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8" r:id="rId18"/>
    <p:sldId id="279" r:id="rId19"/>
    <p:sldId id="280" r:id="rId20"/>
    <p:sldId id="275" r:id="rId21"/>
    <p:sldId id="277" r:id="rId22"/>
    <p:sldId id="265" r:id="rId23"/>
    <p:sldId id="266" r:id="rId24"/>
    <p:sldId id="276" r:id="rId25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1" autoAdjust="0"/>
    <p:restoredTop sz="92416" autoAdjust="0"/>
  </p:normalViewPr>
  <p:slideViewPr>
    <p:cSldViewPr>
      <p:cViewPr>
        <p:scale>
          <a:sx n="78" d="100"/>
          <a:sy n="78" d="100"/>
        </p:scale>
        <p:origin x="-1080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28FFE6-79AE-49AB-9FC9-B5A3D08B1BBA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F638333-73C0-4D3B-AB57-4344F95646E7}">
      <dgm:prSet phldrT="[Текст]" custT="1"/>
      <dgm:spPr/>
      <dgm:t>
        <a:bodyPr/>
        <a:lstStyle/>
        <a:p>
          <a:r>
            <a:rPr lang="ru-RU" sz="1800" b="1" dirty="0" smtClean="0"/>
            <a:t>Цель</a:t>
          </a:r>
        </a:p>
        <a:p>
          <a:r>
            <a:rPr lang="ru-RU" sz="1800" b="1" dirty="0" smtClean="0"/>
            <a:t> работы</a:t>
          </a:r>
          <a:endParaRPr lang="ru-RU" sz="1800" dirty="0"/>
        </a:p>
      </dgm:t>
    </dgm:pt>
    <dgm:pt modelId="{2520460C-473A-4576-80FE-3C8882DACD92}" type="parTrans" cxnId="{04FA7F7B-30C5-4FD8-AF4F-3F2A29255B19}">
      <dgm:prSet/>
      <dgm:spPr/>
      <dgm:t>
        <a:bodyPr/>
        <a:lstStyle/>
        <a:p>
          <a:endParaRPr lang="ru-RU"/>
        </a:p>
      </dgm:t>
    </dgm:pt>
    <dgm:pt modelId="{46CEF781-ACE1-4BDF-B42B-6BA67A59F91F}" type="sibTrans" cxnId="{04FA7F7B-30C5-4FD8-AF4F-3F2A29255B19}">
      <dgm:prSet/>
      <dgm:spPr/>
      <dgm:t>
        <a:bodyPr/>
        <a:lstStyle/>
        <a:p>
          <a:endParaRPr lang="ru-RU"/>
        </a:p>
      </dgm:t>
    </dgm:pt>
    <dgm:pt modelId="{E3A4AEF3-C11B-4773-9EA6-61535F18A44B}">
      <dgm:prSet phldrT="[Текст]"/>
      <dgm:spPr/>
      <dgm:t>
        <a:bodyPr/>
        <a:lstStyle/>
        <a:p>
          <a:r>
            <a:rPr lang="ru-RU" b="1" smtClean="0"/>
            <a:t>Донести до педагогического коллектива новые требования ФГОС по взаимодействию ДОУ с семьей</a:t>
          </a:r>
          <a:endParaRPr lang="ru-RU" b="1" dirty="0"/>
        </a:p>
      </dgm:t>
    </dgm:pt>
    <dgm:pt modelId="{B76084CF-911D-4A11-AC9C-63F88656EAA4}" type="parTrans" cxnId="{BEF13020-C976-404C-9163-0F316631B1C9}">
      <dgm:prSet/>
      <dgm:spPr/>
      <dgm:t>
        <a:bodyPr/>
        <a:lstStyle/>
        <a:p>
          <a:endParaRPr lang="ru-RU"/>
        </a:p>
      </dgm:t>
    </dgm:pt>
    <dgm:pt modelId="{AF2E0A04-DCDA-4EA5-9703-BC6D1D16468F}" type="sibTrans" cxnId="{BEF13020-C976-404C-9163-0F316631B1C9}">
      <dgm:prSet/>
      <dgm:spPr/>
      <dgm:t>
        <a:bodyPr/>
        <a:lstStyle/>
        <a:p>
          <a:endParaRPr lang="ru-RU"/>
        </a:p>
      </dgm:t>
    </dgm:pt>
    <dgm:pt modelId="{2E7B3018-7A46-4DCE-90BA-B06686A9F4D8}">
      <dgm:prSet phldrT="[Текст]" custT="1"/>
      <dgm:spPr/>
      <dgm:t>
        <a:bodyPr/>
        <a:lstStyle/>
        <a:p>
          <a:r>
            <a:rPr lang="ru-RU" sz="1800" b="1" smtClean="0"/>
            <a:t>Задача</a:t>
          </a:r>
          <a:endParaRPr lang="ru-RU" sz="1800" b="1" dirty="0"/>
        </a:p>
      </dgm:t>
    </dgm:pt>
    <dgm:pt modelId="{A580A276-C8A5-4EC2-BE87-E8270991B524}" type="parTrans" cxnId="{89D3EF13-6A41-4A07-BD4E-478126DF88E6}">
      <dgm:prSet/>
      <dgm:spPr/>
      <dgm:t>
        <a:bodyPr/>
        <a:lstStyle/>
        <a:p>
          <a:endParaRPr lang="ru-RU"/>
        </a:p>
      </dgm:t>
    </dgm:pt>
    <dgm:pt modelId="{6E39633F-FB80-43FD-90E0-C3558FCE921D}" type="sibTrans" cxnId="{89D3EF13-6A41-4A07-BD4E-478126DF88E6}">
      <dgm:prSet/>
      <dgm:spPr/>
      <dgm:t>
        <a:bodyPr/>
        <a:lstStyle/>
        <a:p>
          <a:endParaRPr lang="ru-RU"/>
        </a:p>
      </dgm:t>
    </dgm:pt>
    <dgm:pt modelId="{E931A74D-7A82-4118-A112-FCDA9F8F61C5}">
      <dgm:prSet phldrT="[Текст]"/>
      <dgm:spPr/>
      <dgm:t>
        <a:bodyPr/>
        <a:lstStyle/>
        <a:p>
          <a:r>
            <a:rPr lang="ru-RU" b="1" dirty="0" smtClean="0"/>
            <a:t>Раскрыть направления и формы взаимодействия ДОУ с семьей</a:t>
          </a:r>
          <a:endParaRPr lang="ru-RU" b="1" dirty="0"/>
        </a:p>
      </dgm:t>
    </dgm:pt>
    <dgm:pt modelId="{B9733EC3-78CB-496C-98BD-5E469CBC3228}" type="parTrans" cxnId="{D14A652A-EAE0-4FB6-BB82-E8F3F2C16502}">
      <dgm:prSet/>
      <dgm:spPr/>
      <dgm:t>
        <a:bodyPr/>
        <a:lstStyle/>
        <a:p>
          <a:endParaRPr lang="ru-RU"/>
        </a:p>
      </dgm:t>
    </dgm:pt>
    <dgm:pt modelId="{B10242B0-CC9C-435C-A2F6-AC0E06EDAE4F}" type="sibTrans" cxnId="{D14A652A-EAE0-4FB6-BB82-E8F3F2C16502}">
      <dgm:prSet/>
      <dgm:spPr/>
      <dgm:t>
        <a:bodyPr/>
        <a:lstStyle/>
        <a:p>
          <a:endParaRPr lang="ru-RU"/>
        </a:p>
      </dgm:t>
    </dgm:pt>
    <dgm:pt modelId="{77C41744-BF93-4179-A1C9-27D2E342143B}">
      <dgm:prSet phldrT="[Текст]" custT="1"/>
      <dgm:spPr/>
      <dgm:t>
        <a:bodyPr/>
        <a:lstStyle/>
        <a:p>
          <a:r>
            <a:rPr lang="ru-RU" sz="1800" b="1" smtClean="0"/>
            <a:t>Целевая аудитория</a:t>
          </a:r>
          <a:endParaRPr lang="ru-RU" sz="1800" b="1" dirty="0"/>
        </a:p>
      </dgm:t>
    </dgm:pt>
    <dgm:pt modelId="{35CD0729-B079-45C6-9954-B9611FEC341D}" type="parTrans" cxnId="{522E2B01-6C1C-4C5D-9465-1B0BE5CA8A14}">
      <dgm:prSet/>
      <dgm:spPr/>
      <dgm:t>
        <a:bodyPr/>
        <a:lstStyle/>
        <a:p>
          <a:endParaRPr lang="ru-RU"/>
        </a:p>
      </dgm:t>
    </dgm:pt>
    <dgm:pt modelId="{D1660EC6-1C40-4029-9E68-C250734A8277}" type="sibTrans" cxnId="{522E2B01-6C1C-4C5D-9465-1B0BE5CA8A14}">
      <dgm:prSet/>
      <dgm:spPr/>
      <dgm:t>
        <a:bodyPr/>
        <a:lstStyle/>
        <a:p>
          <a:endParaRPr lang="ru-RU"/>
        </a:p>
      </dgm:t>
    </dgm:pt>
    <dgm:pt modelId="{0A899A71-BE98-49FB-931B-3F91AB87F777}">
      <dgm:prSet phldrT="[Текст]"/>
      <dgm:spPr/>
      <dgm:t>
        <a:bodyPr/>
        <a:lstStyle/>
        <a:p>
          <a:r>
            <a:rPr lang="ru-RU" b="1" smtClean="0"/>
            <a:t>Педагогический коллектив ДОУ</a:t>
          </a:r>
          <a:endParaRPr lang="ru-RU" b="1" dirty="0"/>
        </a:p>
      </dgm:t>
    </dgm:pt>
    <dgm:pt modelId="{DD204755-1A37-406C-A621-404A6DE0D899}" type="parTrans" cxnId="{1C450F08-95BF-4F90-816F-025AC3867440}">
      <dgm:prSet/>
      <dgm:spPr/>
      <dgm:t>
        <a:bodyPr/>
        <a:lstStyle/>
        <a:p>
          <a:endParaRPr lang="ru-RU"/>
        </a:p>
      </dgm:t>
    </dgm:pt>
    <dgm:pt modelId="{019D8365-9057-4DC5-AEAB-00E43E54BAF7}" type="sibTrans" cxnId="{1C450F08-95BF-4F90-816F-025AC3867440}">
      <dgm:prSet/>
      <dgm:spPr/>
      <dgm:t>
        <a:bodyPr/>
        <a:lstStyle/>
        <a:p>
          <a:endParaRPr lang="ru-RU"/>
        </a:p>
      </dgm:t>
    </dgm:pt>
    <dgm:pt modelId="{33871689-5744-4D2A-A714-40E24F505821}" type="pres">
      <dgm:prSet presAssocID="{9328FFE6-79AE-49AB-9FC9-B5A3D08B1BB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73F0BE-C5E8-4D8B-A8A8-46ED2C5C9C58}" type="pres">
      <dgm:prSet presAssocID="{DF638333-73C0-4D3B-AB57-4344F95646E7}" presName="composite" presStyleCnt="0"/>
      <dgm:spPr/>
    </dgm:pt>
    <dgm:pt modelId="{7F545865-5DAF-48FA-AE9B-8C54368DA193}" type="pres">
      <dgm:prSet presAssocID="{DF638333-73C0-4D3B-AB57-4344F95646E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80E85F-1A63-4E33-96D3-8B19616DB847}" type="pres">
      <dgm:prSet presAssocID="{DF638333-73C0-4D3B-AB57-4344F95646E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1A7FF1-AB7D-456B-9048-50549E59ACCD}" type="pres">
      <dgm:prSet presAssocID="{46CEF781-ACE1-4BDF-B42B-6BA67A59F91F}" presName="sp" presStyleCnt="0"/>
      <dgm:spPr/>
    </dgm:pt>
    <dgm:pt modelId="{C677D90A-C62F-4915-AF14-C6D9391B0DCC}" type="pres">
      <dgm:prSet presAssocID="{2E7B3018-7A46-4DCE-90BA-B06686A9F4D8}" presName="composite" presStyleCnt="0"/>
      <dgm:spPr/>
    </dgm:pt>
    <dgm:pt modelId="{79FADA05-BBE8-43B5-B721-2CE16C892353}" type="pres">
      <dgm:prSet presAssocID="{2E7B3018-7A46-4DCE-90BA-B06686A9F4D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FB1A96-C445-4316-ABD7-3B202438A665}" type="pres">
      <dgm:prSet presAssocID="{2E7B3018-7A46-4DCE-90BA-B06686A9F4D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27FDB3-4ACF-4131-8FA0-58362E9D06C0}" type="pres">
      <dgm:prSet presAssocID="{6E39633F-FB80-43FD-90E0-C3558FCE921D}" presName="sp" presStyleCnt="0"/>
      <dgm:spPr/>
    </dgm:pt>
    <dgm:pt modelId="{C6727BEC-804A-47F5-8CFF-2B177C3F72A9}" type="pres">
      <dgm:prSet presAssocID="{77C41744-BF93-4179-A1C9-27D2E342143B}" presName="composite" presStyleCnt="0"/>
      <dgm:spPr/>
    </dgm:pt>
    <dgm:pt modelId="{D68E78E6-8C5C-4CBF-BDEC-1C35703D9491}" type="pres">
      <dgm:prSet presAssocID="{77C41744-BF93-4179-A1C9-27D2E342143B}" presName="parentText" presStyleLbl="alignNode1" presStyleIdx="2" presStyleCnt="3" custScaleX="1203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149EB2-230C-4B28-BA8F-5A3335FDEFD9}" type="pres">
      <dgm:prSet presAssocID="{77C41744-BF93-4179-A1C9-27D2E342143B}" presName="descendantText" presStyleLbl="alignAcc1" presStyleIdx="2" presStyleCnt="3" custScaleX="96301" custLinFactNeighborX="-1216" custLinFactNeighborY="-4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14A652A-EAE0-4FB6-BB82-E8F3F2C16502}" srcId="{2E7B3018-7A46-4DCE-90BA-B06686A9F4D8}" destId="{E931A74D-7A82-4118-A112-FCDA9F8F61C5}" srcOrd="0" destOrd="0" parTransId="{B9733EC3-78CB-496C-98BD-5E469CBC3228}" sibTransId="{B10242B0-CC9C-435C-A2F6-AC0E06EDAE4F}"/>
    <dgm:cxn modelId="{045433B0-A2CE-4085-A7C3-E8697B62B77B}" type="presOf" srcId="{9328FFE6-79AE-49AB-9FC9-B5A3D08B1BBA}" destId="{33871689-5744-4D2A-A714-40E24F505821}" srcOrd="0" destOrd="0" presId="urn:microsoft.com/office/officeart/2005/8/layout/chevron2"/>
    <dgm:cxn modelId="{522E2B01-6C1C-4C5D-9465-1B0BE5CA8A14}" srcId="{9328FFE6-79AE-49AB-9FC9-B5A3D08B1BBA}" destId="{77C41744-BF93-4179-A1C9-27D2E342143B}" srcOrd="2" destOrd="0" parTransId="{35CD0729-B079-45C6-9954-B9611FEC341D}" sibTransId="{D1660EC6-1C40-4029-9E68-C250734A8277}"/>
    <dgm:cxn modelId="{053FDAC5-4F75-44AA-A354-4BACF8D4C39C}" type="presOf" srcId="{2E7B3018-7A46-4DCE-90BA-B06686A9F4D8}" destId="{79FADA05-BBE8-43B5-B721-2CE16C892353}" srcOrd="0" destOrd="0" presId="urn:microsoft.com/office/officeart/2005/8/layout/chevron2"/>
    <dgm:cxn modelId="{CCE3D5B8-80F9-48D1-AB17-92C4B81EC054}" type="presOf" srcId="{77C41744-BF93-4179-A1C9-27D2E342143B}" destId="{D68E78E6-8C5C-4CBF-BDEC-1C35703D9491}" srcOrd="0" destOrd="0" presId="urn:microsoft.com/office/officeart/2005/8/layout/chevron2"/>
    <dgm:cxn modelId="{1679C8D4-948B-4A54-93FE-B6F667C66648}" type="presOf" srcId="{0A899A71-BE98-49FB-931B-3F91AB87F777}" destId="{8F149EB2-230C-4B28-BA8F-5A3335FDEFD9}" srcOrd="0" destOrd="0" presId="urn:microsoft.com/office/officeart/2005/8/layout/chevron2"/>
    <dgm:cxn modelId="{BEF13020-C976-404C-9163-0F316631B1C9}" srcId="{DF638333-73C0-4D3B-AB57-4344F95646E7}" destId="{E3A4AEF3-C11B-4773-9EA6-61535F18A44B}" srcOrd="0" destOrd="0" parTransId="{B76084CF-911D-4A11-AC9C-63F88656EAA4}" sibTransId="{AF2E0A04-DCDA-4EA5-9703-BC6D1D16468F}"/>
    <dgm:cxn modelId="{3F4DC104-A6BD-4C55-85D8-44CD73144070}" type="presOf" srcId="{E931A74D-7A82-4118-A112-FCDA9F8F61C5}" destId="{E3FB1A96-C445-4316-ABD7-3B202438A665}" srcOrd="0" destOrd="0" presId="urn:microsoft.com/office/officeart/2005/8/layout/chevron2"/>
    <dgm:cxn modelId="{37CEF13C-6215-41B1-B633-EC6D4D5BA503}" type="presOf" srcId="{E3A4AEF3-C11B-4773-9EA6-61535F18A44B}" destId="{1880E85F-1A63-4E33-96D3-8B19616DB847}" srcOrd="0" destOrd="0" presId="urn:microsoft.com/office/officeart/2005/8/layout/chevron2"/>
    <dgm:cxn modelId="{F1ACE68D-6ADB-4F1B-AB58-302CB4755816}" type="presOf" srcId="{DF638333-73C0-4D3B-AB57-4344F95646E7}" destId="{7F545865-5DAF-48FA-AE9B-8C54368DA193}" srcOrd="0" destOrd="0" presId="urn:microsoft.com/office/officeart/2005/8/layout/chevron2"/>
    <dgm:cxn modelId="{04FA7F7B-30C5-4FD8-AF4F-3F2A29255B19}" srcId="{9328FFE6-79AE-49AB-9FC9-B5A3D08B1BBA}" destId="{DF638333-73C0-4D3B-AB57-4344F95646E7}" srcOrd="0" destOrd="0" parTransId="{2520460C-473A-4576-80FE-3C8882DACD92}" sibTransId="{46CEF781-ACE1-4BDF-B42B-6BA67A59F91F}"/>
    <dgm:cxn modelId="{89D3EF13-6A41-4A07-BD4E-478126DF88E6}" srcId="{9328FFE6-79AE-49AB-9FC9-B5A3D08B1BBA}" destId="{2E7B3018-7A46-4DCE-90BA-B06686A9F4D8}" srcOrd="1" destOrd="0" parTransId="{A580A276-C8A5-4EC2-BE87-E8270991B524}" sibTransId="{6E39633F-FB80-43FD-90E0-C3558FCE921D}"/>
    <dgm:cxn modelId="{1C450F08-95BF-4F90-816F-025AC3867440}" srcId="{77C41744-BF93-4179-A1C9-27D2E342143B}" destId="{0A899A71-BE98-49FB-931B-3F91AB87F777}" srcOrd="0" destOrd="0" parTransId="{DD204755-1A37-406C-A621-404A6DE0D899}" sibTransId="{019D8365-9057-4DC5-AEAB-00E43E54BAF7}"/>
    <dgm:cxn modelId="{E278F517-DF61-4E87-B225-8DA5A38EC1C4}" type="presParOf" srcId="{33871689-5744-4D2A-A714-40E24F505821}" destId="{C073F0BE-C5E8-4D8B-A8A8-46ED2C5C9C58}" srcOrd="0" destOrd="0" presId="urn:microsoft.com/office/officeart/2005/8/layout/chevron2"/>
    <dgm:cxn modelId="{06336814-CDB6-4A1A-92D9-19902597A8DB}" type="presParOf" srcId="{C073F0BE-C5E8-4D8B-A8A8-46ED2C5C9C58}" destId="{7F545865-5DAF-48FA-AE9B-8C54368DA193}" srcOrd="0" destOrd="0" presId="urn:microsoft.com/office/officeart/2005/8/layout/chevron2"/>
    <dgm:cxn modelId="{7C79948F-F0C2-464E-A42D-79BDD085D59B}" type="presParOf" srcId="{C073F0BE-C5E8-4D8B-A8A8-46ED2C5C9C58}" destId="{1880E85F-1A63-4E33-96D3-8B19616DB847}" srcOrd="1" destOrd="0" presId="urn:microsoft.com/office/officeart/2005/8/layout/chevron2"/>
    <dgm:cxn modelId="{F0D6668E-0655-458F-BEA6-5EE489AA34D0}" type="presParOf" srcId="{33871689-5744-4D2A-A714-40E24F505821}" destId="{711A7FF1-AB7D-456B-9048-50549E59ACCD}" srcOrd="1" destOrd="0" presId="urn:microsoft.com/office/officeart/2005/8/layout/chevron2"/>
    <dgm:cxn modelId="{D31DB78A-84FA-4FA6-A8A8-5D92D868B3B7}" type="presParOf" srcId="{33871689-5744-4D2A-A714-40E24F505821}" destId="{C677D90A-C62F-4915-AF14-C6D9391B0DCC}" srcOrd="2" destOrd="0" presId="urn:microsoft.com/office/officeart/2005/8/layout/chevron2"/>
    <dgm:cxn modelId="{D17BC3FE-3E2D-4F37-98E6-8D911224CC7B}" type="presParOf" srcId="{C677D90A-C62F-4915-AF14-C6D9391B0DCC}" destId="{79FADA05-BBE8-43B5-B721-2CE16C892353}" srcOrd="0" destOrd="0" presId="urn:microsoft.com/office/officeart/2005/8/layout/chevron2"/>
    <dgm:cxn modelId="{EB45E6C7-8794-4F55-A77E-87DED556E5DF}" type="presParOf" srcId="{C677D90A-C62F-4915-AF14-C6D9391B0DCC}" destId="{E3FB1A96-C445-4316-ABD7-3B202438A665}" srcOrd="1" destOrd="0" presId="urn:microsoft.com/office/officeart/2005/8/layout/chevron2"/>
    <dgm:cxn modelId="{FA1A6194-63BF-4ADD-B584-1B98B008AD2E}" type="presParOf" srcId="{33871689-5744-4D2A-A714-40E24F505821}" destId="{A227FDB3-4ACF-4131-8FA0-58362E9D06C0}" srcOrd="3" destOrd="0" presId="urn:microsoft.com/office/officeart/2005/8/layout/chevron2"/>
    <dgm:cxn modelId="{54753F39-BDF4-49AC-A10B-5AC3794AEA6F}" type="presParOf" srcId="{33871689-5744-4D2A-A714-40E24F505821}" destId="{C6727BEC-804A-47F5-8CFF-2B177C3F72A9}" srcOrd="4" destOrd="0" presId="urn:microsoft.com/office/officeart/2005/8/layout/chevron2"/>
    <dgm:cxn modelId="{32FC1FE3-3EEA-4644-8296-8C00B07E65AD}" type="presParOf" srcId="{C6727BEC-804A-47F5-8CFF-2B177C3F72A9}" destId="{D68E78E6-8C5C-4CBF-BDEC-1C35703D9491}" srcOrd="0" destOrd="0" presId="urn:microsoft.com/office/officeart/2005/8/layout/chevron2"/>
    <dgm:cxn modelId="{D21C1BA5-CDE9-4E78-A500-81C33E52D462}" type="presParOf" srcId="{C6727BEC-804A-47F5-8CFF-2B177C3F72A9}" destId="{8F149EB2-230C-4B28-BA8F-5A3335FDEFD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C22EAA-B913-4AA5-92FD-8BCA414602C8}" type="doc">
      <dgm:prSet loTypeId="urn:microsoft.com/office/officeart/2005/8/layout/radial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A0F394D-9A18-46B9-8342-53C0BF3B7F0A}">
      <dgm:prSet phldrT="[Текст]"/>
      <dgm:spPr/>
      <dgm:t>
        <a:bodyPr/>
        <a:lstStyle/>
        <a:p>
          <a:r>
            <a:rPr lang="ru-RU" b="1" dirty="0" smtClean="0"/>
            <a:t>Цели работы ДОУ с семьёй</a:t>
          </a:r>
          <a:endParaRPr lang="ru-RU" dirty="0"/>
        </a:p>
      </dgm:t>
    </dgm:pt>
    <dgm:pt modelId="{F14B8EF2-BE57-4CA0-99EF-9963DB4323FE}" type="parTrans" cxnId="{E7E0143E-8B3E-495E-8C5B-10A503BE3073}">
      <dgm:prSet/>
      <dgm:spPr/>
      <dgm:t>
        <a:bodyPr/>
        <a:lstStyle/>
        <a:p>
          <a:endParaRPr lang="ru-RU"/>
        </a:p>
      </dgm:t>
    </dgm:pt>
    <dgm:pt modelId="{36AA4141-391F-4562-B4DC-47F1B755C1A0}" type="sibTrans" cxnId="{E7E0143E-8B3E-495E-8C5B-10A503BE3073}">
      <dgm:prSet/>
      <dgm:spPr/>
      <dgm:t>
        <a:bodyPr/>
        <a:lstStyle/>
        <a:p>
          <a:endParaRPr lang="ru-RU"/>
        </a:p>
      </dgm:t>
    </dgm:pt>
    <dgm:pt modelId="{FBD88687-81C7-41BE-88C2-34E4A6AE94C6}">
      <dgm:prSet phldrT="[Текст]"/>
      <dgm:spPr/>
      <dgm:t>
        <a:bodyPr/>
        <a:lstStyle/>
        <a:p>
          <a:r>
            <a:rPr lang="ru-RU" b="1" dirty="0" smtClean="0"/>
            <a:t>Создание условий для благоприятного климата взаимодействия с родителями</a:t>
          </a:r>
          <a:endParaRPr lang="ru-RU" b="1" dirty="0"/>
        </a:p>
      </dgm:t>
    </dgm:pt>
    <dgm:pt modelId="{9C262ECE-6043-47BA-863A-BB383FCC2BD6}" type="parTrans" cxnId="{2CC7F098-92FB-4DE9-8F6F-97FD39FB91C0}">
      <dgm:prSet/>
      <dgm:spPr/>
      <dgm:t>
        <a:bodyPr/>
        <a:lstStyle/>
        <a:p>
          <a:endParaRPr lang="ru-RU"/>
        </a:p>
      </dgm:t>
    </dgm:pt>
    <dgm:pt modelId="{E636BEB0-8DF5-43B0-905E-D21F47BD2F3F}" type="sibTrans" cxnId="{2CC7F098-92FB-4DE9-8F6F-97FD39FB91C0}">
      <dgm:prSet/>
      <dgm:spPr/>
      <dgm:t>
        <a:bodyPr/>
        <a:lstStyle/>
        <a:p>
          <a:endParaRPr lang="ru-RU"/>
        </a:p>
      </dgm:t>
    </dgm:pt>
    <dgm:pt modelId="{DA370BA9-DE38-4824-84B8-65A47672F08F}">
      <dgm:prSet phldrT="[Текст]"/>
      <dgm:spPr/>
      <dgm:t>
        <a:bodyPr/>
        <a:lstStyle/>
        <a:p>
          <a:r>
            <a:rPr lang="ru-RU" b="1" dirty="0" smtClean="0"/>
            <a:t>Вовлечение семьи в единое образовательное пространство</a:t>
          </a:r>
          <a:endParaRPr lang="ru-RU" b="1" dirty="0"/>
        </a:p>
      </dgm:t>
    </dgm:pt>
    <dgm:pt modelId="{CE88B622-86D8-48AF-ACED-A33EFB59C638}" type="parTrans" cxnId="{7523FA58-513C-4EF3-8CB1-BDDFB1FDDC67}">
      <dgm:prSet/>
      <dgm:spPr/>
      <dgm:t>
        <a:bodyPr/>
        <a:lstStyle/>
        <a:p>
          <a:endParaRPr lang="ru-RU"/>
        </a:p>
      </dgm:t>
    </dgm:pt>
    <dgm:pt modelId="{7B3F344F-CF30-4DC3-984F-F01FFDC36B35}" type="sibTrans" cxnId="{7523FA58-513C-4EF3-8CB1-BDDFB1FDDC67}">
      <dgm:prSet/>
      <dgm:spPr/>
      <dgm:t>
        <a:bodyPr/>
        <a:lstStyle/>
        <a:p>
          <a:endParaRPr lang="ru-RU"/>
        </a:p>
      </dgm:t>
    </dgm:pt>
    <dgm:pt modelId="{757F94B7-4388-40D0-9D6B-7D3A051E2F5A}">
      <dgm:prSet phldrT="[Текст]"/>
      <dgm:spPr/>
      <dgm:t>
        <a:bodyPr/>
        <a:lstStyle/>
        <a:p>
          <a:r>
            <a:rPr lang="ru-RU" b="1" dirty="0" smtClean="0"/>
            <a:t>Установление доверительных, партнерских отношений с родителями</a:t>
          </a:r>
          <a:endParaRPr lang="ru-RU" b="1" dirty="0"/>
        </a:p>
      </dgm:t>
    </dgm:pt>
    <dgm:pt modelId="{A36DEF2C-DBB4-4801-8198-C682E392A77C}" type="parTrans" cxnId="{DA8D63C2-4532-4994-A223-A2AC2663578E}">
      <dgm:prSet/>
      <dgm:spPr/>
      <dgm:t>
        <a:bodyPr/>
        <a:lstStyle/>
        <a:p>
          <a:endParaRPr lang="ru-RU"/>
        </a:p>
      </dgm:t>
    </dgm:pt>
    <dgm:pt modelId="{40EE94A7-2CD9-44E4-8EB2-F58E76014B02}" type="sibTrans" cxnId="{DA8D63C2-4532-4994-A223-A2AC2663578E}">
      <dgm:prSet/>
      <dgm:spPr/>
      <dgm:t>
        <a:bodyPr/>
        <a:lstStyle/>
        <a:p>
          <a:endParaRPr lang="ru-RU"/>
        </a:p>
      </dgm:t>
    </dgm:pt>
    <dgm:pt modelId="{79ECBF72-B446-450F-92FE-1E8332B9CDD2}" type="pres">
      <dgm:prSet presAssocID="{23C22EAA-B913-4AA5-92FD-8BCA414602C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7A8FCB-23FC-41E0-B6D5-169B4155B4AD}" type="pres">
      <dgm:prSet presAssocID="{6A0F394D-9A18-46B9-8342-53C0BF3B7F0A}" presName="centerShape" presStyleLbl="node0" presStyleIdx="0" presStyleCnt="1" custScaleX="112235" custScaleY="118529"/>
      <dgm:spPr/>
      <dgm:t>
        <a:bodyPr/>
        <a:lstStyle/>
        <a:p>
          <a:endParaRPr lang="ru-RU"/>
        </a:p>
      </dgm:t>
    </dgm:pt>
    <dgm:pt modelId="{9D0ADBC8-91A6-44EA-B459-68775ABDFD0F}" type="pres">
      <dgm:prSet presAssocID="{FBD88687-81C7-41BE-88C2-34E4A6AE94C6}" presName="node" presStyleLbl="node1" presStyleIdx="0" presStyleCnt="3" custScaleX="154314" custScaleY="1760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A3A9-9E78-4FDC-BACF-B5DD505B7C9A}" type="pres">
      <dgm:prSet presAssocID="{FBD88687-81C7-41BE-88C2-34E4A6AE94C6}" presName="dummy" presStyleCnt="0"/>
      <dgm:spPr/>
    </dgm:pt>
    <dgm:pt modelId="{9FFD6E86-F16F-47E4-B7D0-8688B18E5891}" type="pres">
      <dgm:prSet presAssocID="{E636BEB0-8DF5-43B0-905E-D21F47BD2F3F}" presName="sibTrans" presStyleLbl="sibTrans2D1" presStyleIdx="0" presStyleCnt="3"/>
      <dgm:spPr/>
      <dgm:t>
        <a:bodyPr/>
        <a:lstStyle/>
        <a:p>
          <a:endParaRPr lang="ru-RU"/>
        </a:p>
      </dgm:t>
    </dgm:pt>
    <dgm:pt modelId="{E2E8668B-54FF-4962-BBC7-A613B845836E}" type="pres">
      <dgm:prSet presAssocID="{DA370BA9-DE38-4824-84B8-65A47672F08F}" presName="node" presStyleLbl="node1" presStyleIdx="1" presStyleCnt="3" custScaleX="162417" custScaleY="174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2FEE2F-62BD-4888-A560-78D8FBB84290}" type="pres">
      <dgm:prSet presAssocID="{DA370BA9-DE38-4824-84B8-65A47672F08F}" presName="dummy" presStyleCnt="0"/>
      <dgm:spPr/>
    </dgm:pt>
    <dgm:pt modelId="{DEC40EBF-364B-4BD1-BBCB-7FE2923DEA1D}" type="pres">
      <dgm:prSet presAssocID="{7B3F344F-CF30-4DC3-984F-F01FFDC36B35}" presName="sibTrans" presStyleLbl="sibTrans2D1" presStyleIdx="1" presStyleCnt="3" custScaleY="127727"/>
      <dgm:spPr/>
      <dgm:t>
        <a:bodyPr/>
        <a:lstStyle/>
        <a:p>
          <a:endParaRPr lang="ru-RU"/>
        </a:p>
      </dgm:t>
    </dgm:pt>
    <dgm:pt modelId="{B6A330F4-E0A8-403C-A97F-6E9A0151371C}" type="pres">
      <dgm:prSet presAssocID="{757F94B7-4388-40D0-9D6B-7D3A051E2F5A}" presName="node" presStyleLbl="node1" presStyleIdx="2" presStyleCnt="3" custScaleX="150653" custScaleY="162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DA5B5D-BC4B-4668-B2A4-08A90B76060A}" type="pres">
      <dgm:prSet presAssocID="{757F94B7-4388-40D0-9D6B-7D3A051E2F5A}" presName="dummy" presStyleCnt="0"/>
      <dgm:spPr/>
    </dgm:pt>
    <dgm:pt modelId="{E7360983-A707-488F-9EC7-C1DADA0CA65E}" type="pres">
      <dgm:prSet presAssocID="{40EE94A7-2CD9-44E4-8EB2-F58E76014B02}" presName="sibTrans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477C1199-98CA-4203-9EF1-CD03DD6A8EAE}" type="presOf" srcId="{FBD88687-81C7-41BE-88C2-34E4A6AE94C6}" destId="{9D0ADBC8-91A6-44EA-B459-68775ABDFD0F}" srcOrd="0" destOrd="0" presId="urn:microsoft.com/office/officeart/2005/8/layout/radial6"/>
    <dgm:cxn modelId="{1A707DE5-15F5-498F-B610-0EFB2DEE2E0F}" type="presOf" srcId="{DA370BA9-DE38-4824-84B8-65A47672F08F}" destId="{E2E8668B-54FF-4962-BBC7-A613B845836E}" srcOrd="0" destOrd="0" presId="urn:microsoft.com/office/officeart/2005/8/layout/radial6"/>
    <dgm:cxn modelId="{4A461B4A-6D31-4123-8B88-6AA3824607EF}" type="presOf" srcId="{E636BEB0-8DF5-43B0-905E-D21F47BD2F3F}" destId="{9FFD6E86-F16F-47E4-B7D0-8688B18E5891}" srcOrd="0" destOrd="0" presId="urn:microsoft.com/office/officeart/2005/8/layout/radial6"/>
    <dgm:cxn modelId="{E7E0143E-8B3E-495E-8C5B-10A503BE3073}" srcId="{23C22EAA-B913-4AA5-92FD-8BCA414602C8}" destId="{6A0F394D-9A18-46B9-8342-53C0BF3B7F0A}" srcOrd="0" destOrd="0" parTransId="{F14B8EF2-BE57-4CA0-99EF-9963DB4323FE}" sibTransId="{36AA4141-391F-4562-B4DC-47F1B755C1A0}"/>
    <dgm:cxn modelId="{64BAE53A-F3FF-412D-A01D-6EFA18B29EF3}" type="presOf" srcId="{40EE94A7-2CD9-44E4-8EB2-F58E76014B02}" destId="{E7360983-A707-488F-9EC7-C1DADA0CA65E}" srcOrd="0" destOrd="0" presId="urn:microsoft.com/office/officeart/2005/8/layout/radial6"/>
    <dgm:cxn modelId="{DA8D63C2-4532-4994-A223-A2AC2663578E}" srcId="{6A0F394D-9A18-46B9-8342-53C0BF3B7F0A}" destId="{757F94B7-4388-40D0-9D6B-7D3A051E2F5A}" srcOrd="2" destOrd="0" parTransId="{A36DEF2C-DBB4-4801-8198-C682E392A77C}" sibTransId="{40EE94A7-2CD9-44E4-8EB2-F58E76014B02}"/>
    <dgm:cxn modelId="{2BE59588-38FA-4C26-B677-5ED363189199}" type="presOf" srcId="{757F94B7-4388-40D0-9D6B-7D3A051E2F5A}" destId="{B6A330F4-E0A8-403C-A97F-6E9A0151371C}" srcOrd="0" destOrd="0" presId="urn:microsoft.com/office/officeart/2005/8/layout/radial6"/>
    <dgm:cxn modelId="{2CC7F098-92FB-4DE9-8F6F-97FD39FB91C0}" srcId="{6A0F394D-9A18-46B9-8342-53C0BF3B7F0A}" destId="{FBD88687-81C7-41BE-88C2-34E4A6AE94C6}" srcOrd="0" destOrd="0" parTransId="{9C262ECE-6043-47BA-863A-BB383FCC2BD6}" sibTransId="{E636BEB0-8DF5-43B0-905E-D21F47BD2F3F}"/>
    <dgm:cxn modelId="{B85F9C91-8F8D-4D5E-8B9A-166450A059F1}" type="presOf" srcId="{6A0F394D-9A18-46B9-8342-53C0BF3B7F0A}" destId="{247A8FCB-23FC-41E0-B6D5-169B4155B4AD}" srcOrd="0" destOrd="0" presId="urn:microsoft.com/office/officeart/2005/8/layout/radial6"/>
    <dgm:cxn modelId="{5FAAE3E3-7066-4C43-97A4-945895591BFF}" type="presOf" srcId="{23C22EAA-B913-4AA5-92FD-8BCA414602C8}" destId="{79ECBF72-B446-450F-92FE-1E8332B9CDD2}" srcOrd="0" destOrd="0" presId="urn:microsoft.com/office/officeart/2005/8/layout/radial6"/>
    <dgm:cxn modelId="{7523FA58-513C-4EF3-8CB1-BDDFB1FDDC67}" srcId="{6A0F394D-9A18-46B9-8342-53C0BF3B7F0A}" destId="{DA370BA9-DE38-4824-84B8-65A47672F08F}" srcOrd="1" destOrd="0" parTransId="{CE88B622-86D8-48AF-ACED-A33EFB59C638}" sibTransId="{7B3F344F-CF30-4DC3-984F-F01FFDC36B35}"/>
    <dgm:cxn modelId="{C2A44123-C2A2-40E4-92B9-13C53663F6C0}" type="presOf" srcId="{7B3F344F-CF30-4DC3-984F-F01FFDC36B35}" destId="{DEC40EBF-364B-4BD1-BBCB-7FE2923DEA1D}" srcOrd="0" destOrd="0" presId="urn:microsoft.com/office/officeart/2005/8/layout/radial6"/>
    <dgm:cxn modelId="{28D81BC7-1299-4CC4-875B-890AB8C7CE93}" type="presParOf" srcId="{79ECBF72-B446-450F-92FE-1E8332B9CDD2}" destId="{247A8FCB-23FC-41E0-B6D5-169B4155B4AD}" srcOrd="0" destOrd="0" presId="urn:microsoft.com/office/officeart/2005/8/layout/radial6"/>
    <dgm:cxn modelId="{721E972D-BBA2-4778-9351-A26A3498896F}" type="presParOf" srcId="{79ECBF72-B446-450F-92FE-1E8332B9CDD2}" destId="{9D0ADBC8-91A6-44EA-B459-68775ABDFD0F}" srcOrd="1" destOrd="0" presId="urn:microsoft.com/office/officeart/2005/8/layout/radial6"/>
    <dgm:cxn modelId="{DC732BD4-E994-4A98-B9B1-7396F1503731}" type="presParOf" srcId="{79ECBF72-B446-450F-92FE-1E8332B9CDD2}" destId="{A0E2A3A9-9E78-4FDC-BACF-B5DD505B7C9A}" srcOrd="2" destOrd="0" presId="urn:microsoft.com/office/officeart/2005/8/layout/radial6"/>
    <dgm:cxn modelId="{5A233E36-4225-4689-8A61-9DC6922A4333}" type="presParOf" srcId="{79ECBF72-B446-450F-92FE-1E8332B9CDD2}" destId="{9FFD6E86-F16F-47E4-B7D0-8688B18E5891}" srcOrd="3" destOrd="0" presId="urn:microsoft.com/office/officeart/2005/8/layout/radial6"/>
    <dgm:cxn modelId="{7A8C6E31-F3C9-4ECB-BAB2-37F415DA766D}" type="presParOf" srcId="{79ECBF72-B446-450F-92FE-1E8332B9CDD2}" destId="{E2E8668B-54FF-4962-BBC7-A613B845836E}" srcOrd="4" destOrd="0" presId="urn:microsoft.com/office/officeart/2005/8/layout/radial6"/>
    <dgm:cxn modelId="{9FB0E795-82FF-4E94-A86D-BBF46FC3FC36}" type="presParOf" srcId="{79ECBF72-B446-450F-92FE-1E8332B9CDD2}" destId="{8A2FEE2F-62BD-4888-A560-78D8FBB84290}" srcOrd="5" destOrd="0" presId="urn:microsoft.com/office/officeart/2005/8/layout/radial6"/>
    <dgm:cxn modelId="{355765C4-8DF5-466B-8D29-8BC4A2CE1035}" type="presParOf" srcId="{79ECBF72-B446-450F-92FE-1E8332B9CDD2}" destId="{DEC40EBF-364B-4BD1-BBCB-7FE2923DEA1D}" srcOrd="6" destOrd="0" presId="urn:microsoft.com/office/officeart/2005/8/layout/radial6"/>
    <dgm:cxn modelId="{A6EDE26F-2E86-4DFD-8653-E63D2CE5FDC0}" type="presParOf" srcId="{79ECBF72-B446-450F-92FE-1E8332B9CDD2}" destId="{B6A330F4-E0A8-403C-A97F-6E9A0151371C}" srcOrd="7" destOrd="0" presId="urn:microsoft.com/office/officeart/2005/8/layout/radial6"/>
    <dgm:cxn modelId="{BE319617-304E-41FB-A59D-21A2AB2CE2B5}" type="presParOf" srcId="{79ECBF72-B446-450F-92FE-1E8332B9CDD2}" destId="{4ADA5B5D-BC4B-4668-B2A4-08A90B76060A}" srcOrd="8" destOrd="0" presId="urn:microsoft.com/office/officeart/2005/8/layout/radial6"/>
    <dgm:cxn modelId="{67B1DDDE-2C16-4285-85BA-43039FB6AEC7}" type="presParOf" srcId="{79ECBF72-B446-450F-92FE-1E8332B9CDD2}" destId="{E7360983-A707-488F-9EC7-C1DADA0CA65E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B5E068-D275-4C1C-B1D1-4C7BDB8E0C5F}" type="doc">
      <dgm:prSet loTypeId="urn:microsoft.com/office/officeart/2005/8/layout/cycle4#1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475C422-41B1-48E8-B2B7-1834089E745C}">
      <dgm:prSet phldrT="[Текст]" custT="1"/>
      <dgm:spPr/>
      <dgm:t>
        <a:bodyPr/>
        <a:lstStyle/>
        <a:p>
          <a:r>
            <a:rPr lang="ru-RU" sz="1800" b="1" dirty="0" smtClean="0"/>
            <a:t>ПОЗНАВА-</a:t>
          </a:r>
        </a:p>
        <a:p>
          <a:r>
            <a:rPr lang="ru-RU" sz="1800" b="1" dirty="0" smtClean="0"/>
            <a:t>ТЕЛЬНЫЕ</a:t>
          </a:r>
          <a:endParaRPr lang="ru-RU" sz="1800" dirty="0"/>
        </a:p>
      </dgm:t>
    </dgm:pt>
    <dgm:pt modelId="{58202ECE-3657-4C6D-9358-EB165F984B13}" type="parTrans" cxnId="{219F820E-E1D9-421C-891E-3B8AD13CA5E4}">
      <dgm:prSet/>
      <dgm:spPr/>
      <dgm:t>
        <a:bodyPr/>
        <a:lstStyle/>
        <a:p>
          <a:endParaRPr lang="ru-RU"/>
        </a:p>
      </dgm:t>
    </dgm:pt>
    <dgm:pt modelId="{947EB26B-2446-4EDA-92DA-0D2CF247DD22}" type="sibTrans" cxnId="{219F820E-E1D9-421C-891E-3B8AD13CA5E4}">
      <dgm:prSet/>
      <dgm:spPr/>
      <dgm:t>
        <a:bodyPr/>
        <a:lstStyle/>
        <a:p>
          <a:endParaRPr lang="ru-RU"/>
        </a:p>
      </dgm:t>
    </dgm:pt>
    <dgm:pt modelId="{F293C347-C5CD-46C8-B4B0-1E77DBE43BAE}">
      <dgm:prSet phldrT="[Текст]"/>
      <dgm:spPr/>
      <dgm:t>
        <a:bodyPr/>
        <a:lstStyle/>
        <a:p>
          <a:endParaRPr lang="ru-RU" dirty="0"/>
        </a:p>
      </dgm:t>
    </dgm:pt>
    <dgm:pt modelId="{C43407A5-CD2B-4CE3-A75D-E53945AB9D2C}" type="parTrans" cxnId="{9E1FD8C6-C629-439B-ADB6-0136CD9B0507}">
      <dgm:prSet/>
      <dgm:spPr/>
      <dgm:t>
        <a:bodyPr/>
        <a:lstStyle/>
        <a:p>
          <a:endParaRPr lang="ru-RU"/>
        </a:p>
      </dgm:t>
    </dgm:pt>
    <dgm:pt modelId="{6F0F830C-F944-420F-A360-4152EDF7A98C}" type="sibTrans" cxnId="{9E1FD8C6-C629-439B-ADB6-0136CD9B0507}">
      <dgm:prSet/>
      <dgm:spPr/>
      <dgm:t>
        <a:bodyPr/>
        <a:lstStyle/>
        <a:p>
          <a:endParaRPr lang="ru-RU"/>
        </a:p>
      </dgm:t>
    </dgm:pt>
    <dgm:pt modelId="{A98D362B-69D8-466D-BE1E-CBE769A9B16A}">
      <dgm:prSet phldrT="[Текст]" phldr="1"/>
      <dgm:spPr/>
      <dgm:t>
        <a:bodyPr/>
        <a:lstStyle/>
        <a:p>
          <a:endParaRPr lang="ru-RU"/>
        </a:p>
      </dgm:t>
    </dgm:pt>
    <dgm:pt modelId="{3DFCEAB9-5734-4A32-93F0-42507B358A3D}" type="parTrans" cxnId="{E605DCBA-1F0E-4618-B7C5-440627BC4F61}">
      <dgm:prSet/>
      <dgm:spPr/>
      <dgm:t>
        <a:bodyPr/>
        <a:lstStyle/>
        <a:p>
          <a:endParaRPr lang="ru-RU"/>
        </a:p>
      </dgm:t>
    </dgm:pt>
    <dgm:pt modelId="{7E379C97-84F0-4761-8CD9-0AF2D971912A}" type="sibTrans" cxnId="{E605DCBA-1F0E-4618-B7C5-440627BC4F61}">
      <dgm:prSet/>
      <dgm:spPr/>
      <dgm:t>
        <a:bodyPr/>
        <a:lstStyle/>
        <a:p>
          <a:endParaRPr lang="ru-RU"/>
        </a:p>
      </dgm:t>
    </dgm:pt>
    <dgm:pt modelId="{584388EA-8811-4B5D-9000-95A8623CBBA3}">
      <dgm:prSet phldrT="[Текст]" phldr="1"/>
      <dgm:spPr/>
      <dgm:t>
        <a:bodyPr/>
        <a:lstStyle/>
        <a:p>
          <a:endParaRPr lang="ru-RU"/>
        </a:p>
      </dgm:t>
    </dgm:pt>
    <dgm:pt modelId="{31515C9B-3A8B-4CDD-B2F9-22CE267DBC27}" type="parTrans" cxnId="{06C8C408-37A9-4EA2-9E45-9C19705D494F}">
      <dgm:prSet/>
      <dgm:spPr/>
      <dgm:t>
        <a:bodyPr/>
        <a:lstStyle/>
        <a:p>
          <a:endParaRPr lang="ru-RU"/>
        </a:p>
      </dgm:t>
    </dgm:pt>
    <dgm:pt modelId="{893D33FC-C5C0-447F-9287-839F57295A9D}" type="sibTrans" cxnId="{06C8C408-37A9-4EA2-9E45-9C19705D494F}">
      <dgm:prSet/>
      <dgm:spPr/>
      <dgm:t>
        <a:bodyPr/>
        <a:lstStyle/>
        <a:p>
          <a:endParaRPr lang="ru-RU"/>
        </a:p>
      </dgm:t>
    </dgm:pt>
    <dgm:pt modelId="{7D280358-3EAE-4367-AD84-EDA7E45FBCFE}">
      <dgm:prSet phldrT="[Текст]" phldr="1"/>
      <dgm:spPr/>
      <dgm:t>
        <a:bodyPr/>
        <a:lstStyle/>
        <a:p>
          <a:endParaRPr lang="ru-RU"/>
        </a:p>
      </dgm:t>
    </dgm:pt>
    <dgm:pt modelId="{068E5524-5B6F-4D42-BA14-DC737305156D}" type="parTrans" cxnId="{6D799F49-B295-447D-BB54-44DE58494ABE}">
      <dgm:prSet/>
      <dgm:spPr/>
      <dgm:t>
        <a:bodyPr/>
        <a:lstStyle/>
        <a:p>
          <a:endParaRPr lang="ru-RU"/>
        </a:p>
      </dgm:t>
    </dgm:pt>
    <dgm:pt modelId="{9804BF69-6889-44E3-B590-64E2D3AF17FB}" type="sibTrans" cxnId="{6D799F49-B295-447D-BB54-44DE58494ABE}">
      <dgm:prSet/>
      <dgm:spPr/>
      <dgm:t>
        <a:bodyPr/>
        <a:lstStyle/>
        <a:p>
          <a:endParaRPr lang="ru-RU"/>
        </a:p>
      </dgm:t>
    </dgm:pt>
    <dgm:pt modelId="{95753F7C-4E2C-468B-A4C3-E8D3EE8BFDE2}">
      <dgm:prSet phldrT="[Текст]" phldr="1"/>
      <dgm:spPr/>
      <dgm:t>
        <a:bodyPr/>
        <a:lstStyle/>
        <a:p>
          <a:endParaRPr lang="ru-RU"/>
        </a:p>
      </dgm:t>
    </dgm:pt>
    <dgm:pt modelId="{9D66CB10-35A5-475B-94E7-F25FDB6CF079}" type="parTrans" cxnId="{CC618F28-B4B5-4C69-AAFB-BB4AF5D65E73}">
      <dgm:prSet/>
      <dgm:spPr/>
      <dgm:t>
        <a:bodyPr/>
        <a:lstStyle/>
        <a:p>
          <a:endParaRPr lang="ru-RU"/>
        </a:p>
      </dgm:t>
    </dgm:pt>
    <dgm:pt modelId="{742FFAFF-1B13-4B66-B964-8E78C2EB796C}" type="sibTrans" cxnId="{CC618F28-B4B5-4C69-AAFB-BB4AF5D65E73}">
      <dgm:prSet/>
      <dgm:spPr/>
      <dgm:t>
        <a:bodyPr/>
        <a:lstStyle/>
        <a:p>
          <a:endParaRPr lang="ru-RU"/>
        </a:p>
      </dgm:t>
    </dgm:pt>
    <dgm:pt modelId="{40794054-3BC4-49B8-B1F7-14194035A6F8}">
      <dgm:prSet phldrT="[Текст]" phldr="1"/>
      <dgm:spPr/>
      <dgm:t>
        <a:bodyPr/>
        <a:lstStyle/>
        <a:p>
          <a:endParaRPr lang="ru-RU"/>
        </a:p>
      </dgm:t>
    </dgm:pt>
    <dgm:pt modelId="{12177C54-A1B8-490D-B57E-EB8CF4CA6000}" type="parTrans" cxnId="{DBDA4322-5D35-442D-8139-3E3F92AE1C6D}">
      <dgm:prSet/>
      <dgm:spPr/>
      <dgm:t>
        <a:bodyPr/>
        <a:lstStyle/>
        <a:p>
          <a:endParaRPr lang="ru-RU"/>
        </a:p>
      </dgm:t>
    </dgm:pt>
    <dgm:pt modelId="{F42F8F2A-B202-4B14-A6AB-B2376681C5E5}" type="sibTrans" cxnId="{DBDA4322-5D35-442D-8139-3E3F92AE1C6D}">
      <dgm:prSet/>
      <dgm:spPr/>
      <dgm:t>
        <a:bodyPr/>
        <a:lstStyle/>
        <a:p>
          <a:endParaRPr lang="ru-RU"/>
        </a:p>
      </dgm:t>
    </dgm:pt>
    <dgm:pt modelId="{F6A4C4BA-3DCA-4BA5-95F3-1FBE67B2A382}">
      <dgm:prSet phldrT="[Текст]" phldr="1"/>
      <dgm:spPr/>
      <dgm:t>
        <a:bodyPr/>
        <a:lstStyle/>
        <a:p>
          <a:endParaRPr lang="ru-RU"/>
        </a:p>
      </dgm:t>
    </dgm:pt>
    <dgm:pt modelId="{629E2F22-2796-4B77-A9E7-CE057D6198DC}" type="parTrans" cxnId="{740A68DC-C336-4AB9-BEBE-77BB17A114B5}">
      <dgm:prSet/>
      <dgm:spPr/>
      <dgm:t>
        <a:bodyPr/>
        <a:lstStyle/>
        <a:p>
          <a:endParaRPr lang="ru-RU"/>
        </a:p>
      </dgm:t>
    </dgm:pt>
    <dgm:pt modelId="{0E53931D-BF07-41D4-9497-32FCDB28B07D}" type="sibTrans" cxnId="{740A68DC-C336-4AB9-BEBE-77BB17A114B5}">
      <dgm:prSet/>
      <dgm:spPr/>
      <dgm:t>
        <a:bodyPr/>
        <a:lstStyle/>
        <a:p>
          <a:endParaRPr lang="ru-RU"/>
        </a:p>
      </dgm:t>
    </dgm:pt>
    <dgm:pt modelId="{48556451-C2EC-46AC-9750-102232542553}">
      <dgm:prSet phldrT="[Текст]"/>
      <dgm:spPr/>
      <dgm:t>
        <a:bodyPr/>
        <a:lstStyle/>
        <a:p>
          <a:r>
            <a:rPr lang="ru-RU" b="1" dirty="0" smtClean="0"/>
            <a:t>Обогащение родителей знаниями в вопросах воспитания детей</a:t>
          </a:r>
          <a:endParaRPr lang="ru-RU" b="1" dirty="0"/>
        </a:p>
      </dgm:t>
    </dgm:pt>
    <dgm:pt modelId="{D6CF38D3-ADDF-4A62-8AFC-F854C7DFE7A6}" type="parTrans" cxnId="{0524DFC7-549D-4D22-B28B-F9F759C7193E}">
      <dgm:prSet/>
      <dgm:spPr/>
      <dgm:t>
        <a:bodyPr/>
        <a:lstStyle/>
        <a:p>
          <a:endParaRPr lang="ru-RU"/>
        </a:p>
      </dgm:t>
    </dgm:pt>
    <dgm:pt modelId="{28F960F5-9E3C-49CD-B1AB-72AC1536F4E2}" type="sibTrans" cxnId="{0524DFC7-549D-4D22-B28B-F9F759C7193E}">
      <dgm:prSet/>
      <dgm:spPr/>
      <dgm:t>
        <a:bodyPr/>
        <a:lstStyle/>
        <a:p>
          <a:endParaRPr lang="ru-RU"/>
        </a:p>
      </dgm:t>
    </dgm:pt>
    <dgm:pt modelId="{BE503C49-04E8-40FD-BBFC-E18F01D23417}">
      <dgm:prSet phldrT="[Текст]" custT="1"/>
      <dgm:spPr/>
      <dgm:t>
        <a:bodyPr/>
        <a:lstStyle/>
        <a:p>
          <a:r>
            <a:rPr lang="ru-RU" sz="1800" b="1" dirty="0" smtClean="0"/>
            <a:t>ДОСУГО-</a:t>
          </a:r>
        </a:p>
        <a:p>
          <a:r>
            <a:rPr lang="ru-RU" sz="1800" b="1" dirty="0" smtClean="0"/>
            <a:t>ВЫЕ </a:t>
          </a:r>
          <a:endParaRPr lang="ru-RU" sz="1800" b="1" dirty="0"/>
        </a:p>
      </dgm:t>
    </dgm:pt>
    <dgm:pt modelId="{5C59BB80-6708-43D0-B131-2B840BA7C863}" type="parTrans" cxnId="{9840FD86-1487-4257-8D66-A75D743845EE}">
      <dgm:prSet/>
      <dgm:spPr/>
      <dgm:t>
        <a:bodyPr/>
        <a:lstStyle/>
        <a:p>
          <a:endParaRPr lang="ru-RU"/>
        </a:p>
      </dgm:t>
    </dgm:pt>
    <dgm:pt modelId="{BE6AF481-B091-4A44-AE1C-9A31168524E7}" type="sibTrans" cxnId="{9840FD86-1487-4257-8D66-A75D743845EE}">
      <dgm:prSet/>
      <dgm:spPr/>
      <dgm:t>
        <a:bodyPr/>
        <a:lstStyle/>
        <a:p>
          <a:endParaRPr lang="ru-RU"/>
        </a:p>
      </dgm:t>
    </dgm:pt>
    <dgm:pt modelId="{453E6C5D-5BF1-4870-A5C2-F11DD8564AC7}">
      <dgm:prSet phldrT="[Текст]"/>
      <dgm:spPr/>
      <dgm:t>
        <a:bodyPr/>
        <a:lstStyle/>
        <a:p>
          <a:r>
            <a:rPr lang="ru-RU" b="1" dirty="0" smtClean="0"/>
            <a:t>Совместные мероприятия                   с родителями </a:t>
          </a:r>
          <a:endParaRPr lang="ru-RU" b="1" dirty="0"/>
        </a:p>
      </dgm:t>
    </dgm:pt>
    <dgm:pt modelId="{28A73E10-2DC8-43DB-9D71-73AE3B86D837}" type="parTrans" cxnId="{0936EC29-60E0-401F-9678-CC5980E5F71E}">
      <dgm:prSet/>
      <dgm:spPr/>
      <dgm:t>
        <a:bodyPr/>
        <a:lstStyle/>
        <a:p>
          <a:endParaRPr lang="ru-RU"/>
        </a:p>
      </dgm:t>
    </dgm:pt>
    <dgm:pt modelId="{0D4A0B4B-3112-429C-88BF-ADCE98E2329D}" type="sibTrans" cxnId="{0936EC29-60E0-401F-9678-CC5980E5F71E}">
      <dgm:prSet/>
      <dgm:spPr/>
      <dgm:t>
        <a:bodyPr/>
        <a:lstStyle/>
        <a:p>
          <a:endParaRPr lang="ru-RU"/>
        </a:p>
      </dgm:t>
    </dgm:pt>
    <dgm:pt modelId="{889C03C9-4849-417B-AC7D-024B4EFBE381}">
      <dgm:prSet phldrT="[Текст]" custT="1"/>
      <dgm:spPr/>
      <dgm:t>
        <a:bodyPr/>
        <a:lstStyle/>
        <a:p>
          <a:r>
            <a:rPr lang="ru-RU" sz="1800" b="1" dirty="0" smtClean="0"/>
            <a:t>НАГЛЯДНОИНФОРМАЦИОННЫЕ</a:t>
          </a:r>
          <a:endParaRPr lang="ru-RU" sz="1800" b="1" dirty="0"/>
        </a:p>
      </dgm:t>
    </dgm:pt>
    <dgm:pt modelId="{F03280BC-F7AE-482E-A6C3-59FB15CCFF40}" type="parTrans" cxnId="{02196E7E-2E22-47A8-B5C1-0158034C50F3}">
      <dgm:prSet/>
      <dgm:spPr/>
      <dgm:t>
        <a:bodyPr/>
        <a:lstStyle/>
        <a:p>
          <a:endParaRPr lang="ru-RU"/>
        </a:p>
      </dgm:t>
    </dgm:pt>
    <dgm:pt modelId="{B14F5B22-BCD2-44FC-8610-32882FC0B11E}" type="sibTrans" cxnId="{02196E7E-2E22-47A8-B5C1-0158034C50F3}">
      <dgm:prSet/>
      <dgm:spPr/>
      <dgm:t>
        <a:bodyPr/>
        <a:lstStyle/>
        <a:p>
          <a:endParaRPr lang="ru-RU"/>
        </a:p>
      </dgm:t>
    </dgm:pt>
    <dgm:pt modelId="{A67AA196-35E8-497E-B0C2-96FE24947E49}">
      <dgm:prSet phldrT="[Текст]"/>
      <dgm:spPr/>
      <dgm:t>
        <a:bodyPr/>
        <a:lstStyle/>
        <a:p>
          <a:r>
            <a:rPr lang="ru-RU" b="1" smtClean="0"/>
            <a:t>Донести до родителей любую информацию</a:t>
          </a:r>
          <a:endParaRPr lang="ru-RU" b="1" dirty="0"/>
        </a:p>
      </dgm:t>
    </dgm:pt>
    <dgm:pt modelId="{C9BF5A41-87D3-4C31-923A-2CD881631CE7}" type="parTrans" cxnId="{2879B80C-E5C7-49F9-860C-C28690B45C4C}">
      <dgm:prSet/>
      <dgm:spPr/>
      <dgm:t>
        <a:bodyPr/>
        <a:lstStyle/>
        <a:p>
          <a:endParaRPr lang="ru-RU"/>
        </a:p>
      </dgm:t>
    </dgm:pt>
    <dgm:pt modelId="{B4773B51-302A-4D47-8916-0616F764CB35}" type="sibTrans" cxnId="{2879B80C-E5C7-49F9-860C-C28690B45C4C}">
      <dgm:prSet/>
      <dgm:spPr/>
      <dgm:t>
        <a:bodyPr/>
        <a:lstStyle/>
        <a:p>
          <a:endParaRPr lang="ru-RU"/>
        </a:p>
      </dgm:t>
    </dgm:pt>
    <dgm:pt modelId="{222F66AF-94F1-4360-8D6E-4008E3034111}">
      <dgm:prSet phldrT="[Текст]" custT="1"/>
      <dgm:spPr/>
      <dgm:t>
        <a:bodyPr/>
        <a:lstStyle/>
        <a:p>
          <a:r>
            <a:rPr lang="ru-RU" sz="1800" b="1" dirty="0" smtClean="0"/>
            <a:t>ИНФОРМАЦИОННО-АНАЛИТИЧЕСКИЕ</a:t>
          </a:r>
          <a:endParaRPr lang="ru-RU" sz="1800" b="1" dirty="0"/>
        </a:p>
      </dgm:t>
    </dgm:pt>
    <dgm:pt modelId="{F8554285-DBCE-4574-AC06-8C650B051943}" type="parTrans" cxnId="{6A34AF01-4008-46F7-8D42-584CD58CCC70}">
      <dgm:prSet/>
      <dgm:spPr/>
      <dgm:t>
        <a:bodyPr/>
        <a:lstStyle/>
        <a:p>
          <a:endParaRPr lang="ru-RU"/>
        </a:p>
      </dgm:t>
    </dgm:pt>
    <dgm:pt modelId="{849F965E-051A-41A1-97D1-2DF1357408B4}" type="sibTrans" cxnId="{6A34AF01-4008-46F7-8D42-584CD58CCC70}">
      <dgm:prSet/>
      <dgm:spPr/>
      <dgm:t>
        <a:bodyPr/>
        <a:lstStyle/>
        <a:p>
          <a:endParaRPr lang="ru-RU"/>
        </a:p>
      </dgm:t>
    </dgm:pt>
    <dgm:pt modelId="{14BEDC47-D66E-4C67-BF65-1BF0F41D5152}">
      <dgm:prSet phldrT="[Текст]"/>
      <dgm:spPr/>
      <dgm:t>
        <a:bodyPr/>
        <a:lstStyle/>
        <a:p>
          <a:r>
            <a:rPr lang="ru-RU" b="1" dirty="0" smtClean="0"/>
            <a:t>Изучение семьи, ее особенности</a:t>
          </a:r>
          <a:endParaRPr lang="ru-RU" b="1" dirty="0"/>
        </a:p>
      </dgm:t>
    </dgm:pt>
    <dgm:pt modelId="{C05121CB-C7F5-448F-8367-CD3F9234E817}" type="parTrans" cxnId="{3AF0F885-A5F1-4657-B94D-5A7892DB7595}">
      <dgm:prSet/>
      <dgm:spPr/>
      <dgm:t>
        <a:bodyPr/>
        <a:lstStyle/>
        <a:p>
          <a:endParaRPr lang="ru-RU"/>
        </a:p>
      </dgm:t>
    </dgm:pt>
    <dgm:pt modelId="{111A528F-4C30-495C-92C9-E18787B9761A}" type="sibTrans" cxnId="{3AF0F885-A5F1-4657-B94D-5A7892DB7595}">
      <dgm:prSet/>
      <dgm:spPr/>
      <dgm:t>
        <a:bodyPr/>
        <a:lstStyle/>
        <a:p>
          <a:endParaRPr lang="ru-RU"/>
        </a:p>
      </dgm:t>
    </dgm:pt>
    <dgm:pt modelId="{EDDA7FD6-D4CE-4D98-AE33-B1D92FD5C1D0}" type="pres">
      <dgm:prSet presAssocID="{B1B5E068-D275-4C1C-B1D1-4C7BDB8E0C5F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0FABB9-2A31-4B5F-9677-0E14127FBC15}" type="pres">
      <dgm:prSet presAssocID="{B1B5E068-D275-4C1C-B1D1-4C7BDB8E0C5F}" presName="children" presStyleCnt="0"/>
      <dgm:spPr/>
    </dgm:pt>
    <dgm:pt modelId="{6BDBD5D4-8617-4991-8B5F-92D31C37A334}" type="pres">
      <dgm:prSet presAssocID="{B1B5E068-D275-4C1C-B1D1-4C7BDB8E0C5F}" presName="child1group" presStyleCnt="0"/>
      <dgm:spPr/>
    </dgm:pt>
    <dgm:pt modelId="{05464036-1610-43A3-A0C8-1A3A2C52AC7E}" type="pres">
      <dgm:prSet presAssocID="{B1B5E068-D275-4C1C-B1D1-4C7BDB8E0C5F}" presName="child1" presStyleLbl="bgAcc1" presStyleIdx="0" presStyleCnt="4"/>
      <dgm:spPr/>
      <dgm:t>
        <a:bodyPr/>
        <a:lstStyle/>
        <a:p>
          <a:endParaRPr lang="ru-RU"/>
        </a:p>
      </dgm:t>
    </dgm:pt>
    <dgm:pt modelId="{335DBFC1-42DB-42E8-9BA5-C4797F384EAA}" type="pres">
      <dgm:prSet presAssocID="{B1B5E068-D275-4C1C-B1D1-4C7BDB8E0C5F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681E0C-E384-49F5-B0EB-E2157E34A9CD}" type="pres">
      <dgm:prSet presAssocID="{B1B5E068-D275-4C1C-B1D1-4C7BDB8E0C5F}" presName="child2group" presStyleCnt="0"/>
      <dgm:spPr/>
    </dgm:pt>
    <dgm:pt modelId="{E926B920-E9CC-4015-932B-01673D5AAFC8}" type="pres">
      <dgm:prSet presAssocID="{B1B5E068-D275-4C1C-B1D1-4C7BDB8E0C5F}" presName="child2" presStyleLbl="bgAcc1" presStyleIdx="1" presStyleCnt="4"/>
      <dgm:spPr/>
      <dgm:t>
        <a:bodyPr/>
        <a:lstStyle/>
        <a:p>
          <a:endParaRPr lang="ru-RU"/>
        </a:p>
      </dgm:t>
    </dgm:pt>
    <dgm:pt modelId="{BED0E207-F00C-4B22-B47A-EB99368166C9}" type="pres">
      <dgm:prSet presAssocID="{B1B5E068-D275-4C1C-B1D1-4C7BDB8E0C5F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6E12CD-2A1B-48FB-B69D-A814D992A816}" type="pres">
      <dgm:prSet presAssocID="{B1B5E068-D275-4C1C-B1D1-4C7BDB8E0C5F}" presName="child3group" presStyleCnt="0"/>
      <dgm:spPr/>
    </dgm:pt>
    <dgm:pt modelId="{58574CFC-2759-4AC8-A1E7-8194F9BF554D}" type="pres">
      <dgm:prSet presAssocID="{B1B5E068-D275-4C1C-B1D1-4C7BDB8E0C5F}" presName="child3" presStyleLbl="bgAcc1" presStyleIdx="2" presStyleCnt="4"/>
      <dgm:spPr/>
      <dgm:t>
        <a:bodyPr/>
        <a:lstStyle/>
        <a:p>
          <a:endParaRPr lang="ru-RU"/>
        </a:p>
      </dgm:t>
    </dgm:pt>
    <dgm:pt modelId="{796985C7-5799-4A43-AD55-F2A9582628A8}" type="pres">
      <dgm:prSet presAssocID="{B1B5E068-D275-4C1C-B1D1-4C7BDB8E0C5F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A4C300-90B4-4C03-A1B8-B7675A87D89F}" type="pres">
      <dgm:prSet presAssocID="{B1B5E068-D275-4C1C-B1D1-4C7BDB8E0C5F}" presName="child4group" presStyleCnt="0"/>
      <dgm:spPr/>
    </dgm:pt>
    <dgm:pt modelId="{FF0DF306-65E4-4542-A0F2-B4AAAA2B432B}" type="pres">
      <dgm:prSet presAssocID="{B1B5E068-D275-4C1C-B1D1-4C7BDB8E0C5F}" presName="child4" presStyleLbl="bgAcc1" presStyleIdx="3" presStyleCnt="4"/>
      <dgm:spPr/>
      <dgm:t>
        <a:bodyPr/>
        <a:lstStyle/>
        <a:p>
          <a:endParaRPr lang="ru-RU"/>
        </a:p>
      </dgm:t>
    </dgm:pt>
    <dgm:pt modelId="{101A087E-ECE0-4939-AE8C-0502C16D9028}" type="pres">
      <dgm:prSet presAssocID="{B1B5E068-D275-4C1C-B1D1-4C7BDB8E0C5F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5C352E-3A49-4E7E-9D37-1867E1B58DE4}" type="pres">
      <dgm:prSet presAssocID="{B1B5E068-D275-4C1C-B1D1-4C7BDB8E0C5F}" presName="childPlaceholder" presStyleCnt="0"/>
      <dgm:spPr/>
    </dgm:pt>
    <dgm:pt modelId="{9377B7B2-0ADD-40CA-B196-A795C953BC0B}" type="pres">
      <dgm:prSet presAssocID="{B1B5E068-D275-4C1C-B1D1-4C7BDB8E0C5F}" presName="circle" presStyleCnt="0"/>
      <dgm:spPr/>
    </dgm:pt>
    <dgm:pt modelId="{0CA5DEC7-0CBE-40EC-A0D2-B8F55E6BA2E5}" type="pres">
      <dgm:prSet presAssocID="{B1B5E068-D275-4C1C-B1D1-4C7BDB8E0C5F}" presName="quadrant1" presStyleLbl="node1" presStyleIdx="0" presStyleCnt="4" custLinFactNeighborX="-4247" custLinFactNeighborY="-68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6D47A5-918F-4EE7-A930-4767191365FF}" type="pres">
      <dgm:prSet presAssocID="{B1B5E068-D275-4C1C-B1D1-4C7BDB8E0C5F}" presName="quadrant2" presStyleLbl="node1" presStyleIdx="1" presStyleCnt="4" custLinFactNeighborX="-2309" custLinFactNeighborY="-435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3488C7-4889-406C-A7E9-D838DEA1E3A2}" type="pres">
      <dgm:prSet presAssocID="{B1B5E068-D275-4C1C-B1D1-4C7BDB8E0C5F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2B986-CDE7-4383-9338-2A2990524FF2}" type="pres">
      <dgm:prSet presAssocID="{B1B5E068-D275-4C1C-B1D1-4C7BDB8E0C5F}" presName="quadrant4" presStyleLbl="node1" presStyleIdx="3" presStyleCnt="4" custLinFactNeighborX="-573" custLinFactNeighborY="125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6BAFC5-893C-4131-9459-FFE842A65847}" type="pres">
      <dgm:prSet presAssocID="{B1B5E068-D275-4C1C-B1D1-4C7BDB8E0C5F}" presName="quadrantPlaceholder" presStyleCnt="0"/>
      <dgm:spPr/>
    </dgm:pt>
    <dgm:pt modelId="{D41A6523-BC1A-4A5F-9322-21E47B68B701}" type="pres">
      <dgm:prSet presAssocID="{B1B5E068-D275-4C1C-B1D1-4C7BDB8E0C5F}" presName="center1" presStyleLbl="fgShp" presStyleIdx="0" presStyleCnt="2"/>
      <dgm:spPr/>
    </dgm:pt>
    <dgm:pt modelId="{939E2037-3CD0-4EEF-8C3B-3EB627AEFE8E}" type="pres">
      <dgm:prSet presAssocID="{B1B5E068-D275-4C1C-B1D1-4C7BDB8E0C5F}" presName="center2" presStyleLbl="fgShp" presStyleIdx="1" presStyleCnt="2"/>
      <dgm:spPr/>
    </dgm:pt>
  </dgm:ptLst>
  <dgm:cxnLst>
    <dgm:cxn modelId="{ABF3054C-0160-4752-A40C-8376ADC5468B}" type="presOf" srcId="{B1B5E068-D275-4C1C-B1D1-4C7BDB8E0C5F}" destId="{EDDA7FD6-D4CE-4D98-AE33-B1D92FD5C1D0}" srcOrd="0" destOrd="0" presId="urn:microsoft.com/office/officeart/2005/8/layout/cycle4#1"/>
    <dgm:cxn modelId="{4DA2AFA5-5210-447C-AFF9-9490EBD383D1}" type="presOf" srcId="{453E6C5D-5BF1-4870-A5C2-F11DD8564AC7}" destId="{E926B920-E9CC-4015-932B-01673D5AAFC8}" srcOrd="0" destOrd="0" presId="urn:microsoft.com/office/officeart/2005/8/layout/cycle4#1"/>
    <dgm:cxn modelId="{02196E7E-2E22-47A8-B5C1-0158034C50F3}" srcId="{B1B5E068-D275-4C1C-B1D1-4C7BDB8E0C5F}" destId="{889C03C9-4849-417B-AC7D-024B4EFBE381}" srcOrd="2" destOrd="0" parTransId="{F03280BC-F7AE-482E-A6C3-59FB15CCFF40}" sibTransId="{B14F5B22-BCD2-44FC-8610-32882FC0B11E}"/>
    <dgm:cxn modelId="{0936EC29-60E0-401F-9678-CC5980E5F71E}" srcId="{BE503C49-04E8-40FD-BBFC-E18F01D23417}" destId="{453E6C5D-5BF1-4870-A5C2-F11DD8564AC7}" srcOrd="0" destOrd="0" parTransId="{28A73E10-2DC8-43DB-9D71-73AE3B86D837}" sibTransId="{0D4A0B4B-3112-429C-88BF-ADCE98E2329D}"/>
    <dgm:cxn modelId="{DBDA4322-5D35-442D-8139-3E3F92AE1C6D}" srcId="{B1B5E068-D275-4C1C-B1D1-4C7BDB8E0C5F}" destId="{40794054-3BC4-49B8-B1F7-14194035A6F8}" srcOrd="7" destOrd="0" parTransId="{12177C54-A1B8-490D-B57E-EB8CF4CA6000}" sibTransId="{F42F8F2A-B202-4B14-A6AB-B2376681C5E5}"/>
    <dgm:cxn modelId="{06C8C408-37A9-4EA2-9E45-9C19705D494F}" srcId="{A98D362B-69D8-466D-BE1E-CBE769A9B16A}" destId="{584388EA-8811-4B5D-9000-95A8623CBBA3}" srcOrd="0" destOrd="0" parTransId="{31515C9B-3A8B-4CDD-B2F9-22CE267DBC27}" sibTransId="{893D33FC-C5C0-447F-9287-839F57295A9D}"/>
    <dgm:cxn modelId="{B33C9203-739B-45E6-8B1A-99F40A97D300}" type="presOf" srcId="{222F66AF-94F1-4360-8D6E-4008E3034111}" destId="{0D12B986-CDE7-4383-9338-2A2990524FF2}" srcOrd="0" destOrd="0" presId="urn:microsoft.com/office/officeart/2005/8/layout/cycle4#1"/>
    <dgm:cxn modelId="{8E4424B7-154B-4726-9FA8-D346CD1BAE68}" type="presOf" srcId="{A67AA196-35E8-497E-B0C2-96FE24947E49}" destId="{58574CFC-2759-4AC8-A1E7-8194F9BF554D}" srcOrd="0" destOrd="0" presId="urn:microsoft.com/office/officeart/2005/8/layout/cycle4#1"/>
    <dgm:cxn modelId="{740A68DC-C336-4AB9-BEBE-77BB17A114B5}" srcId="{40794054-3BC4-49B8-B1F7-14194035A6F8}" destId="{F6A4C4BA-3DCA-4BA5-95F3-1FBE67B2A382}" srcOrd="0" destOrd="0" parTransId="{629E2F22-2796-4B77-A9E7-CE057D6198DC}" sibTransId="{0E53931D-BF07-41D4-9497-32FCDB28B07D}"/>
    <dgm:cxn modelId="{2879B80C-E5C7-49F9-860C-C28690B45C4C}" srcId="{889C03C9-4849-417B-AC7D-024B4EFBE381}" destId="{A67AA196-35E8-497E-B0C2-96FE24947E49}" srcOrd="0" destOrd="0" parTransId="{C9BF5A41-87D3-4C31-923A-2CD881631CE7}" sibTransId="{B4773B51-302A-4D47-8916-0616F764CB35}"/>
    <dgm:cxn modelId="{8594783C-0A10-4942-8A27-651F0AC7A351}" type="presOf" srcId="{889C03C9-4849-417B-AC7D-024B4EFBE381}" destId="{743488C7-4889-406C-A7E9-D838DEA1E3A2}" srcOrd="0" destOrd="0" presId="urn:microsoft.com/office/officeart/2005/8/layout/cycle4#1"/>
    <dgm:cxn modelId="{0524DFC7-549D-4D22-B28B-F9F759C7193E}" srcId="{5475C422-41B1-48E8-B2B7-1834089E745C}" destId="{48556451-C2EC-46AC-9750-102232542553}" srcOrd="0" destOrd="0" parTransId="{D6CF38D3-ADDF-4A62-8AFC-F854C7DFE7A6}" sibTransId="{28F960F5-9E3C-49CD-B1AB-72AC1536F4E2}"/>
    <dgm:cxn modelId="{6D799F49-B295-447D-BB54-44DE58494ABE}" srcId="{B1B5E068-D275-4C1C-B1D1-4C7BDB8E0C5F}" destId="{7D280358-3EAE-4367-AD84-EDA7E45FBCFE}" srcOrd="6" destOrd="0" parTransId="{068E5524-5B6F-4D42-BA14-DC737305156D}" sibTransId="{9804BF69-6889-44E3-B590-64E2D3AF17FB}"/>
    <dgm:cxn modelId="{BB454283-0433-4747-B2B2-C6E980A6C0ED}" type="presOf" srcId="{14BEDC47-D66E-4C67-BF65-1BF0F41D5152}" destId="{101A087E-ECE0-4939-AE8C-0502C16D9028}" srcOrd="1" destOrd="0" presId="urn:microsoft.com/office/officeart/2005/8/layout/cycle4#1"/>
    <dgm:cxn modelId="{400AAA3C-649B-4CA4-B2FE-B65CEC233613}" type="presOf" srcId="{5475C422-41B1-48E8-B2B7-1834089E745C}" destId="{0CA5DEC7-0CBE-40EC-A0D2-B8F55E6BA2E5}" srcOrd="0" destOrd="0" presId="urn:microsoft.com/office/officeart/2005/8/layout/cycle4#1"/>
    <dgm:cxn modelId="{56DA120B-1C95-4825-BBF3-AC0C45009F5A}" type="presOf" srcId="{453E6C5D-5BF1-4870-A5C2-F11DD8564AC7}" destId="{BED0E207-F00C-4B22-B47A-EB99368166C9}" srcOrd="1" destOrd="0" presId="urn:microsoft.com/office/officeart/2005/8/layout/cycle4#1"/>
    <dgm:cxn modelId="{B6113E2A-6A30-4498-8CB9-D1B742F720B7}" type="presOf" srcId="{BE503C49-04E8-40FD-BBFC-E18F01D23417}" destId="{696D47A5-918F-4EE7-A930-4767191365FF}" srcOrd="0" destOrd="0" presId="urn:microsoft.com/office/officeart/2005/8/layout/cycle4#1"/>
    <dgm:cxn modelId="{29242CCF-10AF-4C1D-B5FD-0383BBEB7F5D}" type="presOf" srcId="{14BEDC47-D66E-4C67-BF65-1BF0F41D5152}" destId="{FF0DF306-65E4-4542-A0F2-B4AAAA2B432B}" srcOrd="0" destOrd="0" presId="urn:microsoft.com/office/officeart/2005/8/layout/cycle4#1"/>
    <dgm:cxn modelId="{3AF0F885-A5F1-4657-B94D-5A7892DB7595}" srcId="{222F66AF-94F1-4360-8D6E-4008E3034111}" destId="{14BEDC47-D66E-4C67-BF65-1BF0F41D5152}" srcOrd="0" destOrd="0" parTransId="{C05121CB-C7F5-448F-8367-CD3F9234E817}" sibTransId="{111A528F-4C30-495C-92C9-E18787B9761A}"/>
    <dgm:cxn modelId="{219F820E-E1D9-421C-891E-3B8AD13CA5E4}" srcId="{B1B5E068-D275-4C1C-B1D1-4C7BDB8E0C5F}" destId="{5475C422-41B1-48E8-B2B7-1834089E745C}" srcOrd="0" destOrd="0" parTransId="{58202ECE-3657-4C6D-9358-EB165F984B13}" sibTransId="{947EB26B-2446-4EDA-92DA-0D2CF247DD22}"/>
    <dgm:cxn modelId="{818279B1-83ED-4100-8EEE-409AE8158538}" type="presOf" srcId="{48556451-C2EC-46AC-9750-102232542553}" destId="{05464036-1610-43A3-A0C8-1A3A2C52AC7E}" srcOrd="0" destOrd="0" presId="urn:microsoft.com/office/officeart/2005/8/layout/cycle4#1"/>
    <dgm:cxn modelId="{6A38442B-CEA0-4948-A65F-D3182E315CE2}" type="presOf" srcId="{48556451-C2EC-46AC-9750-102232542553}" destId="{335DBFC1-42DB-42E8-9BA5-C4797F384EAA}" srcOrd="1" destOrd="0" presId="urn:microsoft.com/office/officeart/2005/8/layout/cycle4#1"/>
    <dgm:cxn modelId="{4CAD794E-79F5-426E-92AB-FA3829D65E95}" type="presOf" srcId="{A67AA196-35E8-497E-B0C2-96FE24947E49}" destId="{796985C7-5799-4A43-AD55-F2A9582628A8}" srcOrd="1" destOrd="0" presId="urn:microsoft.com/office/officeart/2005/8/layout/cycle4#1"/>
    <dgm:cxn modelId="{6A34AF01-4008-46F7-8D42-584CD58CCC70}" srcId="{B1B5E068-D275-4C1C-B1D1-4C7BDB8E0C5F}" destId="{222F66AF-94F1-4360-8D6E-4008E3034111}" srcOrd="3" destOrd="0" parTransId="{F8554285-DBCE-4574-AC06-8C650B051943}" sibTransId="{849F965E-051A-41A1-97D1-2DF1357408B4}"/>
    <dgm:cxn modelId="{CC618F28-B4B5-4C69-AAFB-BB4AF5D65E73}" srcId="{7D280358-3EAE-4367-AD84-EDA7E45FBCFE}" destId="{95753F7C-4E2C-468B-A4C3-E8D3EE8BFDE2}" srcOrd="0" destOrd="0" parTransId="{9D66CB10-35A5-475B-94E7-F25FDB6CF079}" sibTransId="{742FFAFF-1B13-4B66-B964-8E78C2EB796C}"/>
    <dgm:cxn modelId="{E605DCBA-1F0E-4618-B7C5-440627BC4F61}" srcId="{B1B5E068-D275-4C1C-B1D1-4C7BDB8E0C5F}" destId="{A98D362B-69D8-466D-BE1E-CBE769A9B16A}" srcOrd="5" destOrd="0" parTransId="{3DFCEAB9-5734-4A32-93F0-42507B358A3D}" sibTransId="{7E379C97-84F0-4761-8CD9-0AF2D971912A}"/>
    <dgm:cxn modelId="{9840FD86-1487-4257-8D66-A75D743845EE}" srcId="{B1B5E068-D275-4C1C-B1D1-4C7BDB8E0C5F}" destId="{BE503C49-04E8-40FD-BBFC-E18F01D23417}" srcOrd="1" destOrd="0" parTransId="{5C59BB80-6708-43D0-B131-2B840BA7C863}" sibTransId="{BE6AF481-B091-4A44-AE1C-9A31168524E7}"/>
    <dgm:cxn modelId="{9E1FD8C6-C629-439B-ADB6-0136CD9B0507}" srcId="{B1B5E068-D275-4C1C-B1D1-4C7BDB8E0C5F}" destId="{F293C347-C5CD-46C8-B4B0-1E77DBE43BAE}" srcOrd="4" destOrd="0" parTransId="{C43407A5-CD2B-4CE3-A75D-E53945AB9D2C}" sibTransId="{6F0F830C-F944-420F-A360-4152EDF7A98C}"/>
    <dgm:cxn modelId="{3A31613F-2E33-496B-B40D-8E4FA197D671}" type="presParOf" srcId="{EDDA7FD6-D4CE-4D98-AE33-B1D92FD5C1D0}" destId="{090FABB9-2A31-4B5F-9677-0E14127FBC15}" srcOrd="0" destOrd="0" presId="urn:microsoft.com/office/officeart/2005/8/layout/cycle4#1"/>
    <dgm:cxn modelId="{206E7A32-3797-4F20-8232-FEEF7F87D8CC}" type="presParOf" srcId="{090FABB9-2A31-4B5F-9677-0E14127FBC15}" destId="{6BDBD5D4-8617-4991-8B5F-92D31C37A334}" srcOrd="0" destOrd="0" presId="urn:microsoft.com/office/officeart/2005/8/layout/cycle4#1"/>
    <dgm:cxn modelId="{90801E9E-7C75-460A-B8A2-CF2525D5503E}" type="presParOf" srcId="{6BDBD5D4-8617-4991-8B5F-92D31C37A334}" destId="{05464036-1610-43A3-A0C8-1A3A2C52AC7E}" srcOrd="0" destOrd="0" presId="urn:microsoft.com/office/officeart/2005/8/layout/cycle4#1"/>
    <dgm:cxn modelId="{B2336CFD-714E-4628-9D4C-8BF06E246D4B}" type="presParOf" srcId="{6BDBD5D4-8617-4991-8B5F-92D31C37A334}" destId="{335DBFC1-42DB-42E8-9BA5-C4797F384EAA}" srcOrd="1" destOrd="0" presId="urn:microsoft.com/office/officeart/2005/8/layout/cycle4#1"/>
    <dgm:cxn modelId="{145B4228-E233-4964-AB7E-551AA84283FD}" type="presParOf" srcId="{090FABB9-2A31-4B5F-9677-0E14127FBC15}" destId="{AF681E0C-E384-49F5-B0EB-E2157E34A9CD}" srcOrd="1" destOrd="0" presId="urn:microsoft.com/office/officeart/2005/8/layout/cycle4#1"/>
    <dgm:cxn modelId="{BCCEB7D9-221F-43AD-81A1-A287D61156DD}" type="presParOf" srcId="{AF681E0C-E384-49F5-B0EB-E2157E34A9CD}" destId="{E926B920-E9CC-4015-932B-01673D5AAFC8}" srcOrd="0" destOrd="0" presId="urn:microsoft.com/office/officeart/2005/8/layout/cycle4#1"/>
    <dgm:cxn modelId="{659D36F3-5F89-41A8-9970-07DDF52AE861}" type="presParOf" srcId="{AF681E0C-E384-49F5-B0EB-E2157E34A9CD}" destId="{BED0E207-F00C-4B22-B47A-EB99368166C9}" srcOrd="1" destOrd="0" presId="urn:microsoft.com/office/officeart/2005/8/layout/cycle4#1"/>
    <dgm:cxn modelId="{970F9EED-C3FB-4854-B4BD-CF06303B2DC8}" type="presParOf" srcId="{090FABB9-2A31-4B5F-9677-0E14127FBC15}" destId="{F56E12CD-2A1B-48FB-B69D-A814D992A816}" srcOrd="2" destOrd="0" presId="urn:microsoft.com/office/officeart/2005/8/layout/cycle4#1"/>
    <dgm:cxn modelId="{CFECEDC1-27DE-4014-BB58-B8E762E3D4EB}" type="presParOf" srcId="{F56E12CD-2A1B-48FB-B69D-A814D992A816}" destId="{58574CFC-2759-4AC8-A1E7-8194F9BF554D}" srcOrd="0" destOrd="0" presId="urn:microsoft.com/office/officeart/2005/8/layout/cycle4#1"/>
    <dgm:cxn modelId="{0375CFD0-7BBE-41C1-8C76-ACC5355C18F4}" type="presParOf" srcId="{F56E12CD-2A1B-48FB-B69D-A814D992A816}" destId="{796985C7-5799-4A43-AD55-F2A9582628A8}" srcOrd="1" destOrd="0" presId="urn:microsoft.com/office/officeart/2005/8/layout/cycle4#1"/>
    <dgm:cxn modelId="{55057A56-A26B-47C2-83F3-A90CDFA467E7}" type="presParOf" srcId="{090FABB9-2A31-4B5F-9677-0E14127FBC15}" destId="{A4A4C300-90B4-4C03-A1B8-B7675A87D89F}" srcOrd="3" destOrd="0" presId="urn:microsoft.com/office/officeart/2005/8/layout/cycle4#1"/>
    <dgm:cxn modelId="{51A5A08E-DC50-4D8A-B897-B65403A65AE3}" type="presParOf" srcId="{A4A4C300-90B4-4C03-A1B8-B7675A87D89F}" destId="{FF0DF306-65E4-4542-A0F2-B4AAAA2B432B}" srcOrd="0" destOrd="0" presId="urn:microsoft.com/office/officeart/2005/8/layout/cycle4#1"/>
    <dgm:cxn modelId="{5A9C7A77-3A3C-4AB0-A706-03F13C50E94B}" type="presParOf" srcId="{A4A4C300-90B4-4C03-A1B8-B7675A87D89F}" destId="{101A087E-ECE0-4939-AE8C-0502C16D9028}" srcOrd="1" destOrd="0" presId="urn:microsoft.com/office/officeart/2005/8/layout/cycle4#1"/>
    <dgm:cxn modelId="{18C1E535-A7FC-4A39-A13C-3832B1B7994B}" type="presParOf" srcId="{090FABB9-2A31-4B5F-9677-0E14127FBC15}" destId="{515C352E-3A49-4E7E-9D37-1867E1B58DE4}" srcOrd="4" destOrd="0" presId="urn:microsoft.com/office/officeart/2005/8/layout/cycle4#1"/>
    <dgm:cxn modelId="{FF286512-48B5-4B2D-9065-AC0345837A3E}" type="presParOf" srcId="{EDDA7FD6-D4CE-4D98-AE33-B1D92FD5C1D0}" destId="{9377B7B2-0ADD-40CA-B196-A795C953BC0B}" srcOrd="1" destOrd="0" presId="urn:microsoft.com/office/officeart/2005/8/layout/cycle4#1"/>
    <dgm:cxn modelId="{AF17154F-55F0-4959-BDA5-B1213C8B6410}" type="presParOf" srcId="{9377B7B2-0ADD-40CA-B196-A795C953BC0B}" destId="{0CA5DEC7-0CBE-40EC-A0D2-B8F55E6BA2E5}" srcOrd="0" destOrd="0" presId="urn:microsoft.com/office/officeart/2005/8/layout/cycle4#1"/>
    <dgm:cxn modelId="{A2EEB0DC-1A44-47EF-9FC4-940841ECB39C}" type="presParOf" srcId="{9377B7B2-0ADD-40CA-B196-A795C953BC0B}" destId="{696D47A5-918F-4EE7-A930-4767191365FF}" srcOrd="1" destOrd="0" presId="urn:microsoft.com/office/officeart/2005/8/layout/cycle4#1"/>
    <dgm:cxn modelId="{1F7D6435-6CBE-4328-8A0B-7C620BD81E10}" type="presParOf" srcId="{9377B7B2-0ADD-40CA-B196-A795C953BC0B}" destId="{743488C7-4889-406C-A7E9-D838DEA1E3A2}" srcOrd="2" destOrd="0" presId="urn:microsoft.com/office/officeart/2005/8/layout/cycle4#1"/>
    <dgm:cxn modelId="{F82F990B-F8D8-4BFD-9ECE-E85FCC500ACA}" type="presParOf" srcId="{9377B7B2-0ADD-40CA-B196-A795C953BC0B}" destId="{0D12B986-CDE7-4383-9338-2A2990524FF2}" srcOrd="3" destOrd="0" presId="urn:microsoft.com/office/officeart/2005/8/layout/cycle4#1"/>
    <dgm:cxn modelId="{209A9DE9-CBBD-4137-9743-7767C20D464A}" type="presParOf" srcId="{9377B7B2-0ADD-40CA-B196-A795C953BC0B}" destId="{AB6BAFC5-893C-4131-9459-FFE842A65847}" srcOrd="4" destOrd="0" presId="urn:microsoft.com/office/officeart/2005/8/layout/cycle4#1"/>
    <dgm:cxn modelId="{6C6CD988-AF42-49B0-81F9-29EBE65C0375}" type="presParOf" srcId="{EDDA7FD6-D4CE-4D98-AE33-B1D92FD5C1D0}" destId="{D41A6523-BC1A-4A5F-9322-21E47B68B701}" srcOrd="2" destOrd="0" presId="urn:microsoft.com/office/officeart/2005/8/layout/cycle4#1"/>
    <dgm:cxn modelId="{8382DF00-AA51-466E-B23D-6F3477587A32}" type="presParOf" srcId="{EDDA7FD6-D4CE-4D98-AE33-B1D92FD5C1D0}" destId="{939E2037-3CD0-4EEF-8C3B-3EB627AEFE8E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9296DF7-F5C0-40A9-965F-0AC6732C9694}" type="doc">
      <dgm:prSet loTypeId="urn:microsoft.com/office/officeart/2005/8/layout/bProcess4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DEF961CC-2195-4B54-8617-6768AD8C303F}">
      <dgm:prSet phldrT="[Текст]"/>
      <dgm:spPr/>
      <dgm:t>
        <a:bodyPr/>
        <a:lstStyle/>
        <a:p>
          <a:r>
            <a:rPr lang="ru-RU" b="1" dirty="0" smtClean="0"/>
            <a:t>Беседы</a:t>
          </a:r>
          <a:endParaRPr lang="ru-RU" dirty="0"/>
        </a:p>
      </dgm:t>
    </dgm:pt>
    <dgm:pt modelId="{F74F7D3B-D363-4524-B12B-5B3C10E326D3}" type="parTrans" cxnId="{E0B55CB2-2349-4CD4-B1DF-4597906E3325}">
      <dgm:prSet/>
      <dgm:spPr/>
      <dgm:t>
        <a:bodyPr/>
        <a:lstStyle/>
        <a:p>
          <a:endParaRPr lang="ru-RU"/>
        </a:p>
      </dgm:t>
    </dgm:pt>
    <dgm:pt modelId="{ABFCD102-7CF8-44F5-9511-369DCD190007}" type="sibTrans" cxnId="{E0B55CB2-2349-4CD4-B1DF-4597906E3325}">
      <dgm:prSet/>
      <dgm:spPr/>
      <dgm:t>
        <a:bodyPr/>
        <a:lstStyle/>
        <a:p>
          <a:endParaRPr lang="ru-RU"/>
        </a:p>
      </dgm:t>
    </dgm:pt>
    <dgm:pt modelId="{C7176CA4-1718-4360-829E-CBDAFEF80D3E}">
      <dgm:prSet phldrT="[Текст]"/>
      <dgm:spPr/>
      <dgm:t>
        <a:bodyPr/>
        <a:lstStyle/>
        <a:p>
          <a:r>
            <a:rPr lang="ru-RU" b="1" smtClean="0"/>
            <a:t>Посещение семей</a:t>
          </a:r>
          <a:endParaRPr lang="ru-RU" b="1" dirty="0"/>
        </a:p>
      </dgm:t>
    </dgm:pt>
    <dgm:pt modelId="{867023A9-468F-4433-B3E8-D2AC82BDD61F}" type="parTrans" cxnId="{1D34A7AA-47F9-40DA-9C93-8EAACB543850}">
      <dgm:prSet/>
      <dgm:spPr/>
      <dgm:t>
        <a:bodyPr/>
        <a:lstStyle/>
        <a:p>
          <a:endParaRPr lang="ru-RU"/>
        </a:p>
      </dgm:t>
    </dgm:pt>
    <dgm:pt modelId="{0643249D-E92E-4CAE-8CF5-89022273BD28}" type="sibTrans" cxnId="{1D34A7AA-47F9-40DA-9C93-8EAACB543850}">
      <dgm:prSet/>
      <dgm:spPr/>
      <dgm:t>
        <a:bodyPr/>
        <a:lstStyle/>
        <a:p>
          <a:endParaRPr lang="ru-RU"/>
        </a:p>
      </dgm:t>
    </dgm:pt>
    <dgm:pt modelId="{4B08C6FC-35F9-4625-8A85-40F23F226885}">
      <dgm:prSet/>
      <dgm:spPr/>
      <dgm:t>
        <a:bodyPr/>
        <a:lstStyle/>
        <a:p>
          <a:r>
            <a:rPr lang="ru-RU" b="1" smtClean="0"/>
            <a:t>оформление папок-передвижек и стендов</a:t>
          </a:r>
          <a:endParaRPr lang="ru-RU" b="1" dirty="0"/>
        </a:p>
      </dgm:t>
    </dgm:pt>
    <dgm:pt modelId="{06C51106-6E9C-46DE-A2D3-D8A09833EFCA}" type="parTrans" cxnId="{4DDEDB25-29AC-42AA-B5F9-1CD3ED1A1A69}">
      <dgm:prSet/>
      <dgm:spPr/>
      <dgm:t>
        <a:bodyPr/>
        <a:lstStyle/>
        <a:p>
          <a:endParaRPr lang="ru-RU"/>
        </a:p>
      </dgm:t>
    </dgm:pt>
    <dgm:pt modelId="{A23F4D44-1A57-402F-8455-81DDEB8F808D}" type="sibTrans" cxnId="{4DDEDB25-29AC-42AA-B5F9-1CD3ED1A1A69}">
      <dgm:prSet/>
      <dgm:spPr/>
      <dgm:t>
        <a:bodyPr/>
        <a:lstStyle/>
        <a:p>
          <a:endParaRPr lang="ru-RU"/>
        </a:p>
      </dgm:t>
    </dgm:pt>
    <dgm:pt modelId="{FB0F910C-004C-4F61-BBE4-757793AEE946}">
      <dgm:prSet phldrT="[Текст]"/>
      <dgm:spPr/>
      <dgm:t>
        <a:bodyPr/>
        <a:lstStyle/>
        <a:p>
          <a:r>
            <a:rPr lang="ru-RU" b="1" smtClean="0"/>
            <a:t>Дни открытых дверей</a:t>
          </a:r>
          <a:endParaRPr lang="ru-RU" b="1" dirty="0"/>
        </a:p>
      </dgm:t>
    </dgm:pt>
    <dgm:pt modelId="{F264C4D1-11C4-4B04-A5D6-CF04ED33D8B0}" type="parTrans" cxnId="{EE4FB503-7997-4FD2-BD64-8341B82C77A0}">
      <dgm:prSet/>
      <dgm:spPr/>
      <dgm:t>
        <a:bodyPr/>
        <a:lstStyle/>
        <a:p>
          <a:endParaRPr lang="ru-RU"/>
        </a:p>
      </dgm:t>
    </dgm:pt>
    <dgm:pt modelId="{96B22507-2330-411D-ABD8-26AA8D142904}" type="sibTrans" cxnId="{EE4FB503-7997-4FD2-BD64-8341B82C77A0}">
      <dgm:prSet/>
      <dgm:spPr/>
      <dgm:t>
        <a:bodyPr/>
        <a:lstStyle/>
        <a:p>
          <a:endParaRPr lang="ru-RU"/>
        </a:p>
      </dgm:t>
    </dgm:pt>
    <dgm:pt modelId="{8A415DC2-83D2-44C3-9001-1967785B7D67}">
      <dgm:prSet phldrT="[Текст]"/>
      <dgm:spPr/>
      <dgm:t>
        <a:bodyPr/>
        <a:lstStyle/>
        <a:p>
          <a:r>
            <a:rPr lang="ru-RU" b="1" smtClean="0"/>
            <a:t>Родительские конференции</a:t>
          </a:r>
          <a:endParaRPr lang="ru-RU" b="1" dirty="0"/>
        </a:p>
      </dgm:t>
    </dgm:pt>
    <dgm:pt modelId="{05DB1E4F-A97B-4CA1-9468-4E0E82ACE7ED}" type="parTrans" cxnId="{92C2C4B2-BBDC-4E66-AC45-31BCCC3FF2B4}">
      <dgm:prSet/>
      <dgm:spPr/>
      <dgm:t>
        <a:bodyPr/>
        <a:lstStyle/>
        <a:p>
          <a:endParaRPr lang="ru-RU"/>
        </a:p>
      </dgm:t>
    </dgm:pt>
    <dgm:pt modelId="{95FC9E3D-0E49-4879-9803-5EA716E14326}" type="sibTrans" cxnId="{92C2C4B2-BBDC-4E66-AC45-31BCCC3FF2B4}">
      <dgm:prSet/>
      <dgm:spPr/>
      <dgm:t>
        <a:bodyPr/>
        <a:lstStyle/>
        <a:p>
          <a:endParaRPr lang="ru-RU"/>
        </a:p>
      </dgm:t>
    </dgm:pt>
    <dgm:pt modelId="{94DD5557-10FF-441E-873D-5970A83B5EA5}">
      <dgm:prSet phldrT="[Текст]"/>
      <dgm:spPr/>
      <dgm:t>
        <a:bodyPr/>
        <a:lstStyle/>
        <a:p>
          <a:r>
            <a:rPr lang="ru-RU" b="1" smtClean="0"/>
            <a:t>Выставки совместных работ</a:t>
          </a:r>
          <a:endParaRPr lang="ru-RU" b="1" dirty="0"/>
        </a:p>
      </dgm:t>
    </dgm:pt>
    <dgm:pt modelId="{2B6DB8F9-A865-4F5B-9FA2-6FEFA1C8DA3D}" type="parTrans" cxnId="{88C11DF5-E6B5-464F-BF67-E8A02FA518CD}">
      <dgm:prSet/>
      <dgm:spPr/>
      <dgm:t>
        <a:bodyPr/>
        <a:lstStyle/>
        <a:p>
          <a:endParaRPr lang="ru-RU"/>
        </a:p>
      </dgm:t>
    </dgm:pt>
    <dgm:pt modelId="{56658612-0823-4640-AD27-DA123070A311}" type="sibTrans" cxnId="{88C11DF5-E6B5-464F-BF67-E8A02FA518CD}">
      <dgm:prSet/>
      <dgm:spPr/>
      <dgm:t>
        <a:bodyPr/>
        <a:lstStyle/>
        <a:p>
          <a:endParaRPr lang="ru-RU"/>
        </a:p>
      </dgm:t>
    </dgm:pt>
    <dgm:pt modelId="{E85633CD-0885-46CE-8FEE-7043E3D575A3}">
      <dgm:prSet phldrT="[Текст]"/>
      <dgm:spPr/>
      <dgm:t>
        <a:bodyPr/>
        <a:lstStyle/>
        <a:p>
          <a:r>
            <a:rPr lang="ru-RU" b="1" smtClean="0"/>
            <a:t>Консультации</a:t>
          </a:r>
          <a:endParaRPr lang="ru-RU" b="1" dirty="0"/>
        </a:p>
      </dgm:t>
    </dgm:pt>
    <dgm:pt modelId="{12F3CA39-0D81-49B1-A589-AA418D032E50}" type="parTrans" cxnId="{74B57899-F4A9-43C4-AAA3-E75938AB4CA1}">
      <dgm:prSet/>
      <dgm:spPr/>
      <dgm:t>
        <a:bodyPr/>
        <a:lstStyle/>
        <a:p>
          <a:endParaRPr lang="ru-RU"/>
        </a:p>
      </dgm:t>
    </dgm:pt>
    <dgm:pt modelId="{D8EAEC3B-01DD-4E86-93EF-162129ABB1A3}" type="sibTrans" cxnId="{74B57899-F4A9-43C4-AAA3-E75938AB4CA1}">
      <dgm:prSet/>
      <dgm:spPr/>
      <dgm:t>
        <a:bodyPr/>
        <a:lstStyle/>
        <a:p>
          <a:endParaRPr lang="ru-RU"/>
        </a:p>
      </dgm:t>
    </dgm:pt>
    <dgm:pt modelId="{C517B316-E130-4468-8250-3C0AE298F1DF}">
      <dgm:prSet phldrT="[Текст]"/>
      <dgm:spPr/>
      <dgm:t>
        <a:bodyPr/>
        <a:lstStyle/>
        <a:p>
          <a:r>
            <a:rPr lang="ru-RU" b="1" dirty="0" smtClean="0"/>
            <a:t>Родительские собрания</a:t>
          </a:r>
          <a:endParaRPr lang="ru-RU" b="1" dirty="0"/>
        </a:p>
      </dgm:t>
    </dgm:pt>
    <dgm:pt modelId="{72D5CC47-829C-4B93-94E2-F7BD6FA9E834}" type="parTrans" cxnId="{93CFF8FB-E506-44D8-B20C-3A99DBC98C1F}">
      <dgm:prSet/>
      <dgm:spPr/>
      <dgm:t>
        <a:bodyPr/>
        <a:lstStyle/>
        <a:p>
          <a:endParaRPr lang="ru-RU"/>
        </a:p>
      </dgm:t>
    </dgm:pt>
    <dgm:pt modelId="{865D83BB-27C2-4087-8B1E-0F03E1186A6B}" type="sibTrans" cxnId="{93CFF8FB-E506-44D8-B20C-3A99DBC98C1F}">
      <dgm:prSet/>
      <dgm:spPr/>
      <dgm:t>
        <a:bodyPr/>
        <a:lstStyle/>
        <a:p>
          <a:endParaRPr lang="ru-RU"/>
        </a:p>
      </dgm:t>
    </dgm:pt>
    <dgm:pt modelId="{705DFE23-3CC8-4B68-AAC2-A58958AFB11A}">
      <dgm:prSet phldrT="[Текст]"/>
      <dgm:spPr/>
      <dgm:t>
        <a:bodyPr/>
        <a:lstStyle/>
        <a:p>
          <a:r>
            <a:rPr lang="ru-RU" b="1" smtClean="0"/>
            <a:t>Совместные праздники и развлечения</a:t>
          </a:r>
          <a:endParaRPr lang="ru-RU" b="1" dirty="0"/>
        </a:p>
      </dgm:t>
    </dgm:pt>
    <dgm:pt modelId="{C675C000-78A9-4313-90ED-C0B88C8646C2}" type="parTrans" cxnId="{3851FA7D-452D-4626-AE68-6C55BC022A04}">
      <dgm:prSet/>
      <dgm:spPr/>
      <dgm:t>
        <a:bodyPr/>
        <a:lstStyle/>
        <a:p>
          <a:endParaRPr lang="ru-RU"/>
        </a:p>
      </dgm:t>
    </dgm:pt>
    <dgm:pt modelId="{85834213-D77F-4945-9E5F-57F88630A9CB}" type="sibTrans" cxnId="{3851FA7D-452D-4626-AE68-6C55BC022A04}">
      <dgm:prSet/>
      <dgm:spPr/>
      <dgm:t>
        <a:bodyPr/>
        <a:lstStyle/>
        <a:p>
          <a:endParaRPr lang="ru-RU"/>
        </a:p>
      </dgm:t>
    </dgm:pt>
    <dgm:pt modelId="{4A16E8EE-883F-4E92-A461-BB2F08317244}">
      <dgm:prSet phldrT="[Текст]"/>
      <dgm:spPr/>
      <dgm:t>
        <a:bodyPr/>
        <a:lstStyle/>
        <a:p>
          <a:r>
            <a:rPr lang="ru-RU" b="1" smtClean="0"/>
            <a:t>Работа с родительским комитетом</a:t>
          </a:r>
          <a:endParaRPr lang="ru-RU" b="1" dirty="0"/>
        </a:p>
      </dgm:t>
    </dgm:pt>
    <dgm:pt modelId="{144F2ECC-A110-4D37-8774-1AB25014509D}" type="parTrans" cxnId="{D3EDF698-94D9-466E-B119-2B8A1906D940}">
      <dgm:prSet/>
      <dgm:spPr/>
      <dgm:t>
        <a:bodyPr/>
        <a:lstStyle/>
        <a:p>
          <a:endParaRPr lang="ru-RU"/>
        </a:p>
      </dgm:t>
    </dgm:pt>
    <dgm:pt modelId="{B2851445-F716-4E43-A0A7-7E8F479369C9}" type="sibTrans" cxnId="{D3EDF698-94D9-466E-B119-2B8A1906D940}">
      <dgm:prSet/>
      <dgm:spPr/>
      <dgm:t>
        <a:bodyPr/>
        <a:lstStyle/>
        <a:p>
          <a:endParaRPr lang="ru-RU"/>
        </a:p>
      </dgm:t>
    </dgm:pt>
    <dgm:pt modelId="{B2BB0AF3-28D7-4F11-912D-9F32860016C4}" type="pres">
      <dgm:prSet presAssocID="{F9296DF7-F5C0-40A9-965F-0AC6732C9694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F98410E-1E99-4B34-9450-6ED72053DEE5}" type="pres">
      <dgm:prSet presAssocID="{DEF961CC-2195-4B54-8617-6768AD8C303F}" presName="compNode" presStyleCnt="0"/>
      <dgm:spPr/>
    </dgm:pt>
    <dgm:pt modelId="{F9435A60-BD87-45A2-98EB-0CAEB8EEA6D6}" type="pres">
      <dgm:prSet presAssocID="{DEF961CC-2195-4B54-8617-6768AD8C303F}" presName="dummyConnPt" presStyleCnt="0"/>
      <dgm:spPr/>
    </dgm:pt>
    <dgm:pt modelId="{D3E1C7E0-212D-4696-BBB1-9941A97792B4}" type="pres">
      <dgm:prSet presAssocID="{DEF961CC-2195-4B54-8617-6768AD8C303F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7BFD9F-E419-4116-A12C-172AF434BA59}" type="pres">
      <dgm:prSet presAssocID="{ABFCD102-7CF8-44F5-9511-369DCD190007}" presName="sibTrans" presStyleLbl="bgSibTrans2D1" presStyleIdx="0" presStyleCnt="9"/>
      <dgm:spPr/>
      <dgm:t>
        <a:bodyPr/>
        <a:lstStyle/>
        <a:p>
          <a:endParaRPr lang="ru-RU"/>
        </a:p>
      </dgm:t>
    </dgm:pt>
    <dgm:pt modelId="{D1C58784-B21B-43D8-9F48-75EC24A9FFB8}" type="pres">
      <dgm:prSet presAssocID="{C7176CA4-1718-4360-829E-CBDAFEF80D3E}" presName="compNode" presStyleCnt="0"/>
      <dgm:spPr/>
    </dgm:pt>
    <dgm:pt modelId="{AD0EDD37-53DD-42C1-B705-196AD47F3337}" type="pres">
      <dgm:prSet presAssocID="{C7176CA4-1718-4360-829E-CBDAFEF80D3E}" presName="dummyConnPt" presStyleCnt="0"/>
      <dgm:spPr/>
    </dgm:pt>
    <dgm:pt modelId="{19FDEEEE-8DA9-4D13-A652-9F77B6778C9C}" type="pres">
      <dgm:prSet presAssocID="{C7176CA4-1718-4360-829E-CBDAFEF80D3E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CCA43D-88A0-4ED1-9DAA-746110ED4A93}" type="pres">
      <dgm:prSet presAssocID="{0643249D-E92E-4CAE-8CF5-89022273BD28}" presName="sibTrans" presStyleLbl="bgSibTrans2D1" presStyleIdx="1" presStyleCnt="9"/>
      <dgm:spPr/>
      <dgm:t>
        <a:bodyPr/>
        <a:lstStyle/>
        <a:p>
          <a:endParaRPr lang="ru-RU"/>
        </a:p>
      </dgm:t>
    </dgm:pt>
    <dgm:pt modelId="{58E603F1-418D-422E-9FE1-ACE784F37A79}" type="pres">
      <dgm:prSet presAssocID="{4B08C6FC-35F9-4625-8A85-40F23F226885}" presName="compNode" presStyleCnt="0"/>
      <dgm:spPr/>
    </dgm:pt>
    <dgm:pt modelId="{DA5351CB-11ED-4931-8DE0-48C070E0B329}" type="pres">
      <dgm:prSet presAssocID="{4B08C6FC-35F9-4625-8A85-40F23F226885}" presName="dummyConnPt" presStyleCnt="0"/>
      <dgm:spPr/>
    </dgm:pt>
    <dgm:pt modelId="{42650B7E-CDA3-481A-9F01-D7BDDC5DAE79}" type="pres">
      <dgm:prSet presAssocID="{4B08C6FC-35F9-4625-8A85-40F23F226885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016E40-7881-46D6-B587-601804729101}" type="pres">
      <dgm:prSet presAssocID="{A23F4D44-1A57-402F-8455-81DDEB8F808D}" presName="sibTrans" presStyleLbl="bgSibTrans2D1" presStyleIdx="2" presStyleCnt="9"/>
      <dgm:spPr/>
      <dgm:t>
        <a:bodyPr/>
        <a:lstStyle/>
        <a:p>
          <a:endParaRPr lang="ru-RU"/>
        </a:p>
      </dgm:t>
    </dgm:pt>
    <dgm:pt modelId="{0676132A-43E0-4037-A703-FCE25122F131}" type="pres">
      <dgm:prSet presAssocID="{FB0F910C-004C-4F61-BBE4-757793AEE946}" presName="compNode" presStyleCnt="0"/>
      <dgm:spPr/>
    </dgm:pt>
    <dgm:pt modelId="{E64FF1FB-6BE6-4607-BD57-5911195FDF78}" type="pres">
      <dgm:prSet presAssocID="{FB0F910C-004C-4F61-BBE4-757793AEE946}" presName="dummyConnPt" presStyleCnt="0"/>
      <dgm:spPr/>
    </dgm:pt>
    <dgm:pt modelId="{DB670F0D-A6D9-4D6C-B2DD-7B2A5AEC807F}" type="pres">
      <dgm:prSet presAssocID="{FB0F910C-004C-4F61-BBE4-757793AEE946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E2CCB8-B93B-4E3E-9D17-CEAEC86376B5}" type="pres">
      <dgm:prSet presAssocID="{96B22507-2330-411D-ABD8-26AA8D142904}" presName="sibTrans" presStyleLbl="bgSibTrans2D1" presStyleIdx="3" presStyleCnt="9"/>
      <dgm:spPr/>
      <dgm:t>
        <a:bodyPr/>
        <a:lstStyle/>
        <a:p>
          <a:endParaRPr lang="ru-RU"/>
        </a:p>
      </dgm:t>
    </dgm:pt>
    <dgm:pt modelId="{02B4CCA2-CBA9-4339-BBB8-D9B681D73A26}" type="pres">
      <dgm:prSet presAssocID="{8A415DC2-83D2-44C3-9001-1967785B7D67}" presName="compNode" presStyleCnt="0"/>
      <dgm:spPr/>
    </dgm:pt>
    <dgm:pt modelId="{CE35EA02-8B6D-4245-883A-910619CF69B3}" type="pres">
      <dgm:prSet presAssocID="{8A415DC2-83D2-44C3-9001-1967785B7D67}" presName="dummyConnPt" presStyleCnt="0"/>
      <dgm:spPr/>
    </dgm:pt>
    <dgm:pt modelId="{CDBF7799-483C-4B85-9EB3-5E58BC075CB3}" type="pres">
      <dgm:prSet presAssocID="{8A415DC2-83D2-44C3-9001-1967785B7D67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054A86-092A-4CC9-BA96-7C0DDD89EDAA}" type="pres">
      <dgm:prSet presAssocID="{95FC9E3D-0E49-4879-9803-5EA716E14326}" presName="sibTrans" presStyleLbl="bgSibTrans2D1" presStyleIdx="4" presStyleCnt="9"/>
      <dgm:spPr/>
      <dgm:t>
        <a:bodyPr/>
        <a:lstStyle/>
        <a:p>
          <a:endParaRPr lang="ru-RU"/>
        </a:p>
      </dgm:t>
    </dgm:pt>
    <dgm:pt modelId="{CFA27DFD-68FA-4F6C-95C6-E10750FF1A05}" type="pres">
      <dgm:prSet presAssocID="{94DD5557-10FF-441E-873D-5970A83B5EA5}" presName="compNode" presStyleCnt="0"/>
      <dgm:spPr/>
    </dgm:pt>
    <dgm:pt modelId="{77869017-DFA7-4AA0-8711-C27EFC4A5ECE}" type="pres">
      <dgm:prSet presAssocID="{94DD5557-10FF-441E-873D-5970A83B5EA5}" presName="dummyConnPt" presStyleCnt="0"/>
      <dgm:spPr/>
    </dgm:pt>
    <dgm:pt modelId="{190DDBC2-7081-4154-9DAF-91732C47F023}" type="pres">
      <dgm:prSet presAssocID="{94DD5557-10FF-441E-873D-5970A83B5EA5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936890-8DA8-4D96-BD69-17F3077CDECA}" type="pres">
      <dgm:prSet presAssocID="{56658612-0823-4640-AD27-DA123070A311}" presName="sibTrans" presStyleLbl="bgSibTrans2D1" presStyleIdx="5" presStyleCnt="9"/>
      <dgm:spPr/>
      <dgm:t>
        <a:bodyPr/>
        <a:lstStyle/>
        <a:p>
          <a:endParaRPr lang="ru-RU"/>
        </a:p>
      </dgm:t>
    </dgm:pt>
    <dgm:pt modelId="{A09BA0BF-D881-4DCC-8051-93C1EF6F5DF5}" type="pres">
      <dgm:prSet presAssocID="{E85633CD-0885-46CE-8FEE-7043E3D575A3}" presName="compNode" presStyleCnt="0"/>
      <dgm:spPr/>
    </dgm:pt>
    <dgm:pt modelId="{47454AEA-5979-4E56-88E1-34069441BFF0}" type="pres">
      <dgm:prSet presAssocID="{E85633CD-0885-46CE-8FEE-7043E3D575A3}" presName="dummyConnPt" presStyleCnt="0"/>
      <dgm:spPr/>
    </dgm:pt>
    <dgm:pt modelId="{DE94399E-AC39-440D-9854-3AF4F9ACB4D2}" type="pres">
      <dgm:prSet presAssocID="{E85633CD-0885-46CE-8FEE-7043E3D575A3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3263C8-06B4-46FA-8F1E-4A514E0EF9FA}" type="pres">
      <dgm:prSet presAssocID="{D8EAEC3B-01DD-4E86-93EF-162129ABB1A3}" presName="sibTrans" presStyleLbl="bgSibTrans2D1" presStyleIdx="6" presStyleCnt="9"/>
      <dgm:spPr/>
      <dgm:t>
        <a:bodyPr/>
        <a:lstStyle/>
        <a:p>
          <a:endParaRPr lang="ru-RU"/>
        </a:p>
      </dgm:t>
    </dgm:pt>
    <dgm:pt modelId="{4412D4B4-6B9F-4F07-A003-633B33FAC0B6}" type="pres">
      <dgm:prSet presAssocID="{C517B316-E130-4468-8250-3C0AE298F1DF}" presName="compNode" presStyleCnt="0"/>
      <dgm:spPr/>
    </dgm:pt>
    <dgm:pt modelId="{F8730E23-E68E-4E95-9EDE-FF5278679955}" type="pres">
      <dgm:prSet presAssocID="{C517B316-E130-4468-8250-3C0AE298F1DF}" presName="dummyConnPt" presStyleCnt="0"/>
      <dgm:spPr/>
    </dgm:pt>
    <dgm:pt modelId="{10A69B50-AA32-40A9-8BF0-DCC1E94182A3}" type="pres">
      <dgm:prSet presAssocID="{C517B316-E130-4468-8250-3C0AE298F1DF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905EA5-029B-4DD8-AB06-A5393377F9F1}" type="pres">
      <dgm:prSet presAssocID="{865D83BB-27C2-4087-8B1E-0F03E1186A6B}" presName="sibTrans" presStyleLbl="bgSibTrans2D1" presStyleIdx="7" presStyleCnt="9"/>
      <dgm:spPr/>
      <dgm:t>
        <a:bodyPr/>
        <a:lstStyle/>
        <a:p>
          <a:endParaRPr lang="ru-RU"/>
        </a:p>
      </dgm:t>
    </dgm:pt>
    <dgm:pt modelId="{56B3FA82-BE69-405B-9E5D-B7BA1C98F1FB}" type="pres">
      <dgm:prSet presAssocID="{705DFE23-3CC8-4B68-AAC2-A58958AFB11A}" presName="compNode" presStyleCnt="0"/>
      <dgm:spPr/>
    </dgm:pt>
    <dgm:pt modelId="{FF5C32CB-824E-4EFF-9C49-7F9BB6BF5EC8}" type="pres">
      <dgm:prSet presAssocID="{705DFE23-3CC8-4B68-AAC2-A58958AFB11A}" presName="dummyConnPt" presStyleCnt="0"/>
      <dgm:spPr/>
    </dgm:pt>
    <dgm:pt modelId="{954800C7-25F7-4B06-B74A-3548078D450C}" type="pres">
      <dgm:prSet presAssocID="{705DFE23-3CC8-4B68-AAC2-A58958AFB11A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5C6C0E-0526-4DCC-AA42-8575221C7327}" type="pres">
      <dgm:prSet presAssocID="{85834213-D77F-4945-9E5F-57F88630A9CB}" presName="sibTrans" presStyleLbl="bgSibTrans2D1" presStyleIdx="8" presStyleCnt="9"/>
      <dgm:spPr/>
      <dgm:t>
        <a:bodyPr/>
        <a:lstStyle/>
        <a:p>
          <a:endParaRPr lang="ru-RU"/>
        </a:p>
      </dgm:t>
    </dgm:pt>
    <dgm:pt modelId="{F163917E-5959-4B30-AB99-B83E938D7E32}" type="pres">
      <dgm:prSet presAssocID="{4A16E8EE-883F-4E92-A461-BB2F08317244}" presName="compNode" presStyleCnt="0"/>
      <dgm:spPr/>
    </dgm:pt>
    <dgm:pt modelId="{FA8ABCA5-1A08-4B03-9A09-B169A96F8D35}" type="pres">
      <dgm:prSet presAssocID="{4A16E8EE-883F-4E92-A461-BB2F08317244}" presName="dummyConnPt" presStyleCnt="0"/>
      <dgm:spPr/>
    </dgm:pt>
    <dgm:pt modelId="{B9223D6D-6487-4194-AAD5-007A9723E204}" type="pres">
      <dgm:prSet presAssocID="{4A16E8EE-883F-4E92-A461-BB2F08317244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558E49-866D-48D4-B491-0F427227E350}" type="presOf" srcId="{705DFE23-3CC8-4B68-AAC2-A58958AFB11A}" destId="{954800C7-25F7-4B06-B74A-3548078D450C}" srcOrd="0" destOrd="0" presId="urn:microsoft.com/office/officeart/2005/8/layout/bProcess4"/>
    <dgm:cxn modelId="{8A06B407-719C-46EF-A3F6-FEA564896CD5}" type="presOf" srcId="{DEF961CC-2195-4B54-8617-6768AD8C303F}" destId="{D3E1C7E0-212D-4696-BBB1-9941A97792B4}" srcOrd="0" destOrd="0" presId="urn:microsoft.com/office/officeart/2005/8/layout/bProcess4"/>
    <dgm:cxn modelId="{281DF041-349E-4617-A5E2-AE5905A212B2}" type="presOf" srcId="{4B08C6FC-35F9-4625-8A85-40F23F226885}" destId="{42650B7E-CDA3-481A-9F01-D7BDDC5DAE79}" srcOrd="0" destOrd="0" presId="urn:microsoft.com/office/officeart/2005/8/layout/bProcess4"/>
    <dgm:cxn modelId="{74B57899-F4A9-43C4-AAA3-E75938AB4CA1}" srcId="{F9296DF7-F5C0-40A9-965F-0AC6732C9694}" destId="{E85633CD-0885-46CE-8FEE-7043E3D575A3}" srcOrd="6" destOrd="0" parTransId="{12F3CA39-0D81-49B1-A589-AA418D032E50}" sibTransId="{D8EAEC3B-01DD-4E86-93EF-162129ABB1A3}"/>
    <dgm:cxn modelId="{88C11DF5-E6B5-464F-BF67-E8A02FA518CD}" srcId="{F9296DF7-F5C0-40A9-965F-0AC6732C9694}" destId="{94DD5557-10FF-441E-873D-5970A83B5EA5}" srcOrd="5" destOrd="0" parTransId="{2B6DB8F9-A865-4F5B-9FA2-6FEFA1C8DA3D}" sibTransId="{56658612-0823-4640-AD27-DA123070A311}"/>
    <dgm:cxn modelId="{D46EB8D6-B414-4B7B-8B13-D8899C064FA7}" type="presOf" srcId="{A23F4D44-1A57-402F-8455-81DDEB8F808D}" destId="{C1016E40-7881-46D6-B587-601804729101}" srcOrd="0" destOrd="0" presId="urn:microsoft.com/office/officeart/2005/8/layout/bProcess4"/>
    <dgm:cxn modelId="{3851FA7D-452D-4626-AE68-6C55BC022A04}" srcId="{F9296DF7-F5C0-40A9-965F-0AC6732C9694}" destId="{705DFE23-3CC8-4B68-AAC2-A58958AFB11A}" srcOrd="8" destOrd="0" parTransId="{C675C000-78A9-4313-90ED-C0B88C8646C2}" sibTransId="{85834213-D77F-4945-9E5F-57F88630A9CB}"/>
    <dgm:cxn modelId="{D611D111-C001-4E06-8DF3-17E4364E3B8F}" type="presOf" srcId="{865D83BB-27C2-4087-8B1E-0F03E1186A6B}" destId="{BF905EA5-029B-4DD8-AB06-A5393377F9F1}" srcOrd="0" destOrd="0" presId="urn:microsoft.com/office/officeart/2005/8/layout/bProcess4"/>
    <dgm:cxn modelId="{1D34A7AA-47F9-40DA-9C93-8EAACB543850}" srcId="{F9296DF7-F5C0-40A9-965F-0AC6732C9694}" destId="{C7176CA4-1718-4360-829E-CBDAFEF80D3E}" srcOrd="1" destOrd="0" parTransId="{867023A9-468F-4433-B3E8-D2AC82BDD61F}" sibTransId="{0643249D-E92E-4CAE-8CF5-89022273BD28}"/>
    <dgm:cxn modelId="{EE4FB503-7997-4FD2-BD64-8341B82C77A0}" srcId="{F9296DF7-F5C0-40A9-965F-0AC6732C9694}" destId="{FB0F910C-004C-4F61-BBE4-757793AEE946}" srcOrd="3" destOrd="0" parTransId="{F264C4D1-11C4-4B04-A5D6-CF04ED33D8B0}" sibTransId="{96B22507-2330-411D-ABD8-26AA8D142904}"/>
    <dgm:cxn modelId="{4DDEDB25-29AC-42AA-B5F9-1CD3ED1A1A69}" srcId="{F9296DF7-F5C0-40A9-965F-0AC6732C9694}" destId="{4B08C6FC-35F9-4625-8A85-40F23F226885}" srcOrd="2" destOrd="0" parTransId="{06C51106-6E9C-46DE-A2D3-D8A09833EFCA}" sibTransId="{A23F4D44-1A57-402F-8455-81DDEB8F808D}"/>
    <dgm:cxn modelId="{CFDF3DD3-6911-453E-8CE1-865DDC263ED5}" type="presOf" srcId="{F9296DF7-F5C0-40A9-965F-0AC6732C9694}" destId="{B2BB0AF3-28D7-4F11-912D-9F32860016C4}" srcOrd="0" destOrd="0" presId="urn:microsoft.com/office/officeart/2005/8/layout/bProcess4"/>
    <dgm:cxn modelId="{DA283A29-FABE-49BB-B160-2E94E2BBE6E7}" type="presOf" srcId="{56658612-0823-4640-AD27-DA123070A311}" destId="{B2936890-8DA8-4D96-BD69-17F3077CDECA}" srcOrd="0" destOrd="0" presId="urn:microsoft.com/office/officeart/2005/8/layout/bProcess4"/>
    <dgm:cxn modelId="{737F2F33-F9EA-415F-B6DF-F3D5C4ABC5B3}" type="presOf" srcId="{95FC9E3D-0E49-4879-9803-5EA716E14326}" destId="{B8054A86-092A-4CC9-BA96-7C0DDD89EDAA}" srcOrd="0" destOrd="0" presId="urn:microsoft.com/office/officeart/2005/8/layout/bProcess4"/>
    <dgm:cxn modelId="{D3EDF698-94D9-466E-B119-2B8A1906D940}" srcId="{F9296DF7-F5C0-40A9-965F-0AC6732C9694}" destId="{4A16E8EE-883F-4E92-A461-BB2F08317244}" srcOrd="9" destOrd="0" parTransId="{144F2ECC-A110-4D37-8774-1AB25014509D}" sibTransId="{B2851445-F716-4E43-A0A7-7E8F479369C9}"/>
    <dgm:cxn modelId="{FD9590A5-C6AA-4525-A6F1-7844D9728C13}" type="presOf" srcId="{8A415DC2-83D2-44C3-9001-1967785B7D67}" destId="{CDBF7799-483C-4B85-9EB3-5E58BC075CB3}" srcOrd="0" destOrd="0" presId="urn:microsoft.com/office/officeart/2005/8/layout/bProcess4"/>
    <dgm:cxn modelId="{93CFF8FB-E506-44D8-B20C-3A99DBC98C1F}" srcId="{F9296DF7-F5C0-40A9-965F-0AC6732C9694}" destId="{C517B316-E130-4468-8250-3C0AE298F1DF}" srcOrd="7" destOrd="0" parTransId="{72D5CC47-829C-4B93-94E2-F7BD6FA9E834}" sibTransId="{865D83BB-27C2-4087-8B1E-0F03E1186A6B}"/>
    <dgm:cxn modelId="{97E6C790-C06B-43CD-B009-69E99A5E7C8C}" type="presOf" srcId="{C517B316-E130-4468-8250-3C0AE298F1DF}" destId="{10A69B50-AA32-40A9-8BF0-DCC1E94182A3}" srcOrd="0" destOrd="0" presId="urn:microsoft.com/office/officeart/2005/8/layout/bProcess4"/>
    <dgm:cxn modelId="{95EB3B58-CA76-4E44-B9FD-11A2A48AEC84}" type="presOf" srcId="{4A16E8EE-883F-4E92-A461-BB2F08317244}" destId="{B9223D6D-6487-4194-AAD5-007A9723E204}" srcOrd="0" destOrd="0" presId="urn:microsoft.com/office/officeart/2005/8/layout/bProcess4"/>
    <dgm:cxn modelId="{92C2C4B2-BBDC-4E66-AC45-31BCCC3FF2B4}" srcId="{F9296DF7-F5C0-40A9-965F-0AC6732C9694}" destId="{8A415DC2-83D2-44C3-9001-1967785B7D67}" srcOrd="4" destOrd="0" parTransId="{05DB1E4F-A97B-4CA1-9468-4E0E82ACE7ED}" sibTransId="{95FC9E3D-0E49-4879-9803-5EA716E14326}"/>
    <dgm:cxn modelId="{3B3CA858-16D9-486B-8587-53B0EA2DADD1}" type="presOf" srcId="{85834213-D77F-4945-9E5F-57F88630A9CB}" destId="{D25C6C0E-0526-4DCC-AA42-8575221C7327}" srcOrd="0" destOrd="0" presId="urn:microsoft.com/office/officeart/2005/8/layout/bProcess4"/>
    <dgm:cxn modelId="{63AD2F06-969D-48A1-9EBB-B30838FD1D04}" type="presOf" srcId="{D8EAEC3B-01DD-4E86-93EF-162129ABB1A3}" destId="{5C3263C8-06B4-46FA-8F1E-4A514E0EF9FA}" srcOrd="0" destOrd="0" presId="urn:microsoft.com/office/officeart/2005/8/layout/bProcess4"/>
    <dgm:cxn modelId="{32C8E4A8-D397-4107-A07B-634F63B43D06}" type="presOf" srcId="{E85633CD-0885-46CE-8FEE-7043E3D575A3}" destId="{DE94399E-AC39-440D-9854-3AF4F9ACB4D2}" srcOrd="0" destOrd="0" presId="urn:microsoft.com/office/officeart/2005/8/layout/bProcess4"/>
    <dgm:cxn modelId="{B9EEA3CB-FE1D-4396-987F-FCC6DC92D772}" type="presOf" srcId="{96B22507-2330-411D-ABD8-26AA8D142904}" destId="{D6E2CCB8-B93B-4E3E-9D17-CEAEC86376B5}" srcOrd="0" destOrd="0" presId="urn:microsoft.com/office/officeart/2005/8/layout/bProcess4"/>
    <dgm:cxn modelId="{E0B55CB2-2349-4CD4-B1DF-4597906E3325}" srcId="{F9296DF7-F5C0-40A9-965F-0AC6732C9694}" destId="{DEF961CC-2195-4B54-8617-6768AD8C303F}" srcOrd="0" destOrd="0" parTransId="{F74F7D3B-D363-4524-B12B-5B3C10E326D3}" sibTransId="{ABFCD102-7CF8-44F5-9511-369DCD190007}"/>
    <dgm:cxn modelId="{2CA6E178-06FC-402D-B0C5-1C99037D71D5}" type="presOf" srcId="{ABFCD102-7CF8-44F5-9511-369DCD190007}" destId="{8B7BFD9F-E419-4116-A12C-172AF434BA59}" srcOrd="0" destOrd="0" presId="urn:microsoft.com/office/officeart/2005/8/layout/bProcess4"/>
    <dgm:cxn modelId="{215E0660-107F-465E-8895-BD55EC7DF4EB}" type="presOf" srcId="{C7176CA4-1718-4360-829E-CBDAFEF80D3E}" destId="{19FDEEEE-8DA9-4D13-A652-9F77B6778C9C}" srcOrd="0" destOrd="0" presId="urn:microsoft.com/office/officeart/2005/8/layout/bProcess4"/>
    <dgm:cxn modelId="{8338AA2A-3C8C-4C0B-A7AB-C859F752A0E7}" type="presOf" srcId="{0643249D-E92E-4CAE-8CF5-89022273BD28}" destId="{ACCCA43D-88A0-4ED1-9DAA-746110ED4A93}" srcOrd="0" destOrd="0" presId="urn:microsoft.com/office/officeart/2005/8/layout/bProcess4"/>
    <dgm:cxn modelId="{3A7686AC-F457-4C19-83F6-AB608730AC30}" type="presOf" srcId="{FB0F910C-004C-4F61-BBE4-757793AEE946}" destId="{DB670F0D-A6D9-4D6C-B2DD-7B2A5AEC807F}" srcOrd="0" destOrd="0" presId="urn:microsoft.com/office/officeart/2005/8/layout/bProcess4"/>
    <dgm:cxn modelId="{FF285640-E517-409D-96ED-99EC10B5180A}" type="presOf" srcId="{94DD5557-10FF-441E-873D-5970A83B5EA5}" destId="{190DDBC2-7081-4154-9DAF-91732C47F023}" srcOrd="0" destOrd="0" presId="urn:microsoft.com/office/officeart/2005/8/layout/bProcess4"/>
    <dgm:cxn modelId="{208E55BD-2EAB-45BA-9691-BD3EA60C04CB}" type="presParOf" srcId="{B2BB0AF3-28D7-4F11-912D-9F32860016C4}" destId="{AF98410E-1E99-4B34-9450-6ED72053DEE5}" srcOrd="0" destOrd="0" presId="urn:microsoft.com/office/officeart/2005/8/layout/bProcess4"/>
    <dgm:cxn modelId="{301BDEC3-1A07-4BFE-921F-FE10C2B931ED}" type="presParOf" srcId="{AF98410E-1E99-4B34-9450-6ED72053DEE5}" destId="{F9435A60-BD87-45A2-98EB-0CAEB8EEA6D6}" srcOrd="0" destOrd="0" presId="urn:microsoft.com/office/officeart/2005/8/layout/bProcess4"/>
    <dgm:cxn modelId="{EA78BCC0-900F-453D-B15B-0CC9DCA7F513}" type="presParOf" srcId="{AF98410E-1E99-4B34-9450-6ED72053DEE5}" destId="{D3E1C7E0-212D-4696-BBB1-9941A97792B4}" srcOrd="1" destOrd="0" presId="urn:microsoft.com/office/officeart/2005/8/layout/bProcess4"/>
    <dgm:cxn modelId="{B67C2F26-67C7-4AAA-A02D-CE35035D4CA5}" type="presParOf" srcId="{B2BB0AF3-28D7-4F11-912D-9F32860016C4}" destId="{8B7BFD9F-E419-4116-A12C-172AF434BA59}" srcOrd="1" destOrd="0" presId="urn:microsoft.com/office/officeart/2005/8/layout/bProcess4"/>
    <dgm:cxn modelId="{3B41706D-E679-4D7B-B555-CDFBBEA3483F}" type="presParOf" srcId="{B2BB0AF3-28D7-4F11-912D-9F32860016C4}" destId="{D1C58784-B21B-43D8-9F48-75EC24A9FFB8}" srcOrd="2" destOrd="0" presId="urn:microsoft.com/office/officeart/2005/8/layout/bProcess4"/>
    <dgm:cxn modelId="{FEF55295-8CF1-48F8-97CC-62A2C4C43847}" type="presParOf" srcId="{D1C58784-B21B-43D8-9F48-75EC24A9FFB8}" destId="{AD0EDD37-53DD-42C1-B705-196AD47F3337}" srcOrd="0" destOrd="0" presId="urn:microsoft.com/office/officeart/2005/8/layout/bProcess4"/>
    <dgm:cxn modelId="{299D43DF-C685-4085-A2C7-1B7134C23F8A}" type="presParOf" srcId="{D1C58784-B21B-43D8-9F48-75EC24A9FFB8}" destId="{19FDEEEE-8DA9-4D13-A652-9F77B6778C9C}" srcOrd="1" destOrd="0" presId="urn:microsoft.com/office/officeart/2005/8/layout/bProcess4"/>
    <dgm:cxn modelId="{6BADBDDE-7B4A-44A2-9717-752022BD61CC}" type="presParOf" srcId="{B2BB0AF3-28D7-4F11-912D-9F32860016C4}" destId="{ACCCA43D-88A0-4ED1-9DAA-746110ED4A93}" srcOrd="3" destOrd="0" presId="urn:microsoft.com/office/officeart/2005/8/layout/bProcess4"/>
    <dgm:cxn modelId="{5E28B5B1-28EB-433C-A709-155958DB0765}" type="presParOf" srcId="{B2BB0AF3-28D7-4F11-912D-9F32860016C4}" destId="{58E603F1-418D-422E-9FE1-ACE784F37A79}" srcOrd="4" destOrd="0" presId="urn:microsoft.com/office/officeart/2005/8/layout/bProcess4"/>
    <dgm:cxn modelId="{DCCDA532-D70B-48D6-AF3B-0CB9001C46C4}" type="presParOf" srcId="{58E603F1-418D-422E-9FE1-ACE784F37A79}" destId="{DA5351CB-11ED-4931-8DE0-48C070E0B329}" srcOrd="0" destOrd="0" presId="urn:microsoft.com/office/officeart/2005/8/layout/bProcess4"/>
    <dgm:cxn modelId="{DC6BAD45-5DCE-4768-9202-FF545B8213B3}" type="presParOf" srcId="{58E603F1-418D-422E-9FE1-ACE784F37A79}" destId="{42650B7E-CDA3-481A-9F01-D7BDDC5DAE79}" srcOrd="1" destOrd="0" presId="urn:microsoft.com/office/officeart/2005/8/layout/bProcess4"/>
    <dgm:cxn modelId="{FDF14F64-6289-4DDE-BB13-F24EF8B82432}" type="presParOf" srcId="{B2BB0AF3-28D7-4F11-912D-9F32860016C4}" destId="{C1016E40-7881-46D6-B587-601804729101}" srcOrd="5" destOrd="0" presId="urn:microsoft.com/office/officeart/2005/8/layout/bProcess4"/>
    <dgm:cxn modelId="{4BC38B51-0692-47CF-9251-FCFF2797ED0A}" type="presParOf" srcId="{B2BB0AF3-28D7-4F11-912D-9F32860016C4}" destId="{0676132A-43E0-4037-A703-FCE25122F131}" srcOrd="6" destOrd="0" presId="urn:microsoft.com/office/officeart/2005/8/layout/bProcess4"/>
    <dgm:cxn modelId="{08EC28CA-61E1-4278-B138-44DA6662A009}" type="presParOf" srcId="{0676132A-43E0-4037-A703-FCE25122F131}" destId="{E64FF1FB-6BE6-4607-BD57-5911195FDF78}" srcOrd="0" destOrd="0" presId="urn:microsoft.com/office/officeart/2005/8/layout/bProcess4"/>
    <dgm:cxn modelId="{A1BFADDC-9D06-463D-8E08-CAF2DD6F569A}" type="presParOf" srcId="{0676132A-43E0-4037-A703-FCE25122F131}" destId="{DB670F0D-A6D9-4D6C-B2DD-7B2A5AEC807F}" srcOrd="1" destOrd="0" presId="urn:microsoft.com/office/officeart/2005/8/layout/bProcess4"/>
    <dgm:cxn modelId="{ED3CA808-7B0F-497D-97BB-8D37EE18ABF7}" type="presParOf" srcId="{B2BB0AF3-28D7-4F11-912D-9F32860016C4}" destId="{D6E2CCB8-B93B-4E3E-9D17-CEAEC86376B5}" srcOrd="7" destOrd="0" presId="urn:microsoft.com/office/officeart/2005/8/layout/bProcess4"/>
    <dgm:cxn modelId="{DD11F826-18C1-4465-A7E3-2A06E59E4768}" type="presParOf" srcId="{B2BB0AF3-28D7-4F11-912D-9F32860016C4}" destId="{02B4CCA2-CBA9-4339-BBB8-D9B681D73A26}" srcOrd="8" destOrd="0" presId="urn:microsoft.com/office/officeart/2005/8/layout/bProcess4"/>
    <dgm:cxn modelId="{27784EED-873B-49CA-A709-5DA3EE0ED087}" type="presParOf" srcId="{02B4CCA2-CBA9-4339-BBB8-D9B681D73A26}" destId="{CE35EA02-8B6D-4245-883A-910619CF69B3}" srcOrd="0" destOrd="0" presId="urn:microsoft.com/office/officeart/2005/8/layout/bProcess4"/>
    <dgm:cxn modelId="{DE3F9259-CD3A-4CCA-90C0-ADBBDF96FB48}" type="presParOf" srcId="{02B4CCA2-CBA9-4339-BBB8-D9B681D73A26}" destId="{CDBF7799-483C-4B85-9EB3-5E58BC075CB3}" srcOrd="1" destOrd="0" presId="urn:microsoft.com/office/officeart/2005/8/layout/bProcess4"/>
    <dgm:cxn modelId="{0E03D839-415D-4A24-BF98-992132C597C6}" type="presParOf" srcId="{B2BB0AF3-28D7-4F11-912D-9F32860016C4}" destId="{B8054A86-092A-4CC9-BA96-7C0DDD89EDAA}" srcOrd="9" destOrd="0" presId="urn:microsoft.com/office/officeart/2005/8/layout/bProcess4"/>
    <dgm:cxn modelId="{C4F3CE71-8054-454C-A759-9361C4E60405}" type="presParOf" srcId="{B2BB0AF3-28D7-4F11-912D-9F32860016C4}" destId="{CFA27DFD-68FA-4F6C-95C6-E10750FF1A05}" srcOrd="10" destOrd="0" presId="urn:microsoft.com/office/officeart/2005/8/layout/bProcess4"/>
    <dgm:cxn modelId="{A8E707A6-878C-40BE-8AD4-3B074EB7F193}" type="presParOf" srcId="{CFA27DFD-68FA-4F6C-95C6-E10750FF1A05}" destId="{77869017-DFA7-4AA0-8711-C27EFC4A5ECE}" srcOrd="0" destOrd="0" presId="urn:microsoft.com/office/officeart/2005/8/layout/bProcess4"/>
    <dgm:cxn modelId="{A11F300D-CA73-4C74-8457-A0DBE5A7ED4C}" type="presParOf" srcId="{CFA27DFD-68FA-4F6C-95C6-E10750FF1A05}" destId="{190DDBC2-7081-4154-9DAF-91732C47F023}" srcOrd="1" destOrd="0" presId="urn:microsoft.com/office/officeart/2005/8/layout/bProcess4"/>
    <dgm:cxn modelId="{14FE6132-CAFE-4CDE-AF5F-C81A1A4AA5DA}" type="presParOf" srcId="{B2BB0AF3-28D7-4F11-912D-9F32860016C4}" destId="{B2936890-8DA8-4D96-BD69-17F3077CDECA}" srcOrd="11" destOrd="0" presId="urn:microsoft.com/office/officeart/2005/8/layout/bProcess4"/>
    <dgm:cxn modelId="{FC709C4E-0118-4228-AB89-CE4A95E25DA4}" type="presParOf" srcId="{B2BB0AF3-28D7-4F11-912D-9F32860016C4}" destId="{A09BA0BF-D881-4DCC-8051-93C1EF6F5DF5}" srcOrd="12" destOrd="0" presId="urn:microsoft.com/office/officeart/2005/8/layout/bProcess4"/>
    <dgm:cxn modelId="{51A2C261-DF6D-4DB6-9F4F-781909A3E48C}" type="presParOf" srcId="{A09BA0BF-D881-4DCC-8051-93C1EF6F5DF5}" destId="{47454AEA-5979-4E56-88E1-34069441BFF0}" srcOrd="0" destOrd="0" presId="urn:microsoft.com/office/officeart/2005/8/layout/bProcess4"/>
    <dgm:cxn modelId="{9CEF03B6-B48F-42D4-97C9-333EE836CD05}" type="presParOf" srcId="{A09BA0BF-D881-4DCC-8051-93C1EF6F5DF5}" destId="{DE94399E-AC39-440D-9854-3AF4F9ACB4D2}" srcOrd="1" destOrd="0" presId="urn:microsoft.com/office/officeart/2005/8/layout/bProcess4"/>
    <dgm:cxn modelId="{2714A4EE-841F-41AF-8335-69CC70C4A3B5}" type="presParOf" srcId="{B2BB0AF3-28D7-4F11-912D-9F32860016C4}" destId="{5C3263C8-06B4-46FA-8F1E-4A514E0EF9FA}" srcOrd="13" destOrd="0" presId="urn:microsoft.com/office/officeart/2005/8/layout/bProcess4"/>
    <dgm:cxn modelId="{8FEA256F-82FC-41F4-AFC4-C54EDBB9B9A6}" type="presParOf" srcId="{B2BB0AF3-28D7-4F11-912D-9F32860016C4}" destId="{4412D4B4-6B9F-4F07-A003-633B33FAC0B6}" srcOrd="14" destOrd="0" presId="urn:microsoft.com/office/officeart/2005/8/layout/bProcess4"/>
    <dgm:cxn modelId="{1A501995-2338-4CDB-9AEF-9191F67C0698}" type="presParOf" srcId="{4412D4B4-6B9F-4F07-A003-633B33FAC0B6}" destId="{F8730E23-E68E-4E95-9EDE-FF5278679955}" srcOrd="0" destOrd="0" presId="urn:microsoft.com/office/officeart/2005/8/layout/bProcess4"/>
    <dgm:cxn modelId="{2264B920-947F-4D51-95A7-735349277381}" type="presParOf" srcId="{4412D4B4-6B9F-4F07-A003-633B33FAC0B6}" destId="{10A69B50-AA32-40A9-8BF0-DCC1E94182A3}" srcOrd="1" destOrd="0" presId="urn:microsoft.com/office/officeart/2005/8/layout/bProcess4"/>
    <dgm:cxn modelId="{9C578020-C360-4DC6-BC5F-BA12AFBB3734}" type="presParOf" srcId="{B2BB0AF3-28D7-4F11-912D-9F32860016C4}" destId="{BF905EA5-029B-4DD8-AB06-A5393377F9F1}" srcOrd="15" destOrd="0" presId="urn:microsoft.com/office/officeart/2005/8/layout/bProcess4"/>
    <dgm:cxn modelId="{7209204C-4A8F-4AB5-93F3-401110C722FF}" type="presParOf" srcId="{B2BB0AF3-28D7-4F11-912D-9F32860016C4}" destId="{56B3FA82-BE69-405B-9E5D-B7BA1C98F1FB}" srcOrd="16" destOrd="0" presId="urn:microsoft.com/office/officeart/2005/8/layout/bProcess4"/>
    <dgm:cxn modelId="{994D9350-FF11-4BD5-B2DC-B41C32D9D5DE}" type="presParOf" srcId="{56B3FA82-BE69-405B-9E5D-B7BA1C98F1FB}" destId="{FF5C32CB-824E-4EFF-9C49-7F9BB6BF5EC8}" srcOrd="0" destOrd="0" presId="urn:microsoft.com/office/officeart/2005/8/layout/bProcess4"/>
    <dgm:cxn modelId="{E516005C-36F4-46F5-978D-282F85DF1240}" type="presParOf" srcId="{56B3FA82-BE69-405B-9E5D-B7BA1C98F1FB}" destId="{954800C7-25F7-4B06-B74A-3548078D450C}" srcOrd="1" destOrd="0" presId="urn:microsoft.com/office/officeart/2005/8/layout/bProcess4"/>
    <dgm:cxn modelId="{70B02BAC-8A3E-4E1A-8AEE-5E563D1F77CA}" type="presParOf" srcId="{B2BB0AF3-28D7-4F11-912D-9F32860016C4}" destId="{D25C6C0E-0526-4DCC-AA42-8575221C7327}" srcOrd="17" destOrd="0" presId="urn:microsoft.com/office/officeart/2005/8/layout/bProcess4"/>
    <dgm:cxn modelId="{DEC91ED0-A90C-4835-983F-A845F83ECD63}" type="presParOf" srcId="{B2BB0AF3-28D7-4F11-912D-9F32860016C4}" destId="{F163917E-5959-4B30-AB99-B83E938D7E32}" srcOrd="18" destOrd="0" presId="urn:microsoft.com/office/officeart/2005/8/layout/bProcess4"/>
    <dgm:cxn modelId="{228BAEDC-1746-4365-9F59-94B5D7A75A56}" type="presParOf" srcId="{F163917E-5959-4B30-AB99-B83E938D7E32}" destId="{FA8ABCA5-1A08-4B03-9A09-B169A96F8D35}" srcOrd="0" destOrd="0" presId="urn:microsoft.com/office/officeart/2005/8/layout/bProcess4"/>
    <dgm:cxn modelId="{AF94A65C-8037-4EA0-BFBD-9C1787A33713}" type="presParOf" srcId="{F163917E-5959-4B30-AB99-B83E938D7E32}" destId="{B9223D6D-6487-4194-AAD5-007A9723E20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32EAA2E-D374-4D3F-B5B2-9493F06A961F}" type="doc">
      <dgm:prSet loTypeId="urn:microsoft.com/office/officeart/2005/8/layout/b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F1D142CA-E78B-4694-A4FA-1E19D2032AD7}">
      <dgm:prSet phldrT="[Текст]"/>
      <dgm:spPr/>
      <dgm:t>
        <a:bodyPr/>
        <a:lstStyle/>
        <a:p>
          <a:r>
            <a:rPr lang="ru-RU" b="1" dirty="0" smtClean="0"/>
            <a:t>Сайт детского сада </a:t>
          </a:r>
          <a:endParaRPr lang="ru-RU" dirty="0"/>
        </a:p>
      </dgm:t>
    </dgm:pt>
    <dgm:pt modelId="{28DB3D75-AE5F-4AEB-BBE2-4E61FEFD13E4}" type="parTrans" cxnId="{D01441E1-0A81-4565-A7A6-8450A333548B}">
      <dgm:prSet/>
      <dgm:spPr/>
      <dgm:t>
        <a:bodyPr/>
        <a:lstStyle/>
        <a:p>
          <a:endParaRPr lang="ru-RU"/>
        </a:p>
      </dgm:t>
    </dgm:pt>
    <dgm:pt modelId="{7A75C7D4-A291-4EA3-937E-9F7C4FCAACBB}" type="sibTrans" cxnId="{D01441E1-0A81-4565-A7A6-8450A333548B}">
      <dgm:prSet/>
      <dgm:spPr/>
      <dgm:t>
        <a:bodyPr/>
        <a:lstStyle/>
        <a:p>
          <a:endParaRPr lang="ru-RU"/>
        </a:p>
      </dgm:t>
    </dgm:pt>
    <dgm:pt modelId="{F0129AEF-59D7-461B-AECF-4778249E0D18}">
      <dgm:prSet phldrT="[Текст]"/>
      <dgm:spPr/>
      <dgm:t>
        <a:bodyPr/>
        <a:lstStyle/>
        <a:p>
          <a:r>
            <a:rPr lang="ru-RU" b="1" dirty="0" smtClean="0"/>
            <a:t>Фотовыставки и фотомонтаж</a:t>
          </a:r>
          <a:endParaRPr lang="ru-RU" b="1" dirty="0"/>
        </a:p>
      </dgm:t>
    </dgm:pt>
    <dgm:pt modelId="{B3EE8514-4FD5-4CBD-9B93-A3000470A7E7}" type="parTrans" cxnId="{A5EDEC55-8B93-4EE5-B3DA-FB7E7CB49CBB}">
      <dgm:prSet/>
      <dgm:spPr/>
      <dgm:t>
        <a:bodyPr/>
        <a:lstStyle/>
        <a:p>
          <a:endParaRPr lang="ru-RU"/>
        </a:p>
      </dgm:t>
    </dgm:pt>
    <dgm:pt modelId="{22F881F6-95DC-4451-87C6-CD42CB785BF0}" type="sibTrans" cxnId="{A5EDEC55-8B93-4EE5-B3DA-FB7E7CB49CBB}">
      <dgm:prSet/>
      <dgm:spPr/>
      <dgm:t>
        <a:bodyPr/>
        <a:lstStyle/>
        <a:p>
          <a:endParaRPr lang="ru-RU"/>
        </a:p>
      </dgm:t>
    </dgm:pt>
    <dgm:pt modelId="{533E9069-7CB8-4352-B317-798AE7934223}">
      <dgm:prSet phldrT="[Текст]"/>
      <dgm:spPr/>
      <dgm:t>
        <a:bodyPr/>
        <a:lstStyle/>
        <a:p>
          <a:r>
            <a:rPr lang="ru-RU" b="1" smtClean="0"/>
            <a:t>Проведение акций</a:t>
          </a:r>
          <a:endParaRPr lang="ru-RU" b="1" dirty="0"/>
        </a:p>
      </dgm:t>
    </dgm:pt>
    <dgm:pt modelId="{EDBA8155-4BD6-4274-A710-C6D44A3E3436}" type="parTrans" cxnId="{67086FE8-54EE-41FD-9CCE-6599A3AB131E}">
      <dgm:prSet/>
      <dgm:spPr/>
      <dgm:t>
        <a:bodyPr/>
        <a:lstStyle/>
        <a:p>
          <a:endParaRPr lang="ru-RU"/>
        </a:p>
      </dgm:t>
    </dgm:pt>
    <dgm:pt modelId="{1C736925-29CB-4BAA-8E20-55E66FDBC12B}" type="sibTrans" cxnId="{67086FE8-54EE-41FD-9CCE-6599A3AB131E}">
      <dgm:prSet/>
      <dgm:spPr/>
      <dgm:t>
        <a:bodyPr/>
        <a:lstStyle/>
        <a:p>
          <a:endParaRPr lang="ru-RU"/>
        </a:p>
      </dgm:t>
    </dgm:pt>
    <dgm:pt modelId="{7C2EB22E-40E0-44BE-B20A-1B3E79758178}">
      <dgm:prSet phldrT="[Текст]"/>
      <dgm:spPr/>
      <dgm:t>
        <a:bodyPr/>
        <a:lstStyle/>
        <a:p>
          <a:r>
            <a:rPr lang="ru-RU" b="1" smtClean="0"/>
            <a:t>Почта доверия</a:t>
          </a:r>
          <a:endParaRPr lang="ru-RU" b="1" dirty="0"/>
        </a:p>
      </dgm:t>
    </dgm:pt>
    <dgm:pt modelId="{63131E90-B536-445E-9F32-1C5D94D7C843}" type="parTrans" cxnId="{CF2F6880-0551-4C80-9898-0158F4602E14}">
      <dgm:prSet/>
      <dgm:spPr/>
      <dgm:t>
        <a:bodyPr/>
        <a:lstStyle/>
        <a:p>
          <a:endParaRPr lang="ru-RU"/>
        </a:p>
      </dgm:t>
    </dgm:pt>
    <dgm:pt modelId="{C9DC47DB-8C06-48CA-A732-2C000ED2EB0C}" type="sibTrans" cxnId="{CF2F6880-0551-4C80-9898-0158F4602E14}">
      <dgm:prSet/>
      <dgm:spPr/>
      <dgm:t>
        <a:bodyPr/>
        <a:lstStyle/>
        <a:p>
          <a:endParaRPr lang="ru-RU"/>
        </a:p>
      </dgm:t>
    </dgm:pt>
    <dgm:pt modelId="{D70E9022-E682-4A45-89F3-3ED4FE845E7D}">
      <dgm:prSet phldrT="[Текст]"/>
      <dgm:spPr/>
      <dgm:t>
        <a:bodyPr/>
        <a:lstStyle/>
        <a:p>
          <a:r>
            <a:rPr lang="ru-RU" b="1" smtClean="0"/>
            <a:t>Выпуски семейных газет и плакатов</a:t>
          </a:r>
          <a:endParaRPr lang="ru-RU" b="1" dirty="0"/>
        </a:p>
      </dgm:t>
    </dgm:pt>
    <dgm:pt modelId="{1181F3C8-0FE9-4C3C-927C-EC889C71207E}" type="parTrans" cxnId="{92B144B5-51ED-457B-9A1F-7B61B2182E33}">
      <dgm:prSet/>
      <dgm:spPr/>
      <dgm:t>
        <a:bodyPr/>
        <a:lstStyle/>
        <a:p>
          <a:endParaRPr lang="ru-RU"/>
        </a:p>
      </dgm:t>
    </dgm:pt>
    <dgm:pt modelId="{EB6F9021-3B63-4583-9360-50137D041E60}" type="sibTrans" cxnId="{92B144B5-51ED-457B-9A1F-7B61B2182E33}">
      <dgm:prSet/>
      <dgm:spPr/>
      <dgm:t>
        <a:bodyPr/>
        <a:lstStyle/>
        <a:p>
          <a:endParaRPr lang="ru-RU"/>
        </a:p>
      </dgm:t>
    </dgm:pt>
    <dgm:pt modelId="{DEE11454-32C1-4920-B722-46F27B0EA9EC}">
      <dgm:prSet phldrT="[Текст]"/>
      <dgm:spPr/>
      <dgm:t>
        <a:bodyPr/>
        <a:lstStyle/>
        <a:p>
          <a:r>
            <a:rPr lang="ru-RU" b="1" smtClean="0"/>
            <a:t>Презентации</a:t>
          </a:r>
          <a:endParaRPr lang="ru-RU" b="1" dirty="0"/>
        </a:p>
      </dgm:t>
    </dgm:pt>
    <dgm:pt modelId="{49B6F85C-2D86-4C74-9D71-05C66FEE26A4}" type="parTrans" cxnId="{1D80849D-44C0-4668-AB51-DEB385F7B5F5}">
      <dgm:prSet/>
      <dgm:spPr/>
      <dgm:t>
        <a:bodyPr/>
        <a:lstStyle/>
        <a:p>
          <a:endParaRPr lang="ru-RU"/>
        </a:p>
      </dgm:t>
    </dgm:pt>
    <dgm:pt modelId="{051A9566-E99C-4ED7-9B2D-6661E587A744}" type="sibTrans" cxnId="{1D80849D-44C0-4668-AB51-DEB385F7B5F5}">
      <dgm:prSet/>
      <dgm:spPr/>
      <dgm:t>
        <a:bodyPr/>
        <a:lstStyle/>
        <a:p>
          <a:endParaRPr lang="ru-RU"/>
        </a:p>
      </dgm:t>
    </dgm:pt>
    <dgm:pt modelId="{211E4815-E694-4E0E-8F7C-9E455974DEFD}">
      <dgm:prSet phldrT="[Текст]"/>
      <dgm:spPr/>
      <dgm:t>
        <a:bodyPr/>
        <a:lstStyle/>
        <a:p>
          <a:r>
            <a:rPr lang="ru-RU" b="1" smtClean="0"/>
            <a:t>Круглый стол</a:t>
          </a:r>
          <a:endParaRPr lang="ru-RU" b="1" dirty="0"/>
        </a:p>
      </dgm:t>
    </dgm:pt>
    <dgm:pt modelId="{2D05C1CD-A244-407D-817A-38F5E23CF90A}" type="parTrans" cxnId="{01AA5CC4-8923-49E5-9D44-97657A7C890B}">
      <dgm:prSet/>
      <dgm:spPr/>
      <dgm:t>
        <a:bodyPr/>
        <a:lstStyle/>
        <a:p>
          <a:endParaRPr lang="ru-RU"/>
        </a:p>
      </dgm:t>
    </dgm:pt>
    <dgm:pt modelId="{5201619D-F516-422F-B552-A567BFEA79B1}" type="sibTrans" cxnId="{01AA5CC4-8923-49E5-9D44-97657A7C890B}">
      <dgm:prSet/>
      <dgm:spPr/>
      <dgm:t>
        <a:bodyPr/>
        <a:lstStyle/>
        <a:p>
          <a:endParaRPr lang="ru-RU"/>
        </a:p>
      </dgm:t>
    </dgm:pt>
    <dgm:pt modelId="{7E5004C8-1760-4314-A891-DD39E9CE3E3B}">
      <dgm:prSet phldrT="[Текст]"/>
      <dgm:spPr/>
      <dgm:t>
        <a:bodyPr/>
        <a:lstStyle/>
        <a:p>
          <a:r>
            <a:rPr lang="ru-RU" b="1" smtClean="0"/>
            <a:t>Проведение мастер-классов</a:t>
          </a:r>
          <a:endParaRPr lang="ru-RU" b="1" dirty="0"/>
        </a:p>
      </dgm:t>
    </dgm:pt>
    <dgm:pt modelId="{861671B8-A150-4242-B78C-8F03D037D369}" type="parTrans" cxnId="{404F9783-626B-4287-A63D-9B6006A53896}">
      <dgm:prSet/>
      <dgm:spPr/>
      <dgm:t>
        <a:bodyPr/>
        <a:lstStyle/>
        <a:p>
          <a:endParaRPr lang="ru-RU"/>
        </a:p>
      </dgm:t>
    </dgm:pt>
    <dgm:pt modelId="{9346BD7E-73EF-4B95-808F-1BB107E6D1E8}" type="sibTrans" cxnId="{404F9783-626B-4287-A63D-9B6006A53896}">
      <dgm:prSet/>
      <dgm:spPr/>
      <dgm:t>
        <a:bodyPr/>
        <a:lstStyle/>
        <a:p>
          <a:endParaRPr lang="ru-RU"/>
        </a:p>
      </dgm:t>
    </dgm:pt>
    <dgm:pt modelId="{3C7F0FA5-AAEF-4DD8-89B9-30B0552B67B9}">
      <dgm:prSet phldrT="[Текст]"/>
      <dgm:spPr/>
      <dgm:t>
        <a:bodyPr/>
        <a:lstStyle/>
        <a:p>
          <a:r>
            <a:rPr lang="ru-RU" b="1" smtClean="0"/>
            <a:t>Проведение тренинга и деловой игры</a:t>
          </a:r>
          <a:endParaRPr lang="ru-RU" b="1" dirty="0"/>
        </a:p>
      </dgm:t>
    </dgm:pt>
    <dgm:pt modelId="{E767F2D7-E6C9-4600-8748-2BE0C1280225}" type="parTrans" cxnId="{5F3BAAEA-533F-454F-B893-71E052E9A9FB}">
      <dgm:prSet/>
      <dgm:spPr/>
      <dgm:t>
        <a:bodyPr/>
        <a:lstStyle/>
        <a:p>
          <a:endParaRPr lang="ru-RU"/>
        </a:p>
      </dgm:t>
    </dgm:pt>
    <dgm:pt modelId="{AB10E247-C357-4A57-B92D-410135334D77}" type="sibTrans" cxnId="{5F3BAAEA-533F-454F-B893-71E052E9A9FB}">
      <dgm:prSet/>
      <dgm:spPr/>
      <dgm:t>
        <a:bodyPr/>
        <a:lstStyle/>
        <a:p>
          <a:endParaRPr lang="ru-RU"/>
        </a:p>
      </dgm:t>
    </dgm:pt>
    <dgm:pt modelId="{14FEBAAD-3730-49C2-8B1B-7B936D844CEE}">
      <dgm:prSet phldrT="[Текст]"/>
      <dgm:spPr/>
      <dgm:t>
        <a:bodyPr/>
        <a:lstStyle/>
        <a:p>
          <a:r>
            <a:rPr lang="ru-RU" b="1" smtClean="0"/>
            <a:t>Совместные прогулки и экскурсии</a:t>
          </a:r>
          <a:endParaRPr lang="ru-RU" b="1" dirty="0"/>
        </a:p>
      </dgm:t>
    </dgm:pt>
    <dgm:pt modelId="{54B86641-F17A-4E90-9D88-2AC7202145AD}" type="parTrans" cxnId="{4530D199-0B59-4351-A41F-3E428336CED4}">
      <dgm:prSet/>
      <dgm:spPr/>
      <dgm:t>
        <a:bodyPr/>
        <a:lstStyle/>
        <a:p>
          <a:endParaRPr lang="ru-RU"/>
        </a:p>
      </dgm:t>
    </dgm:pt>
    <dgm:pt modelId="{841F54EB-6114-45AD-B48F-3582DD59761B}" type="sibTrans" cxnId="{4530D199-0B59-4351-A41F-3E428336CED4}">
      <dgm:prSet/>
      <dgm:spPr/>
      <dgm:t>
        <a:bodyPr/>
        <a:lstStyle/>
        <a:p>
          <a:endParaRPr lang="ru-RU"/>
        </a:p>
      </dgm:t>
    </dgm:pt>
    <dgm:pt modelId="{7FC36F82-711E-40DD-A7B2-2940F669D540}">
      <dgm:prSet phldrT="[Текст]"/>
      <dgm:spPr/>
      <dgm:t>
        <a:bodyPr/>
        <a:lstStyle/>
        <a:p>
          <a:r>
            <a:rPr lang="ru-RU" b="1" smtClean="0"/>
            <a:t>Брошюры, листовки и буклеты</a:t>
          </a:r>
          <a:endParaRPr lang="ru-RU" b="1" dirty="0"/>
        </a:p>
      </dgm:t>
    </dgm:pt>
    <dgm:pt modelId="{FDD9BD24-121D-4D10-964B-D69DFAB5D2E0}" type="parTrans" cxnId="{0071B47B-BB6D-4E27-B66C-9DAD83909CB2}">
      <dgm:prSet/>
      <dgm:spPr/>
      <dgm:t>
        <a:bodyPr/>
        <a:lstStyle/>
        <a:p>
          <a:endParaRPr lang="ru-RU"/>
        </a:p>
      </dgm:t>
    </dgm:pt>
    <dgm:pt modelId="{4BF35C33-E05E-4FDD-A04E-352DF9221CFB}" type="sibTrans" cxnId="{0071B47B-BB6D-4E27-B66C-9DAD83909CB2}">
      <dgm:prSet/>
      <dgm:spPr/>
      <dgm:t>
        <a:bodyPr/>
        <a:lstStyle/>
        <a:p>
          <a:endParaRPr lang="ru-RU"/>
        </a:p>
      </dgm:t>
    </dgm:pt>
    <dgm:pt modelId="{1B604415-34AD-47C1-AB7E-BC2064713C0A}">
      <dgm:prSet phldrT="[Текст]"/>
      <dgm:spPr/>
      <dgm:t>
        <a:bodyPr/>
        <a:lstStyle/>
        <a:p>
          <a:r>
            <a:rPr lang="ru-RU" b="1" smtClean="0"/>
            <a:t>Выставка семейных реликвий</a:t>
          </a:r>
          <a:endParaRPr lang="ru-RU" b="1" dirty="0"/>
        </a:p>
      </dgm:t>
    </dgm:pt>
    <dgm:pt modelId="{4730E2CF-DA41-4309-91E4-1684E6291AA4}" type="parTrans" cxnId="{9BB88E72-6BC1-4B6E-B69B-8C0F4AACBC6D}">
      <dgm:prSet/>
      <dgm:spPr/>
      <dgm:t>
        <a:bodyPr/>
        <a:lstStyle/>
        <a:p>
          <a:endParaRPr lang="ru-RU"/>
        </a:p>
      </dgm:t>
    </dgm:pt>
    <dgm:pt modelId="{8C42BB9A-F021-4CE5-B77B-1F1F839AE972}" type="sibTrans" cxnId="{9BB88E72-6BC1-4B6E-B69B-8C0F4AACBC6D}">
      <dgm:prSet/>
      <dgm:spPr/>
      <dgm:t>
        <a:bodyPr/>
        <a:lstStyle/>
        <a:p>
          <a:endParaRPr lang="ru-RU"/>
        </a:p>
      </dgm:t>
    </dgm:pt>
    <dgm:pt modelId="{3A32497F-AAF4-4C2D-A821-415067D07B50}" type="pres">
      <dgm:prSet presAssocID="{832EAA2E-D374-4D3F-B5B2-9493F06A961F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E60B0DFE-82B0-4369-A541-93212745549F}" type="pres">
      <dgm:prSet presAssocID="{F1D142CA-E78B-4694-A4FA-1E19D2032AD7}" presName="compNode" presStyleCnt="0"/>
      <dgm:spPr/>
    </dgm:pt>
    <dgm:pt modelId="{11015519-BFB1-4C54-A377-AFABC1FC714F}" type="pres">
      <dgm:prSet presAssocID="{F1D142CA-E78B-4694-A4FA-1E19D2032AD7}" presName="dummyConnPt" presStyleCnt="0"/>
      <dgm:spPr/>
    </dgm:pt>
    <dgm:pt modelId="{F3B95B27-BFAD-49A6-8906-E88136A8690B}" type="pres">
      <dgm:prSet presAssocID="{F1D142CA-E78B-4694-A4FA-1E19D2032AD7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16D452-69F8-4662-92A6-0601A4871C85}" type="pres">
      <dgm:prSet presAssocID="{7A75C7D4-A291-4EA3-937E-9F7C4FCAACBB}" presName="sibTrans" presStyleLbl="bgSibTrans2D1" presStyleIdx="0" presStyleCnt="11"/>
      <dgm:spPr/>
      <dgm:t>
        <a:bodyPr/>
        <a:lstStyle/>
        <a:p>
          <a:endParaRPr lang="ru-RU"/>
        </a:p>
      </dgm:t>
    </dgm:pt>
    <dgm:pt modelId="{0FC80EDC-2FDE-4813-9FAA-5CCDA414B90B}" type="pres">
      <dgm:prSet presAssocID="{F0129AEF-59D7-461B-AECF-4778249E0D18}" presName="compNode" presStyleCnt="0"/>
      <dgm:spPr/>
    </dgm:pt>
    <dgm:pt modelId="{6D999C05-3CD5-4E2D-8E75-8B6E1DF0B698}" type="pres">
      <dgm:prSet presAssocID="{F0129AEF-59D7-461B-AECF-4778249E0D18}" presName="dummyConnPt" presStyleCnt="0"/>
      <dgm:spPr/>
    </dgm:pt>
    <dgm:pt modelId="{62CEFCB3-E827-418A-A782-D1FDF6081321}" type="pres">
      <dgm:prSet presAssocID="{F0129AEF-59D7-461B-AECF-4778249E0D18}" presName="node" presStyleLbl="node1" presStyleIdx="1" presStyleCnt="12" custScaleX="1117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3C3889-FF43-4762-BB4E-8E8ED5BB614D}" type="pres">
      <dgm:prSet presAssocID="{22F881F6-95DC-4451-87C6-CD42CB785BF0}" presName="sibTrans" presStyleLbl="bgSibTrans2D1" presStyleIdx="1" presStyleCnt="11"/>
      <dgm:spPr/>
      <dgm:t>
        <a:bodyPr/>
        <a:lstStyle/>
        <a:p>
          <a:endParaRPr lang="ru-RU"/>
        </a:p>
      </dgm:t>
    </dgm:pt>
    <dgm:pt modelId="{FFAF8924-0503-4891-9435-519729406324}" type="pres">
      <dgm:prSet presAssocID="{533E9069-7CB8-4352-B317-798AE7934223}" presName="compNode" presStyleCnt="0"/>
      <dgm:spPr/>
    </dgm:pt>
    <dgm:pt modelId="{DE19DE69-EC52-44D1-9B0C-2849704702B3}" type="pres">
      <dgm:prSet presAssocID="{533E9069-7CB8-4352-B317-798AE7934223}" presName="dummyConnPt" presStyleCnt="0"/>
      <dgm:spPr/>
    </dgm:pt>
    <dgm:pt modelId="{FA94BDE3-FA27-42C1-B4D1-82672CFADBD0}" type="pres">
      <dgm:prSet presAssocID="{533E9069-7CB8-4352-B317-798AE7934223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DE164B-3FD6-44D1-B8F6-5B61BD8C43F1}" type="pres">
      <dgm:prSet presAssocID="{1C736925-29CB-4BAA-8E20-55E66FDBC12B}" presName="sibTrans" presStyleLbl="bgSibTrans2D1" presStyleIdx="2" presStyleCnt="11"/>
      <dgm:spPr/>
      <dgm:t>
        <a:bodyPr/>
        <a:lstStyle/>
        <a:p>
          <a:endParaRPr lang="ru-RU"/>
        </a:p>
      </dgm:t>
    </dgm:pt>
    <dgm:pt modelId="{BCD4D089-A4B2-404C-A9A7-64214BB276CE}" type="pres">
      <dgm:prSet presAssocID="{7C2EB22E-40E0-44BE-B20A-1B3E79758178}" presName="compNode" presStyleCnt="0"/>
      <dgm:spPr/>
    </dgm:pt>
    <dgm:pt modelId="{BCB0A784-9C60-4489-A4DF-BB07BF20A20C}" type="pres">
      <dgm:prSet presAssocID="{7C2EB22E-40E0-44BE-B20A-1B3E79758178}" presName="dummyConnPt" presStyleCnt="0"/>
      <dgm:spPr/>
    </dgm:pt>
    <dgm:pt modelId="{EFC56A9B-0BC7-430B-8301-144CB5E1EC13}" type="pres">
      <dgm:prSet presAssocID="{7C2EB22E-40E0-44BE-B20A-1B3E79758178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1E89D5-19AD-473D-82B9-A57EB411D1B1}" type="pres">
      <dgm:prSet presAssocID="{C9DC47DB-8C06-48CA-A732-2C000ED2EB0C}" presName="sibTrans" presStyleLbl="bgSibTrans2D1" presStyleIdx="3" presStyleCnt="11"/>
      <dgm:spPr/>
      <dgm:t>
        <a:bodyPr/>
        <a:lstStyle/>
        <a:p>
          <a:endParaRPr lang="ru-RU"/>
        </a:p>
      </dgm:t>
    </dgm:pt>
    <dgm:pt modelId="{1CE4BD69-DD9D-4510-8FCE-7A1A857C2092}" type="pres">
      <dgm:prSet presAssocID="{D70E9022-E682-4A45-89F3-3ED4FE845E7D}" presName="compNode" presStyleCnt="0"/>
      <dgm:spPr/>
    </dgm:pt>
    <dgm:pt modelId="{DC03A3B8-3AD4-49E6-BE7A-B0C56546226A}" type="pres">
      <dgm:prSet presAssocID="{D70E9022-E682-4A45-89F3-3ED4FE845E7D}" presName="dummyConnPt" presStyleCnt="0"/>
      <dgm:spPr/>
    </dgm:pt>
    <dgm:pt modelId="{4F66E730-A37F-4506-9617-9652399742E5}" type="pres">
      <dgm:prSet presAssocID="{D70E9022-E682-4A45-89F3-3ED4FE845E7D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7F0EDC-F658-4510-B749-223F05695B6E}" type="pres">
      <dgm:prSet presAssocID="{EB6F9021-3B63-4583-9360-50137D041E60}" presName="sibTrans" presStyleLbl="bgSibTrans2D1" presStyleIdx="4" presStyleCnt="11"/>
      <dgm:spPr/>
      <dgm:t>
        <a:bodyPr/>
        <a:lstStyle/>
        <a:p>
          <a:endParaRPr lang="ru-RU"/>
        </a:p>
      </dgm:t>
    </dgm:pt>
    <dgm:pt modelId="{C8D1E1BD-E6B6-4427-86C6-52A51AEB155E}" type="pres">
      <dgm:prSet presAssocID="{DEE11454-32C1-4920-B722-46F27B0EA9EC}" presName="compNode" presStyleCnt="0"/>
      <dgm:spPr/>
    </dgm:pt>
    <dgm:pt modelId="{F917A890-B61C-40D6-8F71-33A2810C8850}" type="pres">
      <dgm:prSet presAssocID="{DEE11454-32C1-4920-B722-46F27B0EA9EC}" presName="dummyConnPt" presStyleCnt="0"/>
      <dgm:spPr/>
    </dgm:pt>
    <dgm:pt modelId="{D8E5C99A-E471-4407-B002-2A893CC68BCB}" type="pres">
      <dgm:prSet presAssocID="{DEE11454-32C1-4920-B722-46F27B0EA9EC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3E597E-8707-4C96-83BE-A2673414F04D}" type="pres">
      <dgm:prSet presAssocID="{051A9566-E99C-4ED7-9B2D-6661E587A744}" presName="sibTrans" presStyleLbl="bgSibTrans2D1" presStyleIdx="5" presStyleCnt="11"/>
      <dgm:spPr/>
      <dgm:t>
        <a:bodyPr/>
        <a:lstStyle/>
        <a:p>
          <a:endParaRPr lang="ru-RU"/>
        </a:p>
      </dgm:t>
    </dgm:pt>
    <dgm:pt modelId="{67321C5B-FC0C-495A-8735-1B2A76C0DD9E}" type="pres">
      <dgm:prSet presAssocID="{211E4815-E694-4E0E-8F7C-9E455974DEFD}" presName="compNode" presStyleCnt="0"/>
      <dgm:spPr/>
    </dgm:pt>
    <dgm:pt modelId="{53935D04-5214-42BB-8955-0CD94230D554}" type="pres">
      <dgm:prSet presAssocID="{211E4815-E694-4E0E-8F7C-9E455974DEFD}" presName="dummyConnPt" presStyleCnt="0"/>
      <dgm:spPr/>
    </dgm:pt>
    <dgm:pt modelId="{03364F0F-8647-4FF8-AEEB-4F0716F98A17}" type="pres">
      <dgm:prSet presAssocID="{211E4815-E694-4E0E-8F7C-9E455974DEFD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4310F6-7EB9-47A1-99C9-7B5154B3DF4F}" type="pres">
      <dgm:prSet presAssocID="{5201619D-F516-422F-B552-A567BFEA79B1}" presName="sibTrans" presStyleLbl="bgSibTrans2D1" presStyleIdx="6" presStyleCnt="11"/>
      <dgm:spPr/>
      <dgm:t>
        <a:bodyPr/>
        <a:lstStyle/>
        <a:p>
          <a:endParaRPr lang="ru-RU"/>
        </a:p>
      </dgm:t>
    </dgm:pt>
    <dgm:pt modelId="{9C78E613-5939-464E-9214-F12922AF0A51}" type="pres">
      <dgm:prSet presAssocID="{7E5004C8-1760-4314-A891-DD39E9CE3E3B}" presName="compNode" presStyleCnt="0"/>
      <dgm:spPr/>
    </dgm:pt>
    <dgm:pt modelId="{140E0040-5CD0-48D0-8CA5-2D56A5CA9DBD}" type="pres">
      <dgm:prSet presAssocID="{7E5004C8-1760-4314-A891-DD39E9CE3E3B}" presName="dummyConnPt" presStyleCnt="0"/>
      <dgm:spPr/>
    </dgm:pt>
    <dgm:pt modelId="{8A5DED68-2F36-4DD5-AD89-A4139541A68A}" type="pres">
      <dgm:prSet presAssocID="{7E5004C8-1760-4314-A891-DD39E9CE3E3B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3BAFD8-0489-450A-B667-06A5EFCED7F4}" type="pres">
      <dgm:prSet presAssocID="{9346BD7E-73EF-4B95-808F-1BB107E6D1E8}" presName="sibTrans" presStyleLbl="bgSibTrans2D1" presStyleIdx="7" presStyleCnt="11"/>
      <dgm:spPr/>
      <dgm:t>
        <a:bodyPr/>
        <a:lstStyle/>
        <a:p>
          <a:endParaRPr lang="ru-RU"/>
        </a:p>
      </dgm:t>
    </dgm:pt>
    <dgm:pt modelId="{ED70F44A-E971-4923-8151-0D304DC1021F}" type="pres">
      <dgm:prSet presAssocID="{3C7F0FA5-AAEF-4DD8-89B9-30B0552B67B9}" presName="compNode" presStyleCnt="0"/>
      <dgm:spPr/>
    </dgm:pt>
    <dgm:pt modelId="{E68526C7-676C-49A4-ACFE-2D4D5C822B58}" type="pres">
      <dgm:prSet presAssocID="{3C7F0FA5-AAEF-4DD8-89B9-30B0552B67B9}" presName="dummyConnPt" presStyleCnt="0"/>
      <dgm:spPr/>
    </dgm:pt>
    <dgm:pt modelId="{CCA1821E-4CA0-4A37-B61F-936E7B753251}" type="pres">
      <dgm:prSet presAssocID="{3C7F0FA5-AAEF-4DD8-89B9-30B0552B67B9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BBE5FA-0F4D-4345-9809-43724F001EED}" type="pres">
      <dgm:prSet presAssocID="{AB10E247-C357-4A57-B92D-410135334D77}" presName="sibTrans" presStyleLbl="bgSibTrans2D1" presStyleIdx="8" presStyleCnt="11"/>
      <dgm:spPr/>
      <dgm:t>
        <a:bodyPr/>
        <a:lstStyle/>
        <a:p>
          <a:endParaRPr lang="ru-RU"/>
        </a:p>
      </dgm:t>
    </dgm:pt>
    <dgm:pt modelId="{CB20403F-D867-4B79-9DF3-39F35C74D228}" type="pres">
      <dgm:prSet presAssocID="{14FEBAAD-3730-49C2-8B1B-7B936D844CEE}" presName="compNode" presStyleCnt="0"/>
      <dgm:spPr/>
    </dgm:pt>
    <dgm:pt modelId="{13393FA1-138E-4FA7-B50B-875F22D17608}" type="pres">
      <dgm:prSet presAssocID="{14FEBAAD-3730-49C2-8B1B-7B936D844CEE}" presName="dummyConnPt" presStyleCnt="0"/>
      <dgm:spPr/>
    </dgm:pt>
    <dgm:pt modelId="{DF0824E5-4718-4F45-97E7-A955DD72137D}" type="pres">
      <dgm:prSet presAssocID="{14FEBAAD-3730-49C2-8B1B-7B936D844CEE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DA2980-9A53-4103-8C9A-6D192BCBA1BF}" type="pres">
      <dgm:prSet presAssocID="{841F54EB-6114-45AD-B48F-3582DD59761B}" presName="sibTrans" presStyleLbl="bgSibTrans2D1" presStyleIdx="9" presStyleCnt="11"/>
      <dgm:spPr/>
      <dgm:t>
        <a:bodyPr/>
        <a:lstStyle/>
        <a:p>
          <a:endParaRPr lang="ru-RU"/>
        </a:p>
      </dgm:t>
    </dgm:pt>
    <dgm:pt modelId="{E2D3A93A-9E88-4064-940A-847DDD160CF3}" type="pres">
      <dgm:prSet presAssocID="{7FC36F82-711E-40DD-A7B2-2940F669D540}" presName="compNode" presStyleCnt="0"/>
      <dgm:spPr/>
    </dgm:pt>
    <dgm:pt modelId="{BC00904C-272D-4D83-9E86-97346608DFF9}" type="pres">
      <dgm:prSet presAssocID="{7FC36F82-711E-40DD-A7B2-2940F669D540}" presName="dummyConnPt" presStyleCnt="0"/>
      <dgm:spPr/>
    </dgm:pt>
    <dgm:pt modelId="{1D7741A4-FCF3-40FF-8723-49EF476991CC}" type="pres">
      <dgm:prSet presAssocID="{7FC36F82-711E-40DD-A7B2-2940F669D540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BE0091-6FFD-4B77-B508-784EDDA8C1D5}" type="pres">
      <dgm:prSet presAssocID="{4BF35C33-E05E-4FDD-A04E-352DF9221CFB}" presName="sibTrans" presStyleLbl="bgSibTrans2D1" presStyleIdx="10" presStyleCnt="11"/>
      <dgm:spPr/>
      <dgm:t>
        <a:bodyPr/>
        <a:lstStyle/>
        <a:p>
          <a:endParaRPr lang="ru-RU"/>
        </a:p>
      </dgm:t>
    </dgm:pt>
    <dgm:pt modelId="{2C8482F0-E1CE-44C2-AEF1-6F68DBDF6EF7}" type="pres">
      <dgm:prSet presAssocID="{1B604415-34AD-47C1-AB7E-BC2064713C0A}" presName="compNode" presStyleCnt="0"/>
      <dgm:spPr/>
    </dgm:pt>
    <dgm:pt modelId="{84C18379-98C6-40FD-8927-F6B092922138}" type="pres">
      <dgm:prSet presAssocID="{1B604415-34AD-47C1-AB7E-BC2064713C0A}" presName="dummyConnPt" presStyleCnt="0"/>
      <dgm:spPr/>
    </dgm:pt>
    <dgm:pt modelId="{D17A072F-7A3A-492B-BA26-186828A65076}" type="pres">
      <dgm:prSet presAssocID="{1B604415-34AD-47C1-AB7E-BC2064713C0A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AE7608-AFE0-4FA3-AC68-FF20B45C760D}" type="presOf" srcId="{7E5004C8-1760-4314-A891-DD39E9CE3E3B}" destId="{8A5DED68-2F36-4DD5-AD89-A4139541A68A}" srcOrd="0" destOrd="0" presId="urn:microsoft.com/office/officeart/2005/8/layout/bProcess4"/>
    <dgm:cxn modelId="{496CA33D-ECF1-4E31-B420-3425F42BE766}" type="presOf" srcId="{7FC36F82-711E-40DD-A7B2-2940F669D540}" destId="{1D7741A4-FCF3-40FF-8723-49EF476991CC}" srcOrd="0" destOrd="0" presId="urn:microsoft.com/office/officeart/2005/8/layout/bProcess4"/>
    <dgm:cxn modelId="{82364BD1-38BE-42DB-995F-A326C2949945}" type="presOf" srcId="{3C7F0FA5-AAEF-4DD8-89B9-30B0552B67B9}" destId="{CCA1821E-4CA0-4A37-B61F-936E7B753251}" srcOrd="0" destOrd="0" presId="urn:microsoft.com/office/officeart/2005/8/layout/bProcess4"/>
    <dgm:cxn modelId="{577179D0-36D3-4C8F-94D2-F220374A6FC2}" type="presOf" srcId="{1B604415-34AD-47C1-AB7E-BC2064713C0A}" destId="{D17A072F-7A3A-492B-BA26-186828A65076}" srcOrd="0" destOrd="0" presId="urn:microsoft.com/office/officeart/2005/8/layout/bProcess4"/>
    <dgm:cxn modelId="{16BEAA04-5886-4751-A478-3AC3C485DE29}" type="presOf" srcId="{211E4815-E694-4E0E-8F7C-9E455974DEFD}" destId="{03364F0F-8647-4FF8-AEEB-4F0716F98A17}" srcOrd="0" destOrd="0" presId="urn:microsoft.com/office/officeart/2005/8/layout/bProcess4"/>
    <dgm:cxn modelId="{33403447-F3A9-47E1-B2D9-AA9694B21E08}" type="presOf" srcId="{841F54EB-6114-45AD-B48F-3582DD59761B}" destId="{7DDA2980-9A53-4103-8C9A-6D192BCBA1BF}" srcOrd="0" destOrd="0" presId="urn:microsoft.com/office/officeart/2005/8/layout/bProcess4"/>
    <dgm:cxn modelId="{4530D199-0B59-4351-A41F-3E428336CED4}" srcId="{832EAA2E-D374-4D3F-B5B2-9493F06A961F}" destId="{14FEBAAD-3730-49C2-8B1B-7B936D844CEE}" srcOrd="9" destOrd="0" parTransId="{54B86641-F17A-4E90-9D88-2AC7202145AD}" sibTransId="{841F54EB-6114-45AD-B48F-3582DD59761B}"/>
    <dgm:cxn modelId="{4B7FB96D-54C1-408E-AADF-DD7C1D5328CE}" type="presOf" srcId="{1C736925-29CB-4BAA-8E20-55E66FDBC12B}" destId="{D1DE164B-3FD6-44D1-B8F6-5B61BD8C43F1}" srcOrd="0" destOrd="0" presId="urn:microsoft.com/office/officeart/2005/8/layout/bProcess4"/>
    <dgm:cxn modelId="{404F9783-626B-4287-A63D-9B6006A53896}" srcId="{832EAA2E-D374-4D3F-B5B2-9493F06A961F}" destId="{7E5004C8-1760-4314-A891-DD39E9CE3E3B}" srcOrd="7" destOrd="0" parTransId="{861671B8-A150-4242-B78C-8F03D037D369}" sibTransId="{9346BD7E-73EF-4B95-808F-1BB107E6D1E8}"/>
    <dgm:cxn modelId="{47017E08-CDAC-4B41-8E02-84AF2D784D17}" type="presOf" srcId="{7C2EB22E-40E0-44BE-B20A-1B3E79758178}" destId="{EFC56A9B-0BC7-430B-8301-144CB5E1EC13}" srcOrd="0" destOrd="0" presId="urn:microsoft.com/office/officeart/2005/8/layout/bProcess4"/>
    <dgm:cxn modelId="{1C2344D6-9597-472B-8223-C8818AD5D44A}" type="presOf" srcId="{22F881F6-95DC-4451-87C6-CD42CB785BF0}" destId="{393C3889-FF43-4762-BB4E-8E8ED5BB614D}" srcOrd="0" destOrd="0" presId="urn:microsoft.com/office/officeart/2005/8/layout/bProcess4"/>
    <dgm:cxn modelId="{334277A1-3309-427F-9F00-FF1F394C1219}" type="presOf" srcId="{DEE11454-32C1-4920-B722-46F27B0EA9EC}" destId="{D8E5C99A-E471-4407-B002-2A893CC68BCB}" srcOrd="0" destOrd="0" presId="urn:microsoft.com/office/officeart/2005/8/layout/bProcess4"/>
    <dgm:cxn modelId="{BBA9EDEF-B3F3-47BE-B71E-892C5E3965E8}" type="presOf" srcId="{7A75C7D4-A291-4EA3-937E-9F7C4FCAACBB}" destId="{F416D452-69F8-4662-92A6-0601A4871C85}" srcOrd="0" destOrd="0" presId="urn:microsoft.com/office/officeart/2005/8/layout/bProcess4"/>
    <dgm:cxn modelId="{3F0E9655-D0E8-435B-B3AF-C4FBE998E4D6}" type="presOf" srcId="{9346BD7E-73EF-4B95-808F-1BB107E6D1E8}" destId="{753BAFD8-0489-450A-B667-06A5EFCED7F4}" srcOrd="0" destOrd="0" presId="urn:microsoft.com/office/officeart/2005/8/layout/bProcess4"/>
    <dgm:cxn modelId="{1D80849D-44C0-4668-AB51-DEB385F7B5F5}" srcId="{832EAA2E-D374-4D3F-B5B2-9493F06A961F}" destId="{DEE11454-32C1-4920-B722-46F27B0EA9EC}" srcOrd="5" destOrd="0" parTransId="{49B6F85C-2D86-4C74-9D71-05C66FEE26A4}" sibTransId="{051A9566-E99C-4ED7-9B2D-6661E587A744}"/>
    <dgm:cxn modelId="{92B144B5-51ED-457B-9A1F-7B61B2182E33}" srcId="{832EAA2E-D374-4D3F-B5B2-9493F06A961F}" destId="{D70E9022-E682-4A45-89F3-3ED4FE845E7D}" srcOrd="4" destOrd="0" parTransId="{1181F3C8-0FE9-4C3C-927C-EC889C71207E}" sibTransId="{EB6F9021-3B63-4583-9360-50137D041E60}"/>
    <dgm:cxn modelId="{A5EDEC55-8B93-4EE5-B3DA-FB7E7CB49CBB}" srcId="{832EAA2E-D374-4D3F-B5B2-9493F06A961F}" destId="{F0129AEF-59D7-461B-AECF-4778249E0D18}" srcOrd="1" destOrd="0" parTransId="{B3EE8514-4FD5-4CBD-9B93-A3000470A7E7}" sibTransId="{22F881F6-95DC-4451-87C6-CD42CB785BF0}"/>
    <dgm:cxn modelId="{9B00A92A-3AC5-44F1-B36D-12DE0BDA9117}" type="presOf" srcId="{4BF35C33-E05E-4FDD-A04E-352DF9221CFB}" destId="{F6BE0091-6FFD-4B77-B508-784EDDA8C1D5}" srcOrd="0" destOrd="0" presId="urn:microsoft.com/office/officeart/2005/8/layout/bProcess4"/>
    <dgm:cxn modelId="{0389784B-466A-47D1-A4CD-6EA1DB35CE71}" type="presOf" srcId="{EB6F9021-3B63-4583-9360-50137D041E60}" destId="{427F0EDC-F658-4510-B749-223F05695B6E}" srcOrd="0" destOrd="0" presId="urn:microsoft.com/office/officeart/2005/8/layout/bProcess4"/>
    <dgm:cxn modelId="{8D5154F6-3B4C-45DD-8D8F-AEB9195DBAB6}" type="presOf" srcId="{5201619D-F516-422F-B552-A567BFEA79B1}" destId="{554310F6-7EB9-47A1-99C9-7B5154B3DF4F}" srcOrd="0" destOrd="0" presId="urn:microsoft.com/office/officeart/2005/8/layout/bProcess4"/>
    <dgm:cxn modelId="{1CE725FB-EBFB-4A86-BDAB-19933ECB809D}" type="presOf" srcId="{051A9566-E99C-4ED7-9B2D-6661E587A744}" destId="{0D3E597E-8707-4C96-83BE-A2673414F04D}" srcOrd="0" destOrd="0" presId="urn:microsoft.com/office/officeart/2005/8/layout/bProcess4"/>
    <dgm:cxn modelId="{5F3BAAEA-533F-454F-B893-71E052E9A9FB}" srcId="{832EAA2E-D374-4D3F-B5B2-9493F06A961F}" destId="{3C7F0FA5-AAEF-4DD8-89B9-30B0552B67B9}" srcOrd="8" destOrd="0" parTransId="{E767F2D7-E6C9-4600-8748-2BE0C1280225}" sibTransId="{AB10E247-C357-4A57-B92D-410135334D77}"/>
    <dgm:cxn modelId="{2A52B247-60E1-4B86-A34C-97C4B7FAD355}" type="presOf" srcId="{D70E9022-E682-4A45-89F3-3ED4FE845E7D}" destId="{4F66E730-A37F-4506-9617-9652399742E5}" srcOrd="0" destOrd="0" presId="urn:microsoft.com/office/officeart/2005/8/layout/bProcess4"/>
    <dgm:cxn modelId="{0071B47B-BB6D-4E27-B66C-9DAD83909CB2}" srcId="{832EAA2E-D374-4D3F-B5B2-9493F06A961F}" destId="{7FC36F82-711E-40DD-A7B2-2940F669D540}" srcOrd="10" destOrd="0" parTransId="{FDD9BD24-121D-4D10-964B-D69DFAB5D2E0}" sibTransId="{4BF35C33-E05E-4FDD-A04E-352DF9221CFB}"/>
    <dgm:cxn modelId="{02474375-687E-4944-B627-8664DC3E7E4D}" type="presOf" srcId="{F0129AEF-59D7-461B-AECF-4778249E0D18}" destId="{62CEFCB3-E827-418A-A782-D1FDF6081321}" srcOrd="0" destOrd="0" presId="urn:microsoft.com/office/officeart/2005/8/layout/bProcess4"/>
    <dgm:cxn modelId="{E9D58C31-5E75-45AD-8B3F-1D4A7594ED01}" type="presOf" srcId="{533E9069-7CB8-4352-B317-798AE7934223}" destId="{FA94BDE3-FA27-42C1-B4D1-82672CFADBD0}" srcOrd="0" destOrd="0" presId="urn:microsoft.com/office/officeart/2005/8/layout/bProcess4"/>
    <dgm:cxn modelId="{43B92697-BC74-4EBA-9952-044744F1E761}" type="presOf" srcId="{832EAA2E-D374-4D3F-B5B2-9493F06A961F}" destId="{3A32497F-AAF4-4C2D-A821-415067D07B50}" srcOrd="0" destOrd="0" presId="urn:microsoft.com/office/officeart/2005/8/layout/bProcess4"/>
    <dgm:cxn modelId="{28EFB6BD-7925-474E-A82C-EBDEF327D59E}" type="presOf" srcId="{14FEBAAD-3730-49C2-8B1B-7B936D844CEE}" destId="{DF0824E5-4718-4F45-97E7-A955DD72137D}" srcOrd="0" destOrd="0" presId="urn:microsoft.com/office/officeart/2005/8/layout/bProcess4"/>
    <dgm:cxn modelId="{7DA4C743-EE64-4B5F-8F61-87966D8FE1C9}" type="presOf" srcId="{F1D142CA-E78B-4694-A4FA-1E19D2032AD7}" destId="{F3B95B27-BFAD-49A6-8906-E88136A8690B}" srcOrd="0" destOrd="0" presId="urn:microsoft.com/office/officeart/2005/8/layout/bProcess4"/>
    <dgm:cxn modelId="{D01441E1-0A81-4565-A7A6-8450A333548B}" srcId="{832EAA2E-D374-4D3F-B5B2-9493F06A961F}" destId="{F1D142CA-E78B-4694-A4FA-1E19D2032AD7}" srcOrd="0" destOrd="0" parTransId="{28DB3D75-AE5F-4AEB-BBE2-4E61FEFD13E4}" sibTransId="{7A75C7D4-A291-4EA3-937E-9F7C4FCAACBB}"/>
    <dgm:cxn modelId="{32C07F7E-8106-43AF-8089-DD3643E82497}" type="presOf" srcId="{AB10E247-C357-4A57-B92D-410135334D77}" destId="{94BBE5FA-0F4D-4345-9809-43724F001EED}" srcOrd="0" destOrd="0" presId="urn:microsoft.com/office/officeart/2005/8/layout/bProcess4"/>
    <dgm:cxn modelId="{624106B7-E677-4F5D-9115-6F69B0C40F6F}" type="presOf" srcId="{C9DC47DB-8C06-48CA-A732-2C000ED2EB0C}" destId="{681E89D5-19AD-473D-82B9-A57EB411D1B1}" srcOrd="0" destOrd="0" presId="urn:microsoft.com/office/officeart/2005/8/layout/bProcess4"/>
    <dgm:cxn modelId="{9BB88E72-6BC1-4B6E-B69B-8C0F4AACBC6D}" srcId="{832EAA2E-D374-4D3F-B5B2-9493F06A961F}" destId="{1B604415-34AD-47C1-AB7E-BC2064713C0A}" srcOrd="11" destOrd="0" parTransId="{4730E2CF-DA41-4309-91E4-1684E6291AA4}" sibTransId="{8C42BB9A-F021-4CE5-B77B-1F1F839AE972}"/>
    <dgm:cxn modelId="{01AA5CC4-8923-49E5-9D44-97657A7C890B}" srcId="{832EAA2E-D374-4D3F-B5B2-9493F06A961F}" destId="{211E4815-E694-4E0E-8F7C-9E455974DEFD}" srcOrd="6" destOrd="0" parTransId="{2D05C1CD-A244-407D-817A-38F5E23CF90A}" sibTransId="{5201619D-F516-422F-B552-A567BFEA79B1}"/>
    <dgm:cxn modelId="{CF2F6880-0551-4C80-9898-0158F4602E14}" srcId="{832EAA2E-D374-4D3F-B5B2-9493F06A961F}" destId="{7C2EB22E-40E0-44BE-B20A-1B3E79758178}" srcOrd="3" destOrd="0" parTransId="{63131E90-B536-445E-9F32-1C5D94D7C843}" sibTransId="{C9DC47DB-8C06-48CA-A732-2C000ED2EB0C}"/>
    <dgm:cxn modelId="{67086FE8-54EE-41FD-9CCE-6599A3AB131E}" srcId="{832EAA2E-D374-4D3F-B5B2-9493F06A961F}" destId="{533E9069-7CB8-4352-B317-798AE7934223}" srcOrd="2" destOrd="0" parTransId="{EDBA8155-4BD6-4274-A710-C6D44A3E3436}" sibTransId="{1C736925-29CB-4BAA-8E20-55E66FDBC12B}"/>
    <dgm:cxn modelId="{D8CCB9DB-0159-48B8-8D03-63FD61BA17E8}" type="presParOf" srcId="{3A32497F-AAF4-4C2D-A821-415067D07B50}" destId="{E60B0DFE-82B0-4369-A541-93212745549F}" srcOrd="0" destOrd="0" presId="urn:microsoft.com/office/officeart/2005/8/layout/bProcess4"/>
    <dgm:cxn modelId="{1DD50E73-7D9F-4BA3-9CFF-194170F26266}" type="presParOf" srcId="{E60B0DFE-82B0-4369-A541-93212745549F}" destId="{11015519-BFB1-4C54-A377-AFABC1FC714F}" srcOrd="0" destOrd="0" presId="urn:microsoft.com/office/officeart/2005/8/layout/bProcess4"/>
    <dgm:cxn modelId="{FFDE1F44-2592-414F-B64A-E862A97479DF}" type="presParOf" srcId="{E60B0DFE-82B0-4369-A541-93212745549F}" destId="{F3B95B27-BFAD-49A6-8906-E88136A8690B}" srcOrd="1" destOrd="0" presId="urn:microsoft.com/office/officeart/2005/8/layout/bProcess4"/>
    <dgm:cxn modelId="{9C90DAD5-6030-4C65-A37C-01EF795007B5}" type="presParOf" srcId="{3A32497F-AAF4-4C2D-A821-415067D07B50}" destId="{F416D452-69F8-4662-92A6-0601A4871C85}" srcOrd="1" destOrd="0" presId="urn:microsoft.com/office/officeart/2005/8/layout/bProcess4"/>
    <dgm:cxn modelId="{F96CB99B-3D7F-40D1-A648-4A7476D5DF50}" type="presParOf" srcId="{3A32497F-AAF4-4C2D-A821-415067D07B50}" destId="{0FC80EDC-2FDE-4813-9FAA-5CCDA414B90B}" srcOrd="2" destOrd="0" presId="urn:microsoft.com/office/officeart/2005/8/layout/bProcess4"/>
    <dgm:cxn modelId="{AFBFD181-F966-4691-A1DD-12EED3709EAC}" type="presParOf" srcId="{0FC80EDC-2FDE-4813-9FAA-5CCDA414B90B}" destId="{6D999C05-3CD5-4E2D-8E75-8B6E1DF0B698}" srcOrd="0" destOrd="0" presId="urn:microsoft.com/office/officeart/2005/8/layout/bProcess4"/>
    <dgm:cxn modelId="{842D0750-3AC4-400F-A0CF-564E180129A2}" type="presParOf" srcId="{0FC80EDC-2FDE-4813-9FAA-5CCDA414B90B}" destId="{62CEFCB3-E827-418A-A782-D1FDF6081321}" srcOrd="1" destOrd="0" presId="urn:microsoft.com/office/officeart/2005/8/layout/bProcess4"/>
    <dgm:cxn modelId="{F99F5588-73B8-4BA8-BDEF-A8922A9BDB1F}" type="presParOf" srcId="{3A32497F-AAF4-4C2D-A821-415067D07B50}" destId="{393C3889-FF43-4762-BB4E-8E8ED5BB614D}" srcOrd="3" destOrd="0" presId="urn:microsoft.com/office/officeart/2005/8/layout/bProcess4"/>
    <dgm:cxn modelId="{42ECDF86-F76E-47ED-AB58-FB57C0B40310}" type="presParOf" srcId="{3A32497F-AAF4-4C2D-A821-415067D07B50}" destId="{FFAF8924-0503-4891-9435-519729406324}" srcOrd="4" destOrd="0" presId="urn:microsoft.com/office/officeart/2005/8/layout/bProcess4"/>
    <dgm:cxn modelId="{7F70D871-9FF6-4162-9E46-9CDE8C3A2F82}" type="presParOf" srcId="{FFAF8924-0503-4891-9435-519729406324}" destId="{DE19DE69-EC52-44D1-9B0C-2849704702B3}" srcOrd="0" destOrd="0" presId="urn:microsoft.com/office/officeart/2005/8/layout/bProcess4"/>
    <dgm:cxn modelId="{FCBCC318-A542-4D41-9CE3-472F5C0399F1}" type="presParOf" srcId="{FFAF8924-0503-4891-9435-519729406324}" destId="{FA94BDE3-FA27-42C1-B4D1-82672CFADBD0}" srcOrd="1" destOrd="0" presId="urn:microsoft.com/office/officeart/2005/8/layout/bProcess4"/>
    <dgm:cxn modelId="{EA968C8B-20B7-4BB2-98C1-01AE7B1C5AE5}" type="presParOf" srcId="{3A32497F-AAF4-4C2D-A821-415067D07B50}" destId="{D1DE164B-3FD6-44D1-B8F6-5B61BD8C43F1}" srcOrd="5" destOrd="0" presId="urn:microsoft.com/office/officeart/2005/8/layout/bProcess4"/>
    <dgm:cxn modelId="{EBD72654-4C09-4FB9-B078-A35F9713EBDA}" type="presParOf" srcId="{3A32497F-AAF4-4C2D-A821-415067D07B50}" destId="{BCD4D089-A4B2-404C-A9A7-64214BB276CE}" srcOrd="6" destOrd="0" presId="urn:microsoft.com/office/officeart/2005/8/layout/bProcess4"/>
    <dgm:cxn modelId="{0B98E97F-6DE9-49D3-A217-42EAC9DA2222}" type="presParOf" srcId="{BCD4D089-A4B2-404C-A9A7-64214BB276CE}" destId="{BCB0A784-9C60-4489-A4DF-BB07BF20A20C}" srcOrd="0" destOrd="0" presId="urn:microsoft.com/office/officeart/2005/8/layout/bProcess4"/>
    <dgm:cxn modelId="{6A83660B-9D12-4CB7-B739-B6698501C1A2}" type="presParOf" srcId="{BCD4D089-A4B2-404C-A9A7-64214BB276CE}" destId="{EFC56A9B-0BC7-430B-8301-144CB5E1EC13}" srcOrd="1" destOrd="0" presId="urn:microsoft.com/office/officeart/2005/8/layout/bProcess4"/>
    <dgm:cxn modelId="{9D5D3BCC-BD65-4F1F-9CB4-E3066B9E7396}" type="presParOf" srcId="{3A32497F-AAF4-4C2D-A821-415067D07B50}" destId="{681E89D5-19AD-473D-82B9-A57EB411D1B1}" srcOrd="7" destOrd="0" presId="urn:microsoft.com/office/officeart/2005/8/layout/bProcess4"/>
    <dgm:cxn modelId="{CD633865-D0D4-406B-8CF5-E92C4CB3009E}" type="presParOf" srcId="{3A32497F-AAF4-4C2D-A821-415067D07B50}" destId="{1CE4BD69-DD9D-4510-8FCE-7A1A857C2092}" srcOrd="8" destOrd="0" presId="urn:microsoft.com/office/officeart/2005/8/layout/bProcess4"/>
    <dgm:cxn modelId="{E3B36028-1DAE-4C59-914E-05D776D078D9}" type="presParOf" srcId="{1CE4BD69-DD9D-4510-8FCE-7A1A857C2092}" destId="{DC03A3B8-3AD4-49E6-BE7A-B0C56546226A}" srcOrd="0" destOrd="0" presId="urn:microsoft.com/office/officeart/2005/8/layout/bProcess4"/>
    <dgm:cxn modelId="{DCBE4AD4-7F71-43F4-BC5D-1626283627AA}" type="presParOf" srcId="{1CE4BD69-DD9D-4510-8FCE-7A1A857C2092}" destId="{4F66E730-A37F-4506-9617-9652399742E5}" srcOrd="1" destOrd="0" presId="urn:microsoft.com/office/officeart/2005/8/layout/bProcess4"/>
    <dgm:cxn modelId="{6BFF80DA-B78B-4EBF-985D-7663413D87A9}" type="presParOf" srcId="{3A32497F-AAF4-4C2D-A821-415067D07B50}" destId="{427F0EDC-F658-4510-B749-223F05695B6E}" srcOrd="9" destOrd="0" presId="urn:microsoft.com/office/officeart/2005/8/layout/bProcess4"/>
    <dgm:cxn modelId="{4CE8AFD1-FA04-4370-BBDE-3C0BED83AE38}" type="presParOf" srcId="{3A32497F-AAF4-4C2D-A821-415067D07B50}" destId="{C8D1E1BD-E6B6-4427-86C6-52A51AEB155E}" srcOrd="10" destOrd="0" presId="urn:microsoft.com/office/officeart/2005/8/layout/bProcess4"/>
    <dgm:cxn modelId="{442DDDAD-BA8B-437C-BF53-4490E5DF0A45}" type="presParOf" srcId="{C8D1E1BD-E6B6-4427-86C6-52A51AEB155E}" destId="{F917A890-B61C-40D6-8F71-33A2810C8850}" srcOrd="0" destOrd="0" presId="urn:microsoft.com/office/officeart/2005/8/layout/bProcess4"/>
    <dgm:cxn modelId="{ADC5CBCA-5D82-4D38-AA4E-5450BFCA7063}" type="presParOf" srcId="{C8D1E1BD-E6B6-4427-86C6-52A51AEB155E}" destId="{D8E5C99A-E471-4407-B002-2A893CC68BCB}" srcOrd="1" destOrd="0" presId="urn:microsoft.com/office/officeart/2005/8/layout/bProcess4"/>
    <dgm:cxn modelId="{45E73C6C-9ED6-4DDE-AE72-DC746D6AD8DF}" type="presParOf" srcId="{3A32497F-AAF4-4C2D-A821-415067D07B50}" destId="{0D3E597E-8707-4C96-83BE-A2673414F04D}" srcOrd="11" destOrd="0" presId="urn:microsoft.com/office/officeart/2005/8/layout/bProcess4"/>
    <dgm:cxn modelId="{C0D7D08D-F452-4C02-AF5B-10C700578937}" type="presParOf" srcId="{3A32497F-AAF4-4C2D-A821-415067D07B50}" destId="{67321C5B-FC0C-495A-8735-1B2A76C0DD9E}" srcOrd="12" destOrd="0" presId="urn:microsoft.com/office/officeart/2005/8/layout/bProcess4"/>
    <dgm:cxn modelId="{1D6877FF-A743-47B3-BEE2-E7582398DB22}" type="presParOf" srcId="{67321C5B-FC0C-495A-8735-1B2A76C0DD9E}" destId="{53935D04-5214-42BB-8955-0CD94230D554}" srcOrd="0" destOrd="0" presId="urn:microsoft.com/office/officeart/2005/8/layout/bProcess4"/>
    <dgm:cxn modelId="{D948CA69-B51E-4CC3-8F4B-BA00F25D0777}" type="presParOf" srcId="{67321C5B-FC0C-495A-8735-1B2A76C0DD9E}" destId="{03364F0F-8647-4FF8-AEEB-4F0716F98A17}" srcOrd="1" destOrd="0" presId="urn:microsoft.com/office/officeart/2005/8/layout/bProcess4"/>
    <dgm:cxn modelId="{4C2206C0-364F-428F-A2DB-ACB0804E6ADE}" type="presParOf" srcId="{3A32497F-AAF4-4C2D-A821-415067D07B50}" destId="{554310F6-7EB9-47A1-99C9-7B5154B3DF4F}" srcOrd="13" destOrd="0" presId="urn:microsoft.com/office/officeart/2005/8/layout/bProcess4"/>
    <dgm:cxn modelId="{79C90489-8E1E-4388-BE6C-77BF797D3087}" type="presParOf" srcId="{3A32497F-AAF4-4C2D-A821-415067D07B50}" destId="{9C78E613-5939-464E-9214-F12922AF0A51}" srcOrd="14" destOrd="0" presId="urn:microsoft.com/office/officeart/2005/8/layout/bProcess4"/>
    <dgm:cxn modelId="{AB006102-396A-4B49-97E3-7D8957962E36}" type="presParOf" srcId="{9C78E613-5939-464E-9214-F12922AF0A51}" destId="{140E0040-5CD0-48D0-8CA5-2D56A5CA9DBD}" srcOrd="0" destOrd="0" presId="urn:microsoft.com/office/officeart/2005/8/layout/bProcess4"/>
    <dgm:cxn modelId="{C1599052-C261-4CE1-8D85-91E4C2400FB6}" type="presParOf" srcId="{9C78E613-5939-464E-9214-F12922AF0A51}" destId="{8A5DED68-2F36-4DD5-AD89-A4139541A68A}" srcOrd="1" destOrd="0" presId="urn:microsoft.com/office/officeart/2005/8/layout/bProcess4"/>
    <dgm:cxn modelId="{56113A9C-BF23-45F0-A3EA-93860E77E89B}" type="presParOf" srcId="{3A32497F-AAF4-4C2D-A821-415067D07B50}" destId="{753BAFD8-0489-450A-B667-06A5EFCED7F4}" srcOrd="15" destOrd="0" presId="urn:microsoft.com/office/officeart/2005/8/layout/bProcess4"/>
    <dgm:cxn modelId="{49539ACE-BEDB-411C-92F8-7F4C22D898C4}" type="presParOf" srcId="{3A32497F-AAF4-4C2D-A821-415067D07B50}" destId="{ED70F44A-E971-4923-8151-0D304DC1021F}" srcOrd="16" destOrd="0" presId="urn:microsoft.com/office/officeart/2005/8/layout/bProcess4"/>
    <dgm:cxn modelId="{FAE5CF90-5A1E-4A1B-84AB-67D4EFA0C7E3}" type="presParOf" srcId="{ED70F44A-E971-4923-8151-0D304DC1021F}" destId="{E68526C7-676C-49A4-ACFE-2D4D5C822B58}" srcOrd="0" destOrd="0" presId="urn:microsoft.com/office/officeart/2005/8/layout/bProcess4"/>
    <dgm:cxn modelId="{EA9F31C2-D9F7-4BEA-A98A-49D5D4662E1A}" type="presParOf" srcId="{ED70F44A-E971-4923-8151-0D304DC1021F}" destId="{CCA1821E-4CA0-4A37-B61F-936E7B753251}" srcOrd="1" destOrd="0" presId="urn:microsoft.com/office/officeart/2005/8/layout/bProcess4"/>
    <dgm:cxn modelId="{3ECC0417-4A1F-4407-BB5F-B8D925E440B6}" type="presParOf" srcId="{3A32497F-AAF4-4C2D-A821-415067D07B50}" destId="{94BBE5FA-0F4D-4345-9809-43724F001EED}" srcOrd="17" destOrd="0" presId="urn:microsoft.com/office/officeart/2005/8/layout/bProcess4"/>
    <dgm:cxn modelId="{2208B63D-7CB2-4943-9CFB-3202B7193EC4}" type="presParOf" srcId="{3A32497F-AAF4-4C2D-A821-415067D07B50}" destId="{CB20403F-D867-4B79-9DF3-39F35C74D228}" srcOrd="18" destOrd="0" presId="urn:microsoft.com/office/officeart/2005/8/layout/bProcess4"/>
    <dgm:cxn modelId="{7F15DB86-07C2-4CAD-9FAF-360194724DD4}" type="presParOf" srcId="{CB20403F-D867-4B79-9DF3-39F35C74D228}" destId="{13393FA1-138E-4FA7-B50B-875F22D17608}" srcOrd="0" destOrd="0" presId="urn:microsoft.com/office/officeart/2005/8/layout/bProcess4"/>
    <dgm:cxn modelId="{F87E03E5-D694-4D6D-9E03-FA1CDB14BFD2}" type="presParOf" srcId="{CB20403F-D867-4B79-9DF3-39F35C74D228}" destId="{DF0824E5-4718-4F45-97E7-A955DD72137D}" srcOrd="1" destOrd="0" presId="urn:microsoft.com/office/officeart/2005/8/layout/bProcess4"/>
    <dgm:cxn modelId="{EC55C927-12E9-4BC6-8192-92A67A847352}" type="presParOf" srcId="{3A32497F-AAF4-4C2D-A821-415067D07B50}" destId="{7DDA2980-9A53-4103-8C9A-6D192BCBA1BF}" srcOrd="19" destOrd="0" presId="urn:microsoft.com/office/officeart/2005/8/layout/bProcess4"/>
    <dgm:cxn modelId="{5546B059-D24D-4BA8-9E43-6CD17376E45E}" type="presParOf" srcId="{3A32497F-AAF4-4C2D-A821-415067D07B50}" destId="{E2D3A93A-9E88-4064-940A-847DDD160CF3}" srcOrd="20" destOrd="0" presId="urn:microsoft.com/office/officeart/2005/8/layout/bProcess4"/>
    <dgm:cxn modelId="{EE134576-AC2F-4846-93AA-79652644F9F1}" type="presParOf" srcId="{E2D3A93A-9E88-4064-940A-847DDD160CF3}" destId="{BC00904C-272D-4D83-9E86-97346608DFF9}" srcOrd="0" destOrd="0" presId="urn:microsoft.com/office/officeart/2005/8/layout/bProcess4"/>
    <dgm:cxn modelId="{0A512FE2-07D5-4CE7-BC09-C4A7D394D06D}" type="presParOf" srcId="{E2D3A93A-9E88-4064-940A-847DDD160CF3}" destId="{1D7741A4-FCF3-40FF-8723-49EF476991CC}" srcOrd="1" destOrd="0" presId="urn:microsoft.com/office/officeart/2005/8/layout/bProcess4"/>
    <dgm:cxn modelId="{21646756-2707-4D02-8541-9DA8007A56A2}" type="presParOf" srcId="{3A32497F-AAF4-4C2D-A821-415067D07B50}" destId="{F6BE0091-6FFD-4B77-B508-784EDDA8C1D5}" srcOrd="21" destOrd="0" presId="urn:microsoft.com/office/officeart/2005/8/layout/bProcess4"/>
    <dgm:cxn modelId="{AC31FD0E-7FC5-457D-BAC6-1C4822B3C589}" type="presParOf" srcId="{3A32497F-AAF4-4C2D-A821-415067D07B50}" destId="{2C8482F0-E1CE-44C2-AEF1-6F68DBDF6EF7}" srcOrd="22" destOrd="0" presId="urn:microsoft.com/office/officeart/2005/8/layout/bProcess4"/>
    <dgm:cxn modelId="{96238F91-B316-4586-BCEC-DCB47B8BF3D7}" type="presParOf" srcId="{2C8482F0-E1CE-44C2-AEF1-6F68DBDF6EF7}" destId="{84C18379-98C6-40FD-8927-F6B092922138}" srcOrd="0" destOrd="0" presId="urn:microsoft.com/office/officeart/2005/8/layout/bProcess4"/>
    <dgm:cxn modelId="{F063716D-16D6-4766-A705-BDAE2DCC27C7}" type="presParOf" srcId="{2C8482F0-E1CE-44C2-AEF1-6F68DBDF6EF7}" destId="{D17A072F-7A3A-492B-BA26-186828A65076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45865-5DAF-48FA-AE9B-8C54368DA193}">
      <dsp:nvSpPr>
        <dsp:cNvPr id="0" name=""/>
        <dsp:cNvSpPr/>
      </dsp:nvSpPr>
      <dsp:spPr>
        <a:xfrm rot="5400000">
          <a:off x="-228526" y="225592"/>
          <a:ext cx="1482862" cy="103800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Цель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 работы</a:t>
          </a:r>
          <a:endParaRPr lang="ru-RU" sz="1800" kern="1200" dirty="0"/>
        </a:p>
      </dsp:txBody>
      <dsp:txXfrm rot="-5400000">
        <a:off x="-6097" y="522165"/>
        <a:ext cx="1038004" cy="444858"/>
      </dsp:txXfrm>
    </dsp:sp>
    <dsp:sp modelId="{1880E85F-1A63-4E33-96D3-8B19616DB847}">
      <dsp:nvSpPr>
        <dsp:cNvPr id="0" name=""/>
        <dsp:cNvSpPr/>
      </dsp:nvSpPr>
      <dsp:spPr>
        <a:xfrm rot="5400000">
          <a:off x="3078721" y="-2043650"/>
          <a:ext cx="964367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smtClean="0"/>
            <a:t>Донести до педагогического коллектива новые требования ФГОС по взаимодействию ДОУ с семьей</a:t>
          </a:r>
          <a:endParaRPr lang="ru-RU" sz="2000" b="1" kern="1200" dirty="0"/>
        </a:p>
      </dsp:txBody>
      <dsp:txXfrm rot="-5400000">
        <a:off x="1031908" y="50240"/>
        <a:ext cx="5010918" cy="870213"/>
      </dsp:txXfrm>
    </dsp:sp>
    <dsp:sp modelId="{79FADA05-BBE8-43B5-B721-2CE16C892353}">
      <dsp:nvSpPr>
        <dsp:cNvPr id="0" name=""/>
        <dsp:cNvSpPr/>
      </dsp:nvSpPr>
      <dsp:spPr>
        <a:xfrm rot="5400000">
          <a:off x="-228526" y="1512997"/>
          <a:ext cx="1482862" cy="1038004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Задача</a:t>
          </a:r>
          <a:endParaRPr lang="ru-RU" sz="1800" b="1" kern="1200" dirty="0"/>
        </a:p>
      </dsp:txBody>
      <dsp:txXfrm rot="-5400000">
        <a:off x="-6097" y="1809570"/>
        <a:ext cx="1038004" cy="444858"/>
      </dsp:txXfrm>
    </dsp:sp>
    <dsp:sp modelId="{E3FB1A96-C445-4316-ABD7-3B202438A665}">
      <dsp:nvSpPr>
        <dsp:cNvPr id="0" name=""/>
        <dsp:cNvSpPr/>
      </dsp:nvSpPr>
      <dsp:spPr>
        <a:xfrm rot="5400000">
          <a:off x="3078974" y="-756498"/>
          <a:ext cx="963860" cy="505799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Раскрыть направления и формы взаимодействия ДОУ с семьей</a:t>
          </a:r>
          <a:endParaRPr lang="ru-RU" sz="2000" b="1" kern="1200" dirty="0"/>
        </a:p>
      </dsp:txBody>
      <dsp:txXfrm rot="-5400000">
        <a:off x="1031907" y="1337621"/>
        <a:ext cx="5010943" cy="869756"/>
      </dsp:txXfrm>
    </dsp:sp>
    <dsp:sp modelId="{D68E78E6-8C5C-4CBF-BDEC-1C35703D9491}">
      <dsp:nvSpPr>
        <dsp:cNvPr id="0" name=""/>
        <dsp:cNvSpPr/>
      </dsp:nvSpPr>
      <dsp:spPr>
        <a:xfrm rot="5400000">
          <a:off x="-122784" y="2694661"/>
          <a:ext cx="1482862" cy="1249487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Целевая аудитория</a:t>
          </a:r>
          <a:endParaRPr lang="ru-RU" sz="1800" b="1" kern="1200" dirty="0"/>
        </a:p>
      </dsp:txBody>
      <dsp:txXfrm rot="-5400000">
        <a:off x="-6096" y="3202718"/>
        <a:ext cx="1249487" cy="233375"/>
      </dsp:txXfrm>
    </dsp:sp>
    <dsp:sp modelId="{8F149EB2-230C-4B28-BA8F-5A3335FDEFD9}">
      <dsp:nvSpPr>
        <dsp:cNvPr id="0" name=""/>
        <dsp:cNvSpPr/>
      </dsp:nvSpPr>
      <dsp:spPr>
        <a:xfrm rot="5400000">
          <a:off x="3123210" y="582535"/>
          <a:ext cx="963860" cy="48709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smtClean="0"/>
            <a:t>Педагогический коллектив ДОУ</a:t>
          </a:r>
          <a:endParaRPr lang="ru-RU" sz="2000" b="1" kern="1200" dirty="0"/>
        </a:p>
      </dsp:txBody>
      <dsp:txXfrm rot="-5400000">
        <a:off x="1169690" y="2583107"/>
        <a:ext cx="4823848" cy="8697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360983-A707-488F-9EC7-C1DADA0CA65E}">
      <dsp:nvSpPr>
        <dsp:cNvPr id="0" name=""/>
        <dsp:cNvSpPr/>
      </dsp:nvSpPr>
      <dsp:spPr>
        <a:xfrm>
          <a:off x="2216542" y="786506"/>
          <a:ext cx="3725867" cy="3725867"/>
        </a:xfrm>
        <a:prstGeom prst="blockArc">
          <a:avLst>
            <a:gd name="adj1" fmla="val 9000000"/>
            <a:gd name="adj2" fmla="val 16200000"/>
            <a:gd name="adj3" fmla="val 4642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C40EBF-364B-4BD1-BBCB-7FE2923DEA1D}">
      <dsp:nvSpPr>
        <dsp:cNvPr id="0" name=""/>
        <dsp:cNvSpPr/>
      </dsp:nvSpPr>
      <dsp:spPr>
        <a:xfrm>
          <a:off x="2216542" y="269971"/>
          <a:ext cx="3725867" cy="4758938"/>
        </a:xfrm>
        <a:prstGeom prst="blockArc">
          <a:avLst>
            <a:gd name="adj1" fmla="val 1800000"/>
            <a:gd name="adj2" fmla="val 9000000"/>
            <a:gd name="adj3" fmla="val 4642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FD6E86-F16F-47E4-B7D0-8688B18E5891}">
      <dsp:nvSpPr>
        <dsp:cNvPr id="0" name=""/>
        <dsp:cNvSpPr/>
      </dsp:nvSpPr>
      <dsp:spPr>
        <a:xfrm>
          <a:off x="2216542" y="786506"/>
          <a:ext cx="3725867" cy="3725867"/>
        </a:xfrm>
        <a:prstGeom prst="blockArc">
          <a:avLst>
            <a:gd name="adj1" fmla="val 16200000"/>
            <a:gd name="adj2" fmla="val 1800000"/>
            <a:gd name="adj3" fmla="val 464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7A8FCB-23FC-41E0-B6D5-169B4155B4AD}">
      <dsp:nvSpPr>
        <dsp:cNvPr id="0" name=""/>
        <dsp:cNvSpPr/>
      </dsp:nvSpPr>
      <dsp:spPr>
        <a:xfrm>
          <a:off x="3116589" y="1632556"/>
          <a:ext cx="1925772" cy="203376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Цели работы ДОУ с семьёй</a:t>
          </a:r>
          <a:endParaRPr lang="ru-RU" sz="2400" kern="1200" dirty="0"/>
        </a:p>
      </dsp:txBody>
      <dsp:txXfrm>
        <a:off x="3398612" y="1930394"/>
        <a:ext cx="1361726" cy="1438091"/>
      </dsp:txXfrm>
    </dsp:sp>
    <dsp:sp modelId="{9D0ADBC8-91A6-44EA-B459-68775ABDFD0F}">
      <dsp:nvSpPr>
        <dsp:cNvPr id="0" name=""/>
        <dsp:cNvSpPr/>
      </dsp:nvSpPr>
      <dsp:spPr>
        <a:xfrm>
          <a:off x="3152752" y="-227679"/>
          <a:ext cx="1853446" cy="211485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Создание условий для благоприятного климата взаимодействия с родителями</a:t>
          </a:r>
          <a:endParaRPr lang="ru-RU" sz="1300" b="1" kern="1200" dirty="0"/>
        </a:p>
      </dsp:txBody>
      <dsp:txXfrm>
        <a:off x="3424183" y="82034"/>
        <a:ext cx="1310584" cy="1495425"/>
      </dsp:txXfrm>
    </dsp:sp>
    <dsp:sp modelId="{E2E8668B-54FF-4962-BBC7-A613B845836E}">
      <dsp:nvSpPr>
        <dsp:cNvPr id="0" name=""/>
        <dsp:cNvSpPr/>
      </dsp:nvSpPr>
      <dsp:spPr>
        <a:xfrm>
          <a:off x="4679992" y="2508630"/>
          <a:ext cx="1950770" cy="2101314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Вовлечение семьи в единое образовательное пространство</a:t>
          </a:r>
          <a:endParaRPr lang="ru-RU" sz="1300" b="1" kern="1200" dirty="0"/>
        </a:p>
      </dsp:txBody>
      <dsp:txXfrm>
        <a:off x="4965676" y="2816360"/>
        <a:ext cx="1379402" cy="1485854"/>
      </dsp:txXfrm>
    </dsp:sp>
    <dsp:sp modelId="{B6A330F4-E0A8-403C-A97F-6E9A0151371C}">
      <dsp:nvSpPr>
        <dsp:cNvPr id="0" name=""/>
        <dsp:cNvSpPr/>
      </dsp:nvSpPr>
      <dsp:spPr>
        <a:xfrm>
          <a:off x="1598837" y="2580635"/>
          <a:ext cx="1809474" cy="1957304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Установление доверительных, партнерских отношений с родителями</a:t>
          </a:r>
          <a:endParaRPr lang="ru-RU" sz="1300" b="1" kern="1200" dirty="0"/>
        </a:p>
      </dsp:txBody>
      <dsp:txXfrm>
        <a:off x="1863828" y="2867276"/>
        <a:ext cx="1279492" cy="13840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574CFC-2759-4AC8-A1E7-8194F9BF554D}">
      <dsp:nvSpPr>
        <dsp:cNvPr id="0" name=""/>
        <dsp:cNvSpPr/>
      </dsp:nvSpPr>
      <dsp:spPr>
        <a:xfrm>
          <a:off x="4820850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smtClean="0"/>
            <a:t>Донести до родителей любую информацию</a:t>
          </a:r>
          <a:endParaRPr lang="ru-RU" sz="1200" b="1" kern="1200" dirty="0"/>
        </a:p>
      </dsp:txBody>
      <dsp:txXfrm>
        <a:off x="5523412" y="3471546"/>
        <a:ext cx="1501448" cy="1022601"/>
      </dsp:txXfrm>
    </dsp:sp>
    <dsp:sp modelId="{FF0DF306-65E4-4542-A0F2-B4AAAA2B432B}">
      <dsp:nvSpPr>
        <dsp:cNvPr id="0" name=""/>
        <dsp:cNvSpPr/>
      </dsp:nvSpPr>
      <dsp:spPr>
        <a:xfrm>
          <a:off x="1172924" y="3077654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Изучение семьи, ее особенности</a:t>
          </a:r>
          <a:endParaRPr lang="ru-RU" sz="1200" b="1" kern="1200" dirty="0"/>
        </a:p>
      </dsp:txBody>
      <dsp:txXfrm>
        <a:off x="1204739" y="3471546"/>
        <a:ext cx="1501448" cy="1022601"/>
      </dsp:txXfrm>
    </dsp:sp>
    <dsp:sp modelId="{E926B920-E9CC-4015-932B-01673D5AAFC8}">
      <dsp:nvSpPr>
        <dsp:cNvPr id="0" name=""/>
        <dsp:cNvSpPr/>
      </dsp:nvSpPr>
      <dsp:spPr>
        <a:xfrm>
          <a:off x="4820850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Совместные мероприятия                   с родителями </a:t>
          </a:r>
          <a:endParaRPr lang="ru-RU" sz="1200" b="1" kern="1200" dirty="0"/>
        </a:p>
      </dsp:txBody>
      <dsp:txXfrm>
        <a:off x="5523412" y="31815"/>
        <a:ext cx="1501448" cy="1022601"/>
      </dsp:txXfrm>
    </dsp:sp>
    <dsp:sp modelId="{05464036-1610-43A3-A0C8-1A3A2C52AC7E}">
      <dsp:nvSpPr>
        <dsp:cNvPr id="0" name=""/>
        <dsp:cNvSpPr/>
      </dsp:nvSpPr>
      <dsp:spPr>
        <a:xfrm>
          <a:off x="1172924" y="0"/>
          <a:ext cx="2235825" cy="14483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Обогащение родителей знаниями в вопросах воспитания детей</a:t>
          </a:r>
          <a:endParaRPr lang="ru-RU" sz="1200" b="1" kern="1200" dirty="0"/>
        </a:p>
      </dsp:txBody>
      <dsp:txXfrm>
        <a:off x="1204739" y="31815"/>
        <a:ext cx="1501448" cy="1022601"/>
      </dsp:txXfrm>
    </dsp:sp>
    <dsp:sp modelId="{0CA5DEC7-0CBE-40EC-A0D2-B8F55E6BA2E5}">
      <dsp:nvSpPr>
        <dsp:cNvPr id="0" name=""/>
        <dsp:cNvSpPr/>
      </dsp:nvSpPr>
      <dsp:spPr>
        <a:xfrm>
          <a:off x="2026568" y="244634"/>
          <a:ext cx="1959741" cy="1959741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ПОЗНАВА-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ТЕЛЬНЫЕ</a:t>
          </a:r>
          <a:endParaRPr lang="ru-RU" sz="1800" kern="1200" dirty="0"/>
        </a:p>
      </dsp:txBody>
      <dsp:txXfrm>
        <a:off x="2600563" y="818629"/>
        <a:ext cx="1385746" cy="1385746"/>
      </dsp:txXfrm>
    </dsp:sp>
    <dsp:sp modelId="{696D47A5-918F-4EE7-A930-4767191365FF}">
      <dsp:nvSpPr>
        <dsp:cNvPr id="0" name=""/>
        <dsp:cNvSpPr/>
      </dsp:nvSpPr>
      <dsp:spPr>
        <a:xfrm rot="5400000">
          <a:off x="4114809" y="172613"/>
          <a:ext cx="1959741" cy="1959741"/>
        </a:xfrm>
        <a:prstGeom prst="pieWedge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ДОСУГО-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ВЫЕ </a:t>
          </a:r>
          <a:endParaRPr lang="ru-RU" sz="1800" b="1" kern="1200" dirty="0"/>
        </a:p>
      </dsp:txBody>
      <dsp:txXfrm rot="-5400000">
        <a:off x="4114809" y="746608"/>
        <a:ext cx="1385746" cy="1385746"/>
      </dsp:txXfrm>
    </dsp:sp>
    <dsp:sp modelId="{743488C7-4889-406C-A7E9-D838DEA1E3A2}">
      <dsp:nvSpPr>
        <dsp:cNvPr id="0" name=""/>
        <dsp:cNvSpPr/>
      </dsp:nvSpPr>
      <dsp:spPr>
        <a:xfrm rot="10800000">
          <a:off x="4160059" y="2308241"/>
          <a:ext cx="1959741" cy="1959741"/>
        </a:xfrm>
        <a:prstGeom prst="pieWedge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НАГЛЯДНОИНФОРМАЦИОННЫЕ</a:t>
          </a:r>
          <a:endParaRPr lang="ru-RU" sz="1800" b="1" kern="1200" dirty="0"/>
        </a:p>
      </dsp:txBody>
      <dsp:txXfrm rot="10800000">
        <a:off x="4160059" y="2308241"/>
        <a:ext cx="1385746" cy="1385746"/>
      </dsp:txXfrm>
    </dsp:sp>
    <dsp:sp modelId="{0D12B986-CDE7-4383-9338-2A2990524FF2}">
      <dsp:nvSpPr>
        <dsp:cNvPr id="0" name=""/>
        <dsp:cNvSpPr/>
      </dsp:nvSpPr>
      <dsp:spPr>
        <a:xfrm rot="16200000">
          <a:off x="2098569" y="2332855"/>
          <a:ext cx="1959741" cy="1959741"/>
        </a:xfrm>
        <a:prstGeom prst="pieWedg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ИНФОРМАЦИОННО-АНАЛИТИЧЕСКИЕ</a:t>
          </a:r>
          <a:endParaRPr lang="ru-RU" sz="1800" b="1" kern="1200" dirty="0"/>
        </a:p>
      </dsp:txBody>
      <dsp:txXfrm rot="5400000">
        <a:off x="2672564" y="2332855"/>
        <a:ext cx="1385746" cy="1385746"/>
      </dsp:txXfrm>
    </dsp:sp>
    <dsp:sp modelId="{D41A6523-BC1A-4A5F-9322-21E47B68B701}">
      <dsp:nvSpPr>
        <dsp:cNvPr id="0" name=""/>
        <dsp:cNvSpPr/>
      </dsp:nvSpPr>
      <dsp:spPr>
        <a:xfrm>
          <a:off x="3776484" y="1855644"/>
          <a:ext cx="676631" cy="588375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9E2037-3CD0-4EEF-8C3B-3EB627AEFE8E}">
      <dsp:nvSpPr>
        <dsp:cNvPr id="0" name=""/>
        <dsp:cNvSpPr/>
      </dsp:nvSpPr>
      <dsp:spPr>
        <a:xfrm rot="10800000">
          <a:off x="3776484" y="2081942"/>
          <a:ext cx="676631" cy="588375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07.01.2018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07.01.2018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07.01.2018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07.01.2018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07.01.2018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07.01.2018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2.png"/>
          <p:cNvPicPr>
            <a:picLocks noChangeAspect="1"/>
          </p:cNvPicPr>
          <p:nvPr userDrawn="1"/>
        </p:nvPicPr>
        <p:blipFill>
          <a:blip r:embed="rId14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15" name="Прямоугольник 14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6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mo.mosreg.ru/" TargetMode="External"/><Relationship Id="rId2" Type="http://schemas.openxmlformats.org/officeDocument/2006/relationships/hyperlink" Target="http://www.firo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gou.ru/" TargetMode="External"/><Relationship Id="rId4" Type="http://schemas.openxmlformats.org/officeDocument/2006/relationships/hyperlink" Target="http://www.asou-mo.ru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2357430"/>
            <a:ext cx="8572560" cy="2958538"/>
            <a:chOff x="1115616" y="2146448"/>
            <a:chExt cx="7165477" cy="335792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084703" cy="4191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</p:txBody>
        </p:sp>
      </p:grp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«Организация взаимодействия с семьями воспитанников в контексте ФГОС дошкольного образования»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70C0"/>
                </a:solidFill>
              </a:rPr>
              <a:t>Протасова Ольга Геннадьевна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МКДОУ – детский сад «Лужок»</a:t>
            </a:r>
          </a:p>
          <a:p>
            <a:r>
              <a:rPr lang="ru-RU" sz="2000" dirty="0" err="1" smtClean="0">
                <a:solidFill>
                  <a:srgbClr val="0070C0"/>
                </a:solidFill>
              </a:rPr>
              <a:t>С.Гонохово</a:t>
            </a:r>
            <a:endParaRPr lang="ru-RU" sz="2000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2015г.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406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780928"/>
            <a:ext cx="4902688" cy="3677016"/>
          </a:xfrm>
          <a:prstGeom prst="rect">
            <a:avLst/>
          </a:prstGeom>
        </p:spPr>
      </p:pic>
      <p:pic>
        <p:nvPicPr>
          <p:cNvPr id="3" name="Рисунок 2" descr="1 03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209" y="0"/>
            <a:ext cx="4548791" cy="34115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8064" y="5517232"/>
            <a:ext cx="3995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Наши родители – активные участники праздников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лка2013 01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332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12976"/>
            <a:ext cx="4422635" cy="3316976"/>
          </a:xfrm>
          <a:prstGeom prst="rect">
            <a:avLst/>
          </a:prstGeom>
        </p:spPr>
      </p:pic>
      <p:pic>
        <p:nvPicPr>
          <p:cNvPr id="3" name="Рисунок 2" descr="DSCN329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280" y="0"/>
            <a:ext cx="5190720" cy="38930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10800000" flipV="1">
            <a:off x="4572000" y="5959091"/>
            <a:ext cx="3582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prstClr val="black"/>
                </a:solidFill>
              </a:rPr>
              <a:t>Дни   открытых дверей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6" name="Рисунок 5" descr="DSCN327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8640"/>
            <a:ext cx="3846570" cy="2884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87727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течении года родители принимают  активное участие в работе детского сада и  благоустройстве территории.</a:t>
            </a:r>
          </a:p>
          <a:p>
            <a:endParaRPr lang="ru-RU" dirty="0"/>
          </a:p>
        </p:txBody>
      </p:sp>
      <p:pic>
        <p:nvPicPr>
          <p:cNvPr id="4" name="Рисунок 3" descr="DSCN021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0"/>
            <a:ext cx="5076055" cy="3807041"/>
          </a:xfrm>
          <a:prstGeom prst="rect">
            <a:avLst/>
          </a:prstGeom>
        </p:spPr>
      </p:pic>
      <p:pic>
        <p:nvPicPr>
          <p:cNvPr id="5" name="Рисунок 4" descr="DSCN025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996952"/>
            <a:ext cx="3899926" cy="2924944"/>
          </a:xfrm>
          <a:prstGeom prst="rect">
            <a:avLst/>
          </a:prstGeom>
        </p:spPr>
      </p:pic>
      <p:pic>
        <p:nvPicPr>
          <p:cNvPr id="6" name="Рисунок 5" descr="DSCN021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0"/>
            <a:ext cx="3707904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065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668010" cy="3501008"/>
          </a:xfrm>
          <a:prstGeom prst="rect">
            <a:avLst/>
          </a:prstGeom>
        </p:spPr>
      </p:pic>
      <p:pic>
        <p:nvPicPr>
          <p:cNvPr id="3" name="Рисунок 2" descr="DSCN336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276872"/>
            <a:ext cx="5220072" cy="39150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4365104"/>
            <a:ext cx="2874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Родительские собрания.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11960" y="6237312"/>
            <a:ext cx="398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Активные участники мастер-класса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тренник 01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51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76749" cy="3357562"/>
          </a:xfrm>
          <a:prstGeom prst="rect">
            <a:avLst/>
          </a:prstGeom>
        </p:spPr>
      </p:pic>
      <p:pic>
        <p:nvPicPr>
          <p:cNvPr id="3" name="Рисунок 2" descr="8 марта 203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924944"/>
            <a:ext cx="4992554" cy="3744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 07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1365" y="260648"/>
            <a:ext cx="4422635" cy="3316976"/>
          </a:xfrm>
          <a:prstGeom prst="rect">
            <a:avLst/>
          </a:prstGeom>
        </p:spPr>
      </p:pic>
      <p:pic>
        <p:nvPicPr>
          <p:cNvPr id="3" name="Рисунок 2" descr="2 06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08920"/>
            <a:ext cx="4902688" cy="367701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декс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4101064" cy="2712903"/>
          </a:xfrm>
          <a:prstGeom prst="rect">
            <a:avLst/>
          </a:prstGeom>
        </p:spPr>
      </p:pic>
      <p:pic>
        <p:nvPicPr>
          <p:cNvPr id="3" name="Рисунок 2" descr="кодекс 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2374" y="-315416"/>
            <a:ext cx="4761626" cy="3128372"/>
          </a:xfrm>
          <a:prstGeom prst="rect">
            <a:avLst/>
          </a:prstGeom>
        </p:spPr>
      </p:pic>
      <p:pic>
        <p:nvPicPr>
          <p:cNvPr id="4" name="Рисунок 3" descr="кодекс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2852936"/>
            <a:ext cx="5051580" cy="3312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92080" y="4437112"/>
            <a:ext cx="385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Помощь родителей в благоустройстве территории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декс 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" y="278892"/>
            <a:ext cx="8732520" cy="63002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6093296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Совместные праздники и развлечения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1000108"/>
            <a:ext cx="85779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86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4499991" cy="3374993"/>
          </a:xfrm>
          <a:prstGeom prst="rect">
            <a:avLst/>
          </a:prstGeom>
        </p:spPr>
      </p:pic>
      <p:pic>
        <p:nvPicPr>
          <p:cNvPr id="3" name="Рисунок 2" descr="DSCN186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0"/>
            <a:ext cx="4499992" cy="3374994"/>
          </a:xfrm>
          <a:prstGeom prst="rect">
            <a:avLst/>
          </a:prstGeom>
        </p:spPr>
      </p:pic>
      <p:pic>
        <p:nvPicPr>
          <p:cNvPr id="4" name="Рисунок 3" descr="1 05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40968"/>
            <a:ext cx="4758672" cy="35690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143248"/>
            <a:ext cx="4786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Родители  участвуют в проектах, </a:t>
            </a:r>
          </a:p>
          <a:p>
            <a:r>
              <a:rPr lang="ru-RU" dirty="0" smtClean="0"/>
              <a:t>оказывают помощь в пополнении библиотеки, мини-музея.</a:t>
            </a:r>
            <a:endParaRPr lang="ru-RU" dirty="0"/>
          </a:p>
        </p:txBody>
      </p:sp>
      <p:pic>
        <p:nvPicPr>
          <p:cNvPr id="6" name="Рисунок 5" descr="DSCN427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9902" y="3286124"/>
            <a:ext cx="4534098" cy="34005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N428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43248"/>
            <a:ext cx="4510285" cy="3382714"/>
          </a:xfrm>
          <a:prstGeom prst="rect">
            <a:avLst/>
          </a:prstGeom>
        </p:spPr>
      </p:pic>
      <p:pic>
        <p:nvPicPr>
          <p:cNvPr id="7" name="Рисунок 6" descr="DSCN428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0"/>
            <a:ext cx="4500562" cy="3204119"/>
          </a:xfrm>
          <a:prstGeom prst="rect">
            <a:avLst/>
          </a:prstGeom>
        </p:spPr>
      </p:pic>
      <p:pic>
        <p:nvPicPr>
          <p:cNvPr id="8" name="Рисунок 7" descr="DSCN427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2899"/>
            <a:ext cx="4500562" cy="3375422"/>
          </a:xfrm>
          <a:prstGeom prst="rect">
            <a:avLst/>
          </a:prstGeom>
        </p:spPr>
      </p:pic>
      <p:pic>
        <p:nvPicPr>
          <p:cNvPr id="9" name="Рисунок 8" descr="DSCN427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9902" y="3214686"/>
            <a:ext cx="4534098" cy="340057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Заключение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Воспитательные функции семьи и ДОУ различны, но для всестороннего развития личности ребёнка необходимо их взаимодействие.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Важным условием преемственности является установление доверительного делового контакта между семьей и детским садом.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Использование разнообразных форм работы помогает родителям  из «зрителей» и «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наблюдате-лей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»  стать   активными  участниками  образовательного и воспитательного процесса их детей.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Список литературы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1.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Дронь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А. В., Данилюк О. Л. Взаимодействие ДОУ с родителями дошкольников. Санкт-Петербург. Детство-Пресс, 2012.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2. 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Миклеева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Н. В. Детский сад и молодая семья: Основы успешного взаимодействия. М.: Творческий Центр, 2010.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3. ФГОС от 17 октября 2013 г. N 1155</a:t>
            </a:r>
          </a:p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4.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http://www.firo.ru/</a:t>
            </a:r>
            <a:endParaRPr lang="ru-RU" sz="1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5.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http://mo.mosreg.ru/</a:t>
            </a:r>
            <a:endParaRPr lang="ru-RU" sz="1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hlinkClick r:id="rId4"/>
              </a:rPr>
              <a:t>6.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  <a:hlinkClick r:id="rId4"/>
              </a:rPr>
              <a:t>http://www.asou-mo.ru/</a:t>
            </a:r>
            <a:endParaRPr lang="ru-RU" sz="1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hlinkClick r:id="rId5"/>
              </a:rPr>
              <a:t>7. </a:t>
            </a:r>
            <a:r>
              <a:rPr lang="en-US" sz="1800" b="1" dirty="0" smtClean="0">
                <a:solidFill>
                  <a:schemeClr val="tx2">
                    <a:lumMod val="75000"/>
                  </a:schemeClr>
                </a:solidFill>
                <a:hlinkClick r:id="rId5"/>
              </a:rPr>
              <a:t>http://mgou.ru/</a:t>
            </a:r>
            <a:endParaRPr lang="ru-RU" sz="1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 descr="1 02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ФГОС представляет собой совокупность обязательных требований к дошкольному образованию.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507288" cy="4353347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ФГОС утвержден 17.10.2013 г., вступил в силу с 01.01.2014 г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ФГОС разработан на основе Конституции Российской  Федерации и  законодательства РФ и с учетом Конвенции ООН о правах ребенка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Задача детского сада по ФГОС «повернуться» лицом к семье, оказать ей педагогическую помощь, привлечь семью на свою сторону в плане единых подходов в воспитании ребёнка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67544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Задачи взаимодействия ДОУ с родителями: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Работать в тесном контакте с семьями воспитанников</a:t>
            </a:r>
          </a:p>
          <a:p>
            <a:pPr lvl="0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Активизировать и обогатить воспитательные умения родителей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Направления по вовлечению родителей  в совместную деятельность с ДОУ</a:t>
            </a:r>
            <a:endParaRPr lang="ru-RU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</a:rPr>
              <a:t>Традицинные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 формы взаимодействия</a:t>
            </a:r>
            <a:endParaRPr lang="ru-RU" sz="3200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Нетрадиционные формы взаимодействия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 00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4904"/>
            <a:ext cx="4523995" cy="3392996"/>
          </a:xfrm>
          <a:prstGeom prst="rect">
            <a:avLst/>
          </a:prstGeom>
        </p:spPr>
      </p:pic>
      <p:pic>
        <p:nvPicPr>
          <p:cNvPr id="5" name="Рисунок 4" descr="1 0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196752"/>
            <a:ext cx="4083918" cy="5445224"/>
          </a:xfrm>
          <a:prstGeom prst="rect">
            <a:avLst/>
          </a:prstGeom>
        </p:spPr>
      </p:pic>
      <p:pic>
        <p:nvPicPr>
          <p:cNvPr id="6" name="Рисунок 5" descr="1 0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136" y="-243408"/>
            <a:ext cx="2592288" cy="34563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20" y="6237312"/>
            <a:ext cx="3869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Выставки совместного творчества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8326b1913cafde6ff20e6914289c7690f5aafe"/>
</p:tagLst>
</file>

<file path=ppt/theme/theme1.xml><?xml version="1.0" encoding="utf-8"?>
<a:theme xmlns:a="http://schemas.openxmlformats.org/drawingml/2006/main" name="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443</Words>
  <Application>Microsoft Office PowerPoint</Application>
  <PresentationFormat>Экран (4:3)</PresentationFormat>
  <Paragraphs>82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«Организация взаимодействия с семьями воспитанников в контексте ФГОС дошкольного образования» </vt:lpstr>
      <vt:lpstr>Презентация PowerPoint</vt:lpstr>
      <vt:lpstr>ФГОС представляет собой совокупность обязательных требований к дошкольному образованию.</vt:lpstr>
      <vt:lpstr>Презентация PowerPoint</vt:lpstr>
      <vt:lpstr>Задачи взаимодействия ДОУ с родителями:</vt:lpstr>
      <vt:lpstr>Направления по вовлечению родителей  в совместную деятельность с ДОУ</vt:lpstr>
      <vt:lpstr>Традицинные формы взаимодействия</vt:lpstr>
      <vt:lpstr> Нетрадиционные формы взаимодействия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Заключение</vt:lpstr>
      <vt:lpstr>Список литературы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007</cp:lastModifiedBy>
  <cp:revision>28</cp:revision>
  <dcterms:created xsi:type="dcterms:W3CDTF">2014-06-24T15:51:35Z</dcterms:created>
  <dcterms:modified xsi:type="dcterms:W3CDTF">2018-01-07T13:21:53Z</dcterms:modified>
</cp:coreProperties>
</file>