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12/9/2017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12/9/2017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12/9/2017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12/9/2017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12/9/2017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12/9/2017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12/9/2017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FA630-13BB-46C4-BD44-B2C5F9B66074}" type="datetimeFigureOut">
              <a:rPr lang="en-US" smtClean="0"/>
              <a:pPr/>
              <a:t>12/9/2017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sz="1000" dirty="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BC5217A8-0E06-4059-AC45-433E2E67A85D}" type="slidenum">
              <a:rPr kumimoji="0" lang="en-US" smtClean="0"/>
              <a:pPr algn="r" eaLnBrk="1" latinLnBrk="0" hangingPunct="1"/>
              <a:t>‹#›</a:t>
            </a:fld>
            <a:endParaRPr kumimoji="0" lang="en-US" sz="1100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C:\Users\ТОНЯ\Desktop\для оформления\img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r>
              <a:rPr lang="ru-RU" sz="4400" b="1" dirty="0" smtClean="0">
                <a:solidFill>
                  <a:srgbClr val="7030A0"/>
                </a:solidFill>
              </a:rPr>
              <a:t>Проверочная работа № 3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7030A0"/>
                </a:solidFill>
              </a:rPr>
              <a:t>1 вариант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(обучение грамоте</a:t>
            </a:r>
            <a:r>
              <a:rPr lang="ru-RU" b="1" dirty="0" smtClean="0">
                <a:solidFill>
                  <a:srgbClr val="7030A0"/>
                </a:solidFill>
              </a:rPr>
              <a:t>)</a:t>
            </a:r>
          </a:p>
          <a:p>
            <a:pPr algn="ctr"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sz="1800" b="1" dirty="0" smtClean="0">
                <a:solidFill>
                  <a:srgbClr val="7030A0"/>
                </a:solidFill>
              </a:rPr>
              <a:t>                                                                          Составила: </a:t>
            </a:r>
            <a:r>
              <a:rPr lang="ru-RU" sz="1800" b="1" dirty="0" err="1" smtClean="0">
                <a:solidFill>
                  <a:srgbClr val="7030A0"/>
                </a:solidFill>
              </a:rPr>
              <a:t>Симанова</a:t>
            </a:r>
            <a:r>
              <a:rPr lang="ru-RU" sz="1800" b="1" dirty="0" smtClean="0">
                <a:solidFill>
                  <a:srgbClr val="7030A0"/>
                </a:solidFill>
              </a:rPr>
              <a:t> А.А.</a:t>
            </a:r>
            <a:br>
              <a:rPr lang="ru-RU" sz="18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                                                                       </a:t>
            </a:r>
            <a:r>
              <a:rPr lang="ru-RU" sz="1800" b="1" smtClean="0">
                <a:solidFill>
                  <a:srgbClr val="7030A0"/>
                </a:solidFill>
              </a:rPr>
              <a:t>учитель </a:t>
            </a:r>
            <a:r>
              <a:rPr lang="ru-RU" sz="1800" b="1" dirty="0" smtClean="0">
                <a:solidFill>
                  <a:srgbClr val="7030A0"/>
                </a:solidFill>
              </a:rPr>
              <a:t>начальных классов</a:t>
            </a:r>
            <a:r>
              <a:rPr lang="ru-RU" sz="1800" b="1" smtClean="0">
                <a:solidFill>
                  <a:srgbClr val="7030A0"/>
                </a:solidFill>
              </a:rPr>
              <a:t/>
            </a:r>
            <a:br>
              <a:rPr lang="ru-RU" sz="1800" b="1" smtClean="0">
                <a:solidFill>
                  <a:srgbClr val="7030A0"/>
                </a:solidFill>
              </a:rPr>
            </a:br>
            <a:r>
              <a:rPr lang="ru-RU" sz="1800" b="1" smtClean="0">
                <a:solidFill>
                  <a:srgbClr val="7030A0"/>
                </a:solidFill>
              </a:rPr>
              <a:t>                                                  Санкт-Петербург</a:t>
            </a:r>
            <a:endParaRPr lang="ru-RU" sz="1800" b="1" dirty="0">
              <a:solidFill>
                <a:srgbClr val="7030A0"/>
              </a:solidFill>
            </a:endParaRPr>
          </a:p>
        </p:txBody>
      </p:sp>
      <p:sp>
        <p:nvSpPr>
          <p:cNvPr id="8194" name="AutoShape 2" descr="C:\Users\%D0%A2%D0%9E%D0%9D%D0%AF\Desktop\%D0%B4%D0%BB%D1%8F %D0%BE%D1%84%D0%BE%D1%80%D0%BC%D0%BB%D0%B5%D0%BD%D0%B8%D1%8F\7iaKXyp5T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6" name="AutoShape 4" descr="C:\Users\%D0%A2%D0%9E%D0%9D%D0%AF\Desktop\%D0%B4%D0%BB%D1%8F %D0%BE%D1%84%D0%BE%D1%80%D0%BC%D0%BB%D0%B5%D0%BD%D0%B8%D1%8F\7iaKXyp5T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8" name="AutoShape 6" descr="C:\Users\%D0%A2%D0%9E%D0%9D%D0%AF\Desktop\%D0%B4%D0%BB%D1%8F %D0%BE%D1%84%D0%BE%D1%80%D0%BC%D0%BB%D0%B5%D0%BD%D0%B8%D1%8F\7iaKXyp5T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2" name="Picture 14" descr="C:\Users\ТОНЯ\Desktop\для оформления\img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mebelstenka.ru/images/cms/data/stulya/stulya_stella/stul_ita-2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32656"/>
            <a:ext cx="1368152" cy="1512168"/>
          </a:xfrm>
          <a:prstGeom prst="rect">
            <a:avLst/>
          </a:prstGeom>
          <a:noFill/>
        </p:spPr>
      </p:pic>
      <p:pic>
        <p:nvPicPr>
          <p:cNvPr id="7172" name="Picture 4" descr="https://wallperz.com/wp-content/uploads/2016/12/19/wallperz.com-201612192245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332656"/>
            <a:ext cx="2448272" cy="1944216"/>
          </a:xfrm>
          <a:prstGeom prst="rect">
            <a:avLst/>
          </a:prstGeom>
          <a:noFill/>
        </p:spPr>
      </p:pic>
      <p:pic>
        <p:nvPicPr>
          <p:cNvPr id="7174" name="Picture 6" descr="http://www.millionpodarkov.ru/incoming_img/megaterem.ru/395086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548680"/>
            <a:ext cx="1296144" cy="129614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668344" y="2276872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236296" y="2276872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88024" y="2348880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923928" y="2348880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491880" y="2348880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835696" y="2276872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403648" y="2276872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71600" y="2276872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39552" y="2276872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355976" y="2348880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804248" y="2276872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372200" y="2276872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380312" y="5373216"/>
            <a:ext cx="432048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+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347864" y="5373216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763688" y="5373216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331640" y="5373216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899592" y="5373216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67544" y="5373216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7380312" y="5373216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948264" y="5373216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6516216" y="5373216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084168" y="5373216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644008" y="5373216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211960" y="5373216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779912" y="5373216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1403648" y="2276872"/>
            <a:ext cx="432048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+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176" name="Picture 8" descr="http://www.vodostok-system.in.ua/wp-content/uploads/2015/04/water-tap-400x4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3501008"/>
            <a:ext cx="1584176" cy="1728192"/>
          </a:xfrm>
          <a:prstGeom prst="rect">
            <a:avLst/>
          </a:prstGeom>
          <a:noFill/>
        </p:spPr>
      </p:pic>
      <p:pic>
        <p:nvPicPr>
          <p:cNvPr id="7178" name="Picture 10" descr="http://img15.deviantart.net/1ce8/i/2012/309/7/d/spider_png_by_camelfobia-d5k17j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7904" y="3861048"/>
            <a:ext cx="1584176" cy="1080120"/>
          </a:xfrm>
          <a:prstGeom prst="rect">
            <a:avLst/>
          </a:prstGeom>
          <a:noFill/>
        </p:spPr>
      </p:pic>
      <p:pic>
        <p:nvPicPr>
          <p:cNvPr id="7180" name="Picture 12" descr="http://hitagro.ru/wp-content/uploads/2012/11/0_50ea3_418102cf_XL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56176" y="3933056"/>
            <a:ext cx="1584176" cy="1008112"/>
          </a:xfrm>
          <a:prstGeom prst="rect">
            <a:avLst/>
          </a:prstGeom>
          <a:noFill/>
        </p:spPr>
      </p:pic>
      <p:sp>
        <p:nvSpPr>
          <p:cNvPr id="46" name="Прямоугольник 45"/>
          <p:cNvSpPr/>
          <p:nvPr/>
        </p:nvSpPr>
        <p:spPr>
          <a:xfrm>
            <a:off x="6084168" y="5373216"/>
            <a:ext cx="432048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+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211960" y="5373216"/>
            <a:ext cx="432048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+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779912" y="5373216"/>
            <a:ext cx="432048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+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7668344" y="2276872"/>
            <a:ext cx="432048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+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804248" y="2276872"/>
            <a:ext cx="432048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+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788024" y="2348880"/>
            <a:ext cx="4320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+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923928" y="2348880"/>
            <a:ext cx="432048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+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1331640" y="5373216"/>
            <a:ext cx="432048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+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5" name="Содержимое 5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60" name="Picture 16" descr="C:\Users\ТОНЯ\Desktop\для оформления\img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059832" y="2348880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835696" y="2348880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403648" y="2348880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2348880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39552" y="2348880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971600" y="5157192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39552" y="5157192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668344" y="2276872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236296" y="2276872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804248" y="2276872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372200" y="2276872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355976" y="2348880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923928" y="2348880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491880" y="2348880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804248" y="5085184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372200" y="5085184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940152" y="5085184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508104" y="5085184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139952" y="5157192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707904" y="5157192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3275856" y="5157192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843808" y="5157192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835696" y="5157192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1403648" y="5157192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372200" y="5085184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+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508104" y="5085184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+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139952" y="5157192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+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275856" y="5157192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+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403648" y="5157192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+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804248" y="2276872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+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355976" y="2348880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+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491880" y="2348880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+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971600" y="2348880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+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6148" name="Picture 4" descr="https://kartinki.detki.today/wp-content/uploads/2017/07/volk-belyj-fon10-1024x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48680"/>
            <a:ext cx="1800200" cy="1584176"/>
          </a:xfrm>
          <a:prstGeom prst="rect">
            <a:avLst/>
          </a:prstGeom>
          <a:noFill/>
        </p:spPr>
      </p:pic>
      <p:pic>
        <p:nvPicPr>
          <p:cNvPr id="6150" name="Picture 6" descr="http://tvoi-uvelirr.ru/wp-content/uploads/2014/02/detskaya-biguteriya3_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980728"/>
            <a:ext cx="2016224" cy="1152127"/>
          </a:xfrm>
          <a:prstGeom prst="rect">
            <a:avLst/>
          </a:prstGeom>
          <a:noFill/>
        </p:spPr>
      </p:pic>
      <p:pic>
        <p:nvPicPr>
          <p:cNvPr id="6152" name="Picture 8" descr="http://mywishlist.ru/pic/i/wish/orig/000/087/86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908720"/>
            <a:ext cx="2016224" cy="1184920"/>
          </a:xfrm>
          <a:prstGeom prst="rect">
            <a:avLst/>
          </a:prstGeom>
          <a:noFill/>
        </p:spPr>
      </p:pic>
      <p:pic>
        <p:nvPicPr>
          <p:cNvPr id="6154" name="Picture 10" descr="http://printonic.ru/uploads/images/2016/04/04/img_5702b7cca6b9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2924944"/>
            <a:ext cx="1728192" cy="2160240"/>
          </a:xfrm>
          <a:prstGeom prst="rect">
            <a:avLst/>
          </a:prstGeom>
          <a:noFill/>
        </p:spPr>
      </p:pic>
      <p:pic>
        <p:nvPicPr>
          <p:cNvPr id="6156" name="Picture 12" descr="http://bodysolid.ru/images/products/big/p3074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5816" y="3789040"/>
            <a:ext cx="1584176" cy="1268760"/>
          </a:xfrm>
          <a:prstGeom prst="rect">
            <a:avLst/>
          </a:prstGeom>
          <a:noFill/>
        </p:spPr>
      </p:pic>
      <p:pic>
        <p:nvPicPr>
          <p:cNvPr id="6158" name="Picture 14" descr="https://ravta.ru/upload/iblock/556/55637de8364d0348baa9a10b3fc9dc3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36096" y="3573016"/>
            <a:ext cx="1944216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4" name="Picture 14" descr="C:\Users\ТОНЯ\Desktop\для оформления\img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67544" y="2780928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67544" y="5661248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4139952" y="234888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635896" y="234888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131840" y="234888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547664" y="234888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043608" y="234888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39552" y="234888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860032" y="522920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596336" y="234888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092280" y="234888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88224" y="234888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084168" y="234888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355976" y="522920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851920" y="522920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347864" y="522920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051720" y="522920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547664" y="522920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043608" y="522920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39552" y="522920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043608" y="2348880"/>
            <a:ext cx="504056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812360" y="522920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7308304" y="522920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804248" y="522920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300192" y="522920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796136" y="522920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308304" y="5229200"/>
            <a:ext cx="504056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у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043608" y="5229200"/>
            <a:ext cx="504056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596336" y="2348880"/>
            <a:ext cx="504056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rgbClr val="FF0000"/>
                </a:solidFill>
              </a:rPr>
              <a:t>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588224" y="2348880"/>
            <a:ext cx="504056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635896" y="2348880"/>
            <a:ext cx="504056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644008" y="2348880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860032" y="5229200"/>
            <a:ext cx="504056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851920" y="5229200"/>
            <a:ext cx="504056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rgbClr val="FF0000"/>
                </a:solidFill>
              </a:rPr>
              <a:t>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804248" y="5229200"/>
            <a:ext cx="504056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https://qbaby.ru/image/cache/img/22752-700x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908720"/>
            <a:ext cx="1224136" cy="1296144"/>
          </a:xfrm>
          <a:prstGeom prst="rect">
            <a:avLst/>
          </a:prstGeom>
          <a:noFill/>
        </p:spPr>
      </p:pic>
      <p:pic>
        <p:nvPicPr>
          <p:cNvPr id="5124" name="Picture 4" descr="http://pluspng.com/img-png/png-tiger-face-tiger-png-pictures-image-39177-256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260648"/>
            <a:ext cx="2664296" cy="2088232"/>
          </a:xfrm>
          <a:prstGeom prst="rect">
            <a:avLst/>
          </a:prstGeom>
          <a:noFill/>
        </p:spPr>
      </p:pic>
      <p:pic>
        <p:nvPicPr>
          <p:cNvPr id="5126" name="Picture 6" descr="http://domikru.net/wp-content/uploads/2015/01/%D0%BB%D0%B0%D0%BF%D0%B0-%D0%BA%D0%BE%D1%82%D0%B0-%D1%84%D0%BE%D1%82%D0%BE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980728"/>
            <a:ext cx="1728192" cy="1152128"/>
          </a:xfrm>
          <a:prstGeom prst="rect">
            <a:avLst/>
          </a:prstGeom>
          <a:noFill/>
        </p:spPr>
      </p:pic>
      <p:pic>
        <p:nvPicPr>
          <p:cNvPr id="5128" name="Picture 8" descr="http://www.sandipointe.com/im/scarves/yellow-winter-scarf-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3573016"/>
            <a:ext cx="1872208" cy="1512168"/>
          </a:xfrm>
          <a:prstGeom prst="rect">
            <a:avLst/>
          </a:prstGeom>
          <a:noFill/>
        </p:spPr>
      </p:pic>
      <p:sp>
        <p:nvSpPr>
          <p:cNvPr id="46" name="Прямоугольник 45"/>
          <p:cNvSpPr/>
          <p:nvPr/>
        </p:nvSpPr>
        <p:spPr>
          <a:xfrm>
            <a:off x="611560" y="4869160"/>
            <a:ext cx="2088232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30" name="Picture 10" descr="http://copypast.ru/fotografii/ne_proiti_mimo/sladkie_dynki_/sladkie_dynki_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1840" y="3645024"/>
            <a:ext cx="2304256" cy="1296144"/>
          </a:xfrm>
          <a:prstGeom prst="rect">
            <a:avLst/>
          </a:prstGeom>
          <a:noFill/>
        </p:spPr>
      </p:pic>
      <p:pic>
        <p:nvPicPr>
          <p:cNvPr id="5132" name="Picture 12" descr="http://s4.pic4you.ru/y2014/02-17/12216/4201234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44208" y="2780928"/>
            <a:ext cx="1440160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3" grpId="0" animBg="1"/>
      <p:bldP spid="39" grpId="0" animBg="1"/>
      <p:bldP spid="40" grpId="0" animBg="1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0" name="Picture 14" descr="C:\Users\ТОНЯ\Desktop\для оформления\img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39552" y="2708920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11560" y="5445224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7452320" y="2276872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27984" y="2276872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995936" y="2276872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563888" y="2276872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131840" y="2276872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699792" y="2276872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835696" y="2276872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403648" y="2276872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971600" y="2276872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39552" y="2276872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452320" y="2276872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020272" y="2276872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588224" y="2276872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156176" y="2276872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724128" y="2276872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267744" y="5013176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835696" y="5013176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403648" y="5013176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971600" y="5013176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39552" y="5013176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716016" y="5013176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283968" y="5013176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851920" y="5013176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419872" y="5013176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2987824" y="5013176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7380312" y="5013176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948264" y="5013176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6516216" y="5013176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084168" y="5013176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652120" y="5013176"/>
            <a:ext cx="43204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588224" y="2276872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427984" y="2276872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563888" y="2276872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835696" y="2276872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971600" y="2276872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380312" y="5013176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084168" y="5013176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716016" y="5013176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851920" y="5013176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rgbClr val="FF0000"/>
                </a:solidFill>
              </a:rPr>
              <a:t>ю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67744" y="5013176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971600" y="5013176"/>
            <a:ext cx="43204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https://look.com.ua/pic/201511/1366x768/look.com.ua-1384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48680"/>
            <a:ext cx="2160240" cy="1584176"/>
          </a:xfrm>
          <a:prstGeom prst="rect">
            <a:avLst/>
          </a:prstGeom>
          <a:noFill/>
        </p:spPr>
      </p:pic>
      <p:pic>
        <p:nvPicPr>
          <p:cNvPr id="4100" name="Picture 4" descr="https://im0-tub-ru.yandex.net/i?id=753e635e5a504825d1d0850a04154326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1124744"/>
            <a:ext cx="1296144" cy="864096"/>
          </a:xfrm>
          <a:prstGeom prst="rect">
            <a:avLst/>
          </a:prstGeom>
          <a:noFill/>
        </p:spPr>
      </p:pic>
      <p:pic>
        <p:nvPicPr>
          <p:cNvPr id="4102" name="Picture 6" descr="https://im0-tub-ru.yandex.net/i?id=f1dbe000b0a34f5d4124110730823775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1052736"/>
            <a:ext cx="1440160" cy="864096"/>
          </a:xfrm>
          <a:prstGeom prst="rect">
            <a:avLst/>
          </a:prstGeom>
          <a:noFill/>
        </p:spPr>
      </p:pic>
      <p:pic>
        <p:nvPicPr>
          <p:cNvPr id="4104" name="Picture 8" descr="https://remontuzel.ru/wp-content/uploads/2012/02/efa0bf0a571c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2996952"/>
            <a:ext cx="1944216" cy="1932633"/>
          </a:xfrm>
          <a:prstGeom prst="rect">
            <a:avLst/>
          </a:prstGeom>
          <a:noFill/>
        </p:spPr>
      </p:pic>
      <p:pic>
        <p:nvPicPr>
          <p:cNvPr id="4106" name="Picture 10" descr="http://omaric.ru/wp-content/uploads/%D0%B1%D1%80%D1%8E%D0%BA%D0%B8-%D0%BE%D1%82-%D0%BA%D0%BE%D1%81%D1%82%D1%8E%D0%BC%D0%B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1841" y="3212976"/>
            <a:ext cx="1944216" cy="1613992"/>
          </a:xfrm>
          <a:prstGeom prst="rect">
            <a:avLst/>
          </a:prstGeom>
          <a:noFill/>
        </p:spPr>
      </p:pic>
      <p:pic>
        <p:nvPicPr>
          <p:cNvPr id="4108" name="Picture 12" descr="https://im0-tub-ru.yandex.net/i?id=242dd989b65b146731403691d5719e1f&amp;n=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40152" y="3501008"/>
            <a:ext cx="1656184" cy="1319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ОНЯ\Desktop\для оформления\img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0" name="Овал 19"/>
          <p:cNvSpPr/>
          <p:nvPr/>
        </p:nvSpPr>
        <p:spPr>
          <a:xfrm>
            <a:off x="5148064" y="4797152"/>
            <a:ext cx="3672408" cy="91440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95536" y="4797152"/>
            <a:ext cx="3960440" cy="914400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23528" y="476672"/>
            <a:ext cx="8496944" cy="2376264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412776"/>
            <a:ext cx="504056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380312" y="1412776"/>
            <a:ext cx="504056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60232" y="1412776"/>
            <a:ext cx="504056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э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940152" y="1412776"/>
            <a:ext cx="504056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у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92080" y="1412776"/>
            <a:ext cx="504056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72000" y="1412776"/>
            <a:ext cx="504056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23928" y="1412776"/>
            <a:ext cx="504056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rgbClr val="FF0000"/>
                </a:solidFill>
              </a:rPr>
              <a:t>ы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131840" y="1412776"/>
            <a:ext cx="504056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ё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411760" y="1412776"/>
            <a:ext cx="504056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rgbClr val="FF0000"/>
                </a:solidFill>
              </a:rPr>
              <a:t>ю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691680" y="1412776"/>
            <a:ext cx="504056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56647E-6 L -0.02465 0.5347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2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56647E-6 L -0.04844 0.5347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" y="2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56647E-6 L 0.33767 0.5347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" y="2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4.56647E-6 L 0.32969 0.5347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" y="2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56647E-6 L -0.24532 0.5347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" y="2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96022E-7 L 0.22743 0.5349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2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2 0.01041 L 0.20226 0.53469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2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56647E-6 L -0.41042 0.5347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" y="2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56647E-6 L -0.41841 0.5347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" y="2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95 0.01041 L 0.02969 0.53469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" y="2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ТОНЯ\Desktop\для оформления\img9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</TotalTime>
  <Words>66</Words>
  <Application>Microsoft Office PowerPoint</Application>
  <PresentationFormat>Экран (4:3)</PresentationFormat>
  <Paragraphs>58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Bill Gates</dc:creator>
  <cp:lastModifiedBy>Bill Gates</cp:lastModifiedBy>
  <cp:revision>20</cp:revision>
  <dcterms:created xsi:type="dcterms:W3CDTF">2017-11-29T14:59:52Z</dcterms:created>
  <dcterms:modified xsi:type="dcterms:W3CDTF">2017-12-09T12:04:15Z</dcterms:modified>
</cp:coreProperties>
</file>