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7" r:id="rId3"/>
    <p:sldId id="299" r:id="rId4"/>
    <p:sldId id="276" r:id="rId5"/>
    <p:sldId id="290" r:id="rId6"/>
    <p:sldId id="285" r:id="rId7"/>
    <p:sldId id="281" r:id="rId8"/>
    <p:sldId id="282" r:id="rId9"/>
    <p:sldId id="306" r:id="rId10"/>
    <p:sldId id="294" r:id="rId11"/>
    <p:sldId id="303" r:id="rId12"/>
    <p:sldId id="29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191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8" autoAdjust="0"/>
    <p:restoredTop sz="94660"/>
  </p:normalViewPr>
  <p:slideViewPr>
    <p:cSldViewPr>
      <p:cViewPr>
        <p:scale>
          <a:sx n="70" d="100"/>
          <a:sy n="70" d="100"/>
        </p:scale>
        <p:origin x="-398" y="-10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4DC52E2-848C-4822-BD8D-AB43FDCC2664}" type="datetimeFigureOut">
              <a:rPr lang="ru-RU" smtClean="0"/>
              <a:pPr/>
              <a:t>25.03.2017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E5BF3E0-F8B9-43A2-B565-2CAD5940EF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71480"/>
            <a:ext cx="7772400" cy="1643074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      </a:t>
            </a:r>
            <a:r>
              <a:rPr lang="ru-RU" sz="4000" dirty="0" smtClean="0"/>
              <a:t>Закрепление сказки </a:t>
            </a:r>
            <a:r>
              <a:rPr lang="ru-RU" sz="4000" dirty="0" smtClean="0"/>
              <a:t>«</a:t>
            </a:r>
            <a:r>
              <a:rPr lang="ru-RU" sz="4000" dirty="0" smtClean="0"/>
              <a:t>Репка</a:t>
            </a:r>
            <a:r>
              <a:rPr lang="ru-RU" sz="4000" dirty="0" smtClean="0"/>
              <a:t>»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sz="3100" dirty="0" smtClean="0"/>
              <a:t>Сказка и мы. </a:t>
            </a:r>
            <a:br>
              <a:rPr lang="ru-RU" sz="3100" dirty="0" smtClean="0"/>
            </a:br>
            <a:r>
              <a:rPr lang="ru-RU" sz="3100" dirty="0" smtClean="0"/>
              <a:t>О </a:t>
            </a:r>
            <a:r>
              <a:rPr lang="ru-RU" sz="3100" dirty="0" smtClean="0"/>
              <a:t>чувстве коллективизма </a:t>
            </a:r>
            <a:r>
              <a:rPr lang="ru-RU" sz="3100" dirty="0" smtClean="0"/>
              <a:t>и  взаимопомощи. </a:t>
            </a:r>
            <a:endParaRPr lang="ru-RU" sz="3100" dirty="0"/>
          </a:p>
        </p:txBody>
      </p:sp>
      <p:pic>
        <p:nvPicPr>
          <p:cNvPr id="1026" name="Picture 2" descr="C:\Users\1\Desktop\Репка\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3640" y="2276872"/>
            <a:ext cx="4490808" cy="4138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41277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Расскажи сказку с помощью условных заместителей персонажей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err="1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1547664" y="1844824"/>
            <a:ext cx="1080120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3491880" y="1916832"/>
            <a:ext cx="1008112" cy="936104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5364088" y="1916832"/>
            <a:ext cx="1008112" cy="9361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flipH="1" flipV="1">
            <a:off x="7164288" y="1916832"/>
            <a:ext cx="936104" cy="93610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3284984"/>
            <a:ext cx="1368152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репка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47864" y="3284984"/>
            <a:ext cx="1440160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дед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220072" y="3284984"/>
            <a:ext cx="1368152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баба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092280" y="3284984"/>
            <a:ext cx="1368152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внучка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475656" y="4365104"/>
            <a:ext cx="1152128" cy="1008112"/>
          </a:xfrm>
          <a:prstGeom prst="triangle">
            <a:avLst>
              <a:gd name="adj" fmla="val 49020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3419872" y="4365104"/>
            <a:ext cx="1224136" cy="1008112"/>
          </a:xfrm>
          <a:prstGeom prst="triangle">
            <a:avLst>
              <a:gd name="adj" fmla="val 49966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364088" y="4365104"/>
            <a:ext cx="1224136" cy="1008112"/>
          </a:xfrm>
          <a:prstGeom prst="triangle">
            <a:avLst>
              <a:gd name="adj" fmla="val 50762"/>
            </a:avLst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1475656" y="5733256"/>
            <a:ext cx="1368152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Жучка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275856" y="5733256"/>
            <a:ext cx="1512168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кошка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292080" y="5733256"/>
            <a:ext cx="1440160" cy="43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мышка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66130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/>
              <a:t>Чистоговорки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Ду-ду-ду</a:t>
            </a:r>
            <a:r>
              <a:rPr lang="ru-RU" sz="2800" dirty="0" smtClean="0"/>
              <a:t>- в огород иду.</a:t>
            </a:r>
          </a:p>
          <a:p>
            <a:r>
              <a:rPr lang="ru-RU" sz="2800" dirty="0" smtClean="0"/>
              <a:t>Да-да-да- в огороде лебеда.</a:t>
            </a:r>
          </a:p>
          <a:p>
            <a:r>
              <a:rPr lang="ru-RU" sz="2800" dirty="0" err="1" smtClean="0"/>
              <a:t>Де-де-де</a:t>
            </a:r>
            <a:r>
              <a:rPr lang="ru-RU" sz="2800" dirty="0" smtClean="0"/>
              <a:t> - где ты, репка, где?</a:t>
            </a:r>
          </a:p>
          <a:p>
            <a:r>
              <a:rPr lang="ru-RU" sz="2800" dirty="0" err="1" smtClean="0"/>
              <a:t>Оди-оди-оди</a:t>
            </a:r>
            <a:r>
              <a:rPr lang="ru-RU" sz="2800" dirty="0" smtClean="0"/>
              <a:t> - бабушка подходит.</a:t>
            </a:r>
            <a:endParaRPr lang="ru-RU" sz="2800" dirty="0"/>
          </a:p>
        </p:txBody>
      </p:sp>
      <p:pic>
        <p:nvPicPr>
          <p:cNvPr id="15362" name="Picture 2" descr="C:\Users\1\Desktop\612c52bcbe14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573016"/>
            <a:ext cx="345638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Раскрась картинку</a:t>
            </a:r>
            <a:endParaRPr lang="ru-RU" sz="3600" dirty="0"/>
          </a:p>
        </p:txBody>
      </p:sp>
      <p:pic>
        <p:nvPicPr>
          <p:cNvPr id="9" name="Picture 2" descr="C:\Users\1\Desktop\img_566d4a6f74c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340768"/>
            <a:ext cx="748883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Узнай сказку по картинке</a:t>
            </a:r>
            <a:endParaRPr lang="ru-RU" sz="3600" dirty="0"/>
          </a:p>
        </p:txBody>
      </p:sp>
      <p:pic>
        <p:nvPicPr>
          <p:cNvPr id="2052" name="Picture 4" descr="C:\Users\1\Desktop\Репка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8"/>
            <a:ext cx="8100392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Пословица  к сказке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8100392" cy="50405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Один за всех и все за одного</a:t>
            </a:r>
            <a:endParaRPr lang="ru-RU" sz="2800" dirty="0"/>
          </a:p>
        </p:txBody>
      </p:sp>
      <p:pic>
        <p:nvPicPr>
          <p:cNvPr id="13314" name="Picture 2" descr="C:\Users\1\Desktop\Репка\95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5850" y="1844824"/>
            <a:ext cx="8058150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Загадки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Что </a:t>
            </a:r>
            <a:r>
              <a:rPr lang="ru-RU" sz="2800" dirty="0" smtClean="0"/>
              <a:t>за сказка:                                                                                              Кошка, внучка,                                                                                          Мышка и собака Жучка                                                                           Деду с бабой помогали,                                                                             Корнеплоды собирали</a:t>
            </a:r>
            <a:r>
              <a:rPr lang="ru-RU" sz="2800" dirty="0" smtClean="0"/>
              <a:t>?  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                                                        </a:t>
            </a:r>
          </a:p>
          <a:p>
            <a:pPr>
              <a:buNone/>
            </a:pPr>
            <a:r>
              <a:rPr lang="ru-RU" sz="2800" dirty="0" smtClean="0"/>
              <a:t>                                                              Кругла, а не месяц, 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    Желта, а не масло, 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    Сладка, а не сахар, </a:t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           С хвостом, а не мышь.</a:t>
            </a:r>
            <a:endParaRPr lang="ru-RU" sz="2800" dirty="0" smtClean="0"/>
          </a:p>
        </p:txBody>
      </p:sp>
      <p:pic>
        <p:nvPicPr>
          <p:cNvPr id="11" name="Picture 2" descr="C:\Users\1\Desktop\репка-e1342782593447-1024x734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4871" y="1082758"/>
            <a:ext cx="2803513" cy="2274233"/>
          </a:xfrm>
          <a:prstGeom prst="rect">
            <a:avLst/>
          </a:prstGeom>
          <a:noFill/>
        </p:spPr>
      </p:pic>
      <p:pic>
        <p:nvPicPr>
          <p:cNvPr id="3082" name="Picture 10" descr="C:\Users\1\Desktop\Репка\10059477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573016"/>
            <a:ext cx="273630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Кто из этих животных помогал тянуть репку?</a:t>
            </a:r>
            <a:endParaRPr lang="ru-RU" sz="3600" dirty="0"/>
          </a:p>
        </p:txBody>
      </p:sp>
      <p:pic>
        <p:nvPicPr>
          <p:cNvPr id="8196" name="Picture 4" descr="C:\Users\1\Desktop\12-05-2015_11-42-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340769"/>
            <a:ext cx="8100392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3813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Найди  репку по контуру.</a:t>
            </a:r>
            <a:endParaRPr lang="ru-RU" sz="3600" dirty="0"/>
          </a:p>
        </p:txBody>
      </p:sp>
      <p:pic>
        <p:nvPicPr>
          <p:cNvPr id="12290" name="Picture 2" descr="C:\Users\1\Desktop\Репка\5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96752"/>
            <a:ext cx="8100392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Выучи стихотворение наизусть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1956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</a:t>
            </a:r>
            <a:r>
              <a:rPr lang="ru-RU" sz="2800" dirty="0" smtClean="0"/>
              <a:t>Огород</a:t>
            </a:r>
          </a:p>
          <a:p>
            <a:pPr marL="365125" indent="-365125">
              <a:buNone/>
            </a:pPr>
            <a:r>
              <a:rPr lang="ru-RU" sz="2800" dirty="0" smtClean="0"/>
              <a:t>В огороде много гряд. </a:t>
            </a:r>
          </a:p>
          <a:p>
            <a:pPr marL="282575" indent="-282575">
              <a:buNone/>
            </a:pPr>
            <a:r>
              <a:rPr lang="ru-RU" sz="2800" dirty="0" smtClean="0"/>
              <a:t>Тут и репа, и  салат.</a:t>
            </a:r>
          </a:p>
          <a:p>
            <a:pPr>
              <a:buNone/>
            </a:pPr>
            <a:r>
              <a:rPr lang="ru-RU" sz="2800" dirty="0" smtClean="0"/>
              <a:t>Тут и свёкла, и горох.</a:t>
            </a:r>
          </a:p>
          <a:p>
            <a:pPr>
              <a:buNone/>
            </a:pPr>
            <a:r>
              <a:rPr lang="ru-RU" sz="2800" dirty="0" smtClean="0"/>
              <a:t>А картофель разве плох?</a:t>
            </a:r>
          </a:p>
          <a:p>
            <a:pPr>
              <a:buNone/>
            </a:pPr>
            <a:r>
              <a:rPr lang="ru-RU" sz="2800" dirty="0" smtClean="0"/>
              <a:t>Наш зелёный огород</a:t>
            </a:r>
          </a:p>
          <a:p>
            <a:pPr>
              <a:buNone/>
            </a:pPr>
            <a:r>
              <a:rPr lang="ru-RU" sz="2800" dirty="0" smtClean="0"/>
              <a:t>Нас накормит круглый год.                                        </a:t>
            </a:r>
          </a:p>
          <a:p>
            <a:pPr>
              <a:buNone/>
            </a:pPr>
            <a:r>
              <a:rPr lang="ru-RU" sz="2800" dirty="0" smtClean="0"/>
              <a:t>                                                                   </a:t>
            </a:r>
          </a:p>
          <a:p>
            <a:pPr>
              <a:buNone/>
            </a:pPr>
            <a:r>
              <a:rPr lang="ru-RU" sz="2800" dirty="0" smtClean="0"/>
              <a:t>                                                    А. Прокофьев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Picture 2" descr="C:\Users\1\Desktop\MET1792006-1-276x2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052736"/>
            <a:ext cx="3635896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Перескажи сказку </a:t>
            </a:r>
            <a:endParaRPr lang="ru-RU" sz="3600" dirty="0"/>
          </a:p>
        </p:txBody>
      </p:sp>
      <p:pic>
        <p:nvPicPr>
          <p:cNvPr id="7171" name="Picture 3" descr="C:\Users\1\Desktop\Репка\Реп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8244408" cy="5805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Пересказ сказки по </a:t>
            </a:r>
            <a:r>
              <a:rPr lang="ru-RU" sz="3600" dirty="0" err="1" smtClean="0"/>
              <a:t>мнемотаблице</a:t>
            </a:r>
            <a:endParaRPr lang="ru-RU" sz="3600" dirty="0"/>
          </a:p>
        </p:txBody>
      </p:sp>
      <p:pic>
        <p:nvPicPr>
          <p:cNvPr id="16386" name="Picture 2" descr="C:\Users\1\Desktop\1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7920880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348</TotalTime>
  <Words>153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      Закрепление сказки «Репка» Сказка и мы.  О чувстве коллективизма и  взаимопомощи. </vt:lpstr>
      <vt:lpstr>Узнай сказку по картинке</vt:lpstr>
      <vt:lpstr>Пословица  к сказке</vt:lpstr>
      <vt:lpstr>Загадки</vt:lpstr>
      <vt:lpstr>Кто из этих животных помогал тянуть репку?</vt:lpstr>
      <vt:lpstr>Найди  репку по контуру.</vt:lpstr>
      <vt:lpstr>Выучи стихотворение наизусть</vt:lpstr>
      <vt:lpstr>Перескажи сказку </vt:lpstr>
      <vt:lpstr>Пересказ сказки по мнемотаблице</vt:lpstr>
      <vt:lpstr>Расскажи сказку с помощью условных заместителей персонажей</vt:lpstr>
      <vt:lpstr>Чистоговорки</vt:lpstr>
      <vt:lpstr>Раскрась картинку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Закрепление сказки «Колосок» Сказка и мы.  О трудолюбии, взаимопомощи и справедливости</dc:title>
  <dc:creator>132</dc:creator>
  <cp:lastModifiedBy>1</cp:lastModifiedBy>
  <cp:revision>42</cp:revision>
  <dcterms:created xsi:type="dcterms:W3CDTF">2013-12-01T05:00:50Z</dcterms:created>
  <dcterms:modified xsi:type="dcterms:W3CDTF">2017-03-25T14:32:14Z</dcterms:modified>
</cp:coreProperties>
</file>