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1" r:id="rId2"/>
    <p:sldId id="259" r:id="rId3"/>
    <p:sldId id="260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8CD1CFF-FC58-4A2B-9BB3-8663B545894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2B2404B-44D0-46F6-808E-0B6CF77B79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nalizfamilii.ru/analiz-imeni-Ivan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0%BC%D1%91%D1%82_(%D0%B3%D0%B5%D1%80%D0%B0%D0%BB%D1%8C%D0%B4%D0%B8%D0%BA%D0%B0)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Происхождение фамилии Квашнин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В архивных документах упоминаются </a:t>
            </a:r>
            <a:r>
              <a:rPr lang="ru-RU" b="1" u="sng" dirty="0" smtClean="0">
                <a:hlinkClick r:id="rId2" tooltip="Анализ имени Иван"/>
              </a:rPr>
              <a:t>Иван</a:t>
            </a:r>
            <a:r>
              <a:rPr lang="ru-RU" b="1" dirty="0" smtClean="0"/>
              <a:t> Родионович Квашня, умер в 1380 г., от него – Квашнины.</a:t>
            </a:r>
          </a:p>
          <a:p>
            <a:r>
              <a:rPr lang="ru-RU" b="1" dirty="0" smtClean="0"/>
              <a:t>Общепринятая модель русских родовых именований сложилась не сразу, однако уже к началу XVII века большинство фамилий образовывалось прибавлением к основе – имени или прозвищу отца – суффиксов -</a:t>
            </a:r>
            <a:r>
              <a:rPr lang="ru-RU" b="1" dirty="0" err="1" smtClean="0"/>
              <a:t>ов</a:t>
            </a:r>
            <a:r>
              <a:rPr lang="ru-RU" b="1" dirty="0" smtClean="0"/>
              <a:t>/ -ев и -ин, постепенно ставших типичными показателями русских семейных имен. По своему происхождению такие именования являлись притяжательными прилагательными, отчествами. При этом суффикс -</a:t>
            </a:r>
            <a:r>
              <a:rPr lang="ru-RU" b="1" dirty="0" err="1" smtClean="0"/>
              <a:t>ов</a:t>
            </a:r>
            <a:r>
              <a:rPr lang="ru-RU" b="1" dirty="0" smtClean="0"/>
              <a:t>/-ев прибавлялся к основам на согласный или -о, а фамилии на -ин образовывались от имен и прозвищ, оканчивавшихся на -а/-я. Так потомки человека, носившего прозвище Квашня, получили семейное прозвание Квашнины.</a:t>
            </a:r>
          </a:p>
          <a:p>
            <a:r>
              <a:rPr lang="ru-RU" b="1" dirty="0" smtClean="0"/>
              <a:t>Согласно другой версии, данное родовое имя относится к числу фамилий, образованных от топонимов – названий рек, городов, сел и деревень. Такие семейные именования изначально представляли собой прозвища, которые говорили о местности, откуда был родом человек, о тех краях, где он жил и служил прежде. Переселенцы, выходцы из деревни </a:t>
            </a:r>
            <a:r>
              <a:rPr lang="ru-RU" b="1" dirty="0" err="1" smtClean="0"/>
              <a:t>Квашнино</a:t>
            </a:r>
            <a:r>
              <a:rPr lang="ru-RU" b="1" dirty="0" smtClean="0"/>
              <a:t>, расположенной в Новосибирской области, в официальных документах могли быть записаны как Квашнины.</a:t>
            </a:r>
          </a:p>
          <a:p>
            <a:r>
              <a:rPr lang="ru-RU" b="1" dirty="0" smtClean="0"/>
              <a:t>Принятие семьей личного прозвания предка как своего родового имени означает, что родоначальник Квашниных являлся большим авторитетом для домочадцев, а также был известным и уважаемым человеком в родном поселении.</a:t>
            </a:r>
          </a:p>
          <a:p>
            <a:r>
              <a:rPr lang="ru-RU" b="1" dirty="0" smtClean="0"/>
              <a:t>Поскольку процесс формирования фамилий был достаточно длительным, в настоящий момент о точном месте и времени возникновения родового имени Квашнин говорить сложно. Однако с уверенностью можно утверждать, что оно относится к числу старейших прозваний и отражает в себе древние верования и традиции именования людей.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Родовой герб</a:t>
            </a:r>
            <a:br>
              <a:rPr lang="ru-RU" dirty="0" smtClean="0"/>
            </a:br>
            <a:r>
              <a:rPr lang="ru-RU" dirty="0" smtClean="0"/>
              <a:t>Квашнины-Самарины</a:t>
            </a:r>
            <a:endParaRPr lang="ru-RU" dirty="0"/>
          </a:p>
        </p:txBody>
      </p:sp>
      <p:pic>
        <p:nvPicPr>
          <p:cNvPr id="3" name="Picture 2" descr="Kwashnin-Samarin 2-3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643050"/>
            <a:ext cx="4500594" cy="464379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герба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В щите, имеющем золотое поле, изображён белый одноглавый орёл с распростёртыми крыльями, у которого на груди на малом щитке голубого цвета виден золотой крест, поставленный на серебряной подкове, обращённой шипами вверх.</a:t>
            </a:r>
          </a:p>
          <a:p>
            <a:r>
              <a:rPr lang="ru-RU" i="1" dirty="0"/>
              <a:t>Щит увенчан обыкновенным дворянским шлемом с дворянской на нём короной и тремя страусовыми перьями. </a:t>
            </a:r>
            <a:r>
              <a:rPr lang="ru-RU" i="1" dirty="0">
                <a:hlinkClick r:id="rId2" tooltip="Намёт (геральдика)"/>
              </a:rPr>
              <a:t>Намёт</a:t>
            </a:r>
            <a:r>
              <a:rPr lang="ru-RU" i="1" dirty="0"/>
              <a:t> на щите золотой, подложенный голубым. Щит держат два льва, смотрящие в стороны с загнутыми хвостами. Герб рода Квашниных-Самариных внесён в Часть 2 Общего гербовника дворянских родов Всероссийской империи, стр. 39.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Родословная по материнской линии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/>
            <a:r>
              <a:rPr lang="ru-RU" sz="1000" dirty="0" smtClean="0"/>
              <a:t>Ларин Иван Кузьмич</a:t>
            </a:r>
            <a:endParaRPr lang="ru-RU" sz="1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728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Ларина    </a:t>
            </a:r>
          </a:p>
          <a:p>
            <a:pPr algn="ctr"/>
            <a:r>
              <a:rPr lang="ru-RU" sz="1000" dirty="0" smtClean="0"/>
              <a:t>(Немченкова) Акулина Захаровна </a:t>
            </a:r>
            <a:endParaRPr lang="ru-RU" sz="10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786" y="214311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Панькина (Ларина) Нина Ивановна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3000372"/>
            <a:ext cx="1007903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Панькин Геннадий Алексеевич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0430" y="214311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Панькин Алексей Дмитриевич</a:t>
            </a:r>
            <a:endParaRPr lang="ru-RU" sz="1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71934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Панькина Наталья Леонтьева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86050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Панькин Дмитрий Орехович</a:t>
            </a:r>
            <a:endParaRPr lang="ru-RU" sz="1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28926" y="300037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Чаплина (Панькина) Людмила  Алексеевна </a:t>
            </a:r>
            <a:endParaRPr lang="ru-RU" sz="10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429388" y="442913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 Алексей Владимирович</a:t>
            </a:r>
            <a:endParaRPr lang="ru-RU" sz="10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29190" y="442913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Чаплина Ольга Владимировна</a:t>
            </a:r>
            <a:endParaRPr lang="ru-RU" sz="10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28992" y="442913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Чаплин Александр Владимирович</a:t>
            </a:r>
            <a:endParaRPr lang="ru-RU" sz="900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0892" y="228599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Бизюкова (Чаплина) Алла Николаевна</a:t>
            </a:r>
            <a:endParaRPr lang="ru-RU" sz="10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72132" y="300037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 Владимир Николаевич</a:t>
            </a:r>
            <a:endParaRPr lang="ru-RU" sz="1000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929454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Чаплина Елизавета Тимофеевна</a:t>
            </a:r>
            <a:endParaRPr lang="ru-RU" sz="10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00694" y="1357298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Чаплин Николай Гаврилович</a:t>
            </a:r>
            <a:endParaRPr lang="ru-RU" sz="1000" dirty="0"/>
          </a:p>
        </p:txBody>
      </p:sp>
      <p:cxnSp>
        <p:nvCxnSpPr>
          <p:cNvPr id="25" name="Прямая соединительная линия 24"/>
          <p:cNvCxnSpPr>
            <a:stCxn id="3" idx="3"/>
          </p:cNvCxnSpPr>
          <p:nvPr/>
        </p:nvCxnSpPr>
        <p:spPr>
          <a:xfrm>
            <a:off x="1142976" y="1643038"/>
            <a:ext cx="428628" cy="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4" idx="3"/>
            <a:endCxn id="13" idx="1"/>
          </p:cNvCxnSpPr>
          <p:nvPr/>
        </p:nvCxnSpPr>
        <p:spPr>
          <a:xfrm>
            <a:off x="3786182" y="1643038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stCxn id="22" idx="3"/>
            <a:endCxn id="21" idx="1"/>
          </p:cNvCxnSpPr>
          <p:nvPr/>
        </p:nvCxnSpPr>
        <p:spPr>
          <a:xfrm>
            <a:off x="6500826" y="1643038"/>
            <a:ext cx="428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785918" y="2428868"/>
            <a:ext cx="1928826" cy="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/>
          <p:nvPr/>
        </p:nvCxnSpPr>
        <p:spPr>
          <a:xfrm rot="16200000" flipH="1">
            <a:off x="6715140" y="1714488"/>
            <a:ext cx="714380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Соединительная линия уступом 44"/>
          <p:cNvCxnSpPr>
            <a:endCxn id="20" idx="0"/>
          </p:cNvCxnSpPr>
          <p:nvPr/>
        </p:nvCxnSpPr>
        <p:spPr>
          <a:xfrm rot="5400000">
            <a:off x="5679289" y="2035959"/>
            <a:ext cx="1357322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Соединительная линия уступом 48"/>
          <p:cNvCxnSpPr>
            <a:endCxn id="12" idx="0"/>
          </p:cNvCxnSpPr>
          <p:nvPr/>
        </p:nvCxnSpPr>
        <p:spPr>
          <a:xfrm rot="16200000" flipH="1">
            <a:off x="3714744" y="1857364"/>
            <a:ext cx="500066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Соединительная линия уступом 50"/>
          <p:cNvCxnSpPr/>
          <p:nvPr/>
        </p:nvCxnSpPr>
        <p:spPr>
          <a:xfrm rot="16200000" flipH="1">
            <a:off x="1107257" y="1821645"/>
            <a:ext cx="428628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Соединительная линия уступом 52"/>
          <p:cNvCxnSpPr>
            <a:endCxn id="11" idx="0"/>
          </p:cNvCxnSpPr>
          <p:nvPr/>
        </p:nvCxnSpPr>
        <p:spPr>
          <a:xfrm rot="5400000">
            <a:off x="1823580" y="2609406"/>
            <a:ext cx="571504" cy="2104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Соединительная линия уступом 54"/>
          <p:cNvCxnSpPr>
            <a:endCxn id="15" idx="0"/>
          </p:cNvCxnSpPr>
          <p:nvPr/>
        </p:nvCxnSpPr>
        <p:spPr>
          <a:xfrm rot="16200000" flipH="1">
            <a:off x="2928926" y="2500306"/>
            <a:ext cx="571504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15" idx="3"/>
            <a:endCxn id="20" idx="1"/>
          </p:cNvCxnSpPr>
          <p:nvPr/>
        </p:nvCxnSpPr>
        <p:spPr>
          <a:xfrm>
            <a:off x="3929058" y="3286112"/>
            <a:ext cx="1643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оединительная линия уступом 71"/>
          <p:cNvCxnSpPr>
            <a:endCxn id="18" idx="0"/>
          </p:cNvCxnSpPr>
          <p:nvPr/>
        </p:nvCxnSpPr>
        <p:spPr>
          <a:xfrm rot="5400000">
            <a:off x="3500430" y="3714752"/>
            <a:ext cx="1143008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Соединительная линия уступом 73"/>
          <p:cNvCxnSpPr/>
          <p:nvPr/>
        </p:nvCxnSpPr>
        <p:spPr>
          <a:xfrm rot="16200000" flipH="1">
            <a:off x="4429124" y="3714752"/>
            <a:ext cx="1143008" cy="2857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Соединительная линия уступом 76"/>
          <p:cNvCxnSpPr/>
          <p:nvPr/>
        </p:nvCxnSpPr>
        <p:spPr>
          <a:xfrm rot="16200000" flipH="1">
            <a:off x="5357818" y="3286124"/>
            <a:ext cx="1143008" cy="114300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Родословная по отцовской линии</a:t>
            </a:r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 rot="5400000" flipH="1" flipV="1">
            <a:off x="8536809" y="3893347"/>
            <a:ext cx="714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Скругленный прямоугольник 70"/>
          <p:cNvSpPr/>
          <p:nvPr/>
        </p:nvSpPr>
        <p:spPr>
          <a:xfrm>
            <a:off x="142844" y="14287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Козлов Захар Захарович</a:t>
            </a:r>
            <a:endParaRPr lang="ru-RU" sz="1000" dirty="0"/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785918" y="3214686"/>
            <a:ext cx="1000132" cy="642942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Левкина (Козлова) Анна Владимировна</a:t>
            </a:r>
            <a:endParaRPr lang="ru-RU" sz="1000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6357950" y="14287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Романова Наталья</a:t>
            </a:r>
            <a:endParaRPr lang="ru-RU" sz="1000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4143372" y="14287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Баранова Варвара</a:t>
            </a:r>
            <a:endParaRPr lang="ru-RU" sz="1000" dirty="0"/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2786050" y="14287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Баранов Стефан Епифанович</a:t>
            </a:r>
            <a:endParaRPr lang="ru-RU" sz="1000" dirty="0"/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1428728" y="14287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Козлова Мария Ильинична</a:t>
            </a:r>
            <a:endParaRPr lang="ru-RU" sz="1000" dirty="0"/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5786446" y="321468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Левкин Александр Киреевич</a:t>
            </a:r>
            <a:endParaRPr lang="ru-RU" sz="1000" dirty="0"/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5143504" y="228599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Левкин Кирей Киреевич</a:t>
            </a:r>
            <a:endParaRPr lang="ru-RU" sz="1000" dirty="0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500826" y="228599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Левкина Ольга Афанасьевна</a:t>
            </a:r>
            <a:endParaRPr lang="ru-RU" sz="1000" dirty="0"/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3428992" y="228599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Козлова (Баранова) Анисия Стефановна</a:t>
            </a:r>
            <a:endParaRPr lang="ru-RU" sz="1000" dirty="0"/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785786" y="228599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Козлов Владимир Захарович</a:t>
            </a:r>
            <a:endParaRPr lang="ru-RU" sz="1000" dirty="0"/>
          </a:p>
        </p:txBody>
      </p:sp>
      <p:cxnSp>
        <p:nvCxnSpPr>
          <p:cNvPr id="86" name="Прямая соединительная линия 85"/>
          <p:cNvCxnSpPr>
            <a:stCxn id="72" idx="3"/>
            <a:endCxn id="80" idx="1"/>
          </p:cNvCxnSpPr>
          <p:nvPr/>
        </p:nvCxnSpPr>
        <p:spPr>
          <a:xfrm flipV="1">
            <a:off x="2786050" y="3500426"/>
            <a:ext cx="3000396" cy="357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71" idx="3"/>
            <a:endCxn id="76" idx="1"/>
          </p:cNvCxnSpPr>
          <p:nvPr/>
        </p:nvCxnSpPr>
        <p:spPr>
          <a:xfrm>
            <a:off x="1142976" y="1714476"/>
            <a:ext cx="285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>
            <a:stCxn id="75" idx="3"/>
            <a:endCxn id="74" idx="1"/>
          </p:cNvCxnSpPr>
          <p:nvPr/>
        </p:nvCxnSpPr>
        <p:spPr>
          <a:xfrm>
            <a:off x="3786182" y="1714476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>
            <a:stCxn id="81" idx="3"/>
          </p:cNvCxnSpPr>
          <p:nvPr/>
        </p:nvCxnSpPr>
        <p:spPr>
          <a:xfrm>
            <a:off x="6143636" y="2571732"/>
            <a:ext cx="642942" cy="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Скругленный прямоугольник 93"/>
          <p:cNvSpPr/>
          <p:nvPr/>
        </p:nvSpPr>
        <p:spPr>
          <a:xfrm>
            <a:off x="5857884" y="407194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 Алексей Иванович</a:t>
            </a:r>
            <a:endParaRPr lang="ru-RU" sz="1000" dirty="0"/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1000100" y="4929198"/>
            <a:ext cx="1071570" cy="642918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Егорушкина (Левкина) Людмила Александровна</a:t>
            </a:r>
            <a:endParaRPr lang="ru-RU" sz="1000" dirty="0"/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3929058" y="4929198"/>
            <a:ext cx="1071570" cy="642942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(Левкина) Галина Александровна</a:t>
            </a:r>
            <a:endParaRPr lang="ru-RU" sz="1000" dirty="0"/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2500298" y="4929198"/>
            <a:ext cx="1071570" cy="642918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/>
              <a:t>Хибина</a:t>
            </a:r>
            <a:r>
              <a:rPr lang="ru-RU" sz="1000" dirty="0" smtClean="0"/>
              <a:t> (Левкина) Валентина Александровна</a:t>
            </a:r>
            <a:endParaRPr lang="ru-RU" sz="1000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786446" y="50006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 Алексей Дмитриевич</a:t>
            </a:r>
            <a:endParaRPr lang="ru-RU" sz="1000" dirty="0"/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7215206" y="4071942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Евдокия Семеновна</a:t>
            </a:r>
            <a:endParaRPr lang="ru-RU" sz="1000" dirty="0"/>
          </a:p>
        </p:txBody>
      </p:sp>
      <p:sp>
        <p:nvSpPr>
          <p:cNvPr id="100" name="Скругленный прямоугольник 99"/>
          <p:cNvSpPr/>
          <p:nvPr/>
        </p:nvSpPr>
        <p:spPr>
          <a:xfrm>
            <a:off x="5786446" y="607220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Ефимова (Квашнина) Наталья Дмитриевна </a:t>
            </a:r>
          </a:p>
        </p:txBody>
      </p:sp>
      <p:sp>
        <p:nvSpPr>
          <p:cNvPr id="101" name="Скругленный прямоугольник 100"/>
          <p:cNvSpPr/>
          <p:nvPr/>
        </p:nvSpPr>
        <p:spPr>
          <a:xfrm>
            <a:off x="7286644" y="500063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Панкратова (Квашнина) Татьяна Алексеевна</a:t>
            </a:r>
            <a:endParaRPr lang="ru-RU" sz="1000" dirty="0"/>
          </a:p>
        </p:txBody>
      </p:sp>
      <p:sp>
        <p:nvSpPr>
          <p:cNvPr id="104" name="Скругленный прямоугольник 103"/>
          <p:cNvSpPr/>
          <p:nvPr/>
        </p:nvSpPr>
        <p:spPr>
          <a:xfrm>
            <a:off x="3929058" y="6072206"/>
            <a:ext cx="1000132" cy="571480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 Алексей Дмитриевич</a:t>
            </a:r>
            <a:endParaRPr lang="ru-RU" sz="1000" dirty="0"/>
          </a:p>
        </p:txBody>
      </p:sp>
      <p:cxnSp>
        <p:nvCxnSpPr>
          <p:cNvPr id="108" name="Прямая соединительная линия 107"/>
          <p:cNvCxnSpPr>
            <a:stCxn id="94" idx="3"/>
            <a:endCxn id="99" idx="1"/>
          </p:cNvCxnSpPr>
          <p:nvPr/>
        </p:nvCxnSpPr>
        <p:spPr>
          <a:xfrm>
            <a:off x="6858016" y="4357682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>
            <a:stCxn id="96" idx="3"/>
            <a:endCxn id="98" idx="1"/>
          </p:cNvCxnSpPr>
          <p:nvPr/>
        </p:nvCxnSpPr>
        <p:spPr>
          <a:xfrm>
            <a:off x="5000628" y="5250669"/>
            <a:ext cx="785818" cy="357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Соединительная линия уступом 111"/>
          <p:cNvCxnSpPr/>
          <p:nvPr/>
        </p:nvCxnSpPr>
        <p:spPr>
          <a:xfrm rot="16200000" flipH="1">
            <a:off x="1035819" y="1964521"/>
            <a:ext cx="571504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Соединительная линия уступом 113"/>
          <p:cNvCxnSpPr>
            <a:endCxn id="83" idx="0"/>
          </p:cNvCxnSpPr>
          <p:nvPr/>
        </p:nvCxnSpPr>
        <p:spPr>
          <a:xfrm rot="5400000">
            <a:off x="3679025" y="1964521"/>
            <a:ext cx="571504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Соединительная линия уступом 115"/>
          <p:cNvCxnSpPr>
            <a:stCxn id="73" idx="2"/>
          </p:cNvCxnSpPr>
          <p:nvPr/>
        </p:nvCxnSpPr>
        <p:spPr>
          <a:xfrm rot="5400000">
            <a:off x="6679409" y="2107385"/>
            <a:ext cx="285776" cy="714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Соединительная линия уступом 117"/>
          <p:cNvCxnSpPr/>
          <p:nvPr/>
        </p:nvCxnSpPr>
        <p:spPr>
          <a:xfrm rot="16200000" flipH="1">
            <a:off x="6036479" y="2821777"/>
            <a:ext cx="642942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Соединительная линия уступом 119"/>
          <p:cNvCxnSpPr/>
          <p:nvPr/>
        </p:nvCxnSpPr>
        <p:spPr>
          <a:xfrm rot="16200000" flipH="1">
            <a:off x="6965173" y="4464851"/>
            <a:ext cx="714380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Соединительная линия уступом 122"/>
          <p:cNvCxnSpPr/>
          <p:nvPr/>
        </p:nvCxnSpPr>
        <p:spPr>
          <a:xfrm rot="5400000">
            <a:off x="6465107" y="4536289"/>
            <a:ext cx="714380" cy="3571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Соединительная линия уступом 124"/>
          <p:cNvCxnSpPr/>
          <p:nvPr/>
        </p:nvCxnSpPr>
        <p:spPr>
          <a:xfrm rot="5400000">
            <a:off x="1607323" y="3607595"/>
            <a:ext cx="1428760" cy="121444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Соединительная линия уступом 127"/>
          <p:cNvCxnSpPr/>
          <p:nvPr/>
        </p:nvCxnSpPr>
        <p:spPr>
          <a:xfrm rot="5400000">
            <a:off x="2607455" y="4036223"/>
            <a:ext cx="1500198" cy="42862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Соединительная линия уступом 129"/>
          <p:cNvCxnSpPr/>
          <p:nvPr/>
        </p:nvCxnSpPr>
        <p:spPr>
          <a:xfrm rot="16200000" flipH="1">
            <a:off x="3786182" y="4000504"/>
            <a:ext cx="1500198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Соединительная линия уступом 132"/>
          <p:cNvCxnSpPr/>
          <p:nvPr/>
        </p:nvCxnSpPr>
        <p:spPr>
          <a:xfrm rot="5400000">
            <a:off x="4643438" y="5429264"/>
            <a:ext cx="785818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Соединительная линия уступом 135"/>
          <p:cNvCxnSpPr/>
          <p:nvPr/>
        </p:nvCxnSpPr>
        <p:spPr>
          <a:xfrm rot="16200000" flipH="1">
            <a:off x="5357818" y="5429264"/>
            <a:ext cx="857256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>
            <a:stCxn id="84" idx="3"/>
          </p:cNvCxnSpPr>
          <p:nvPr/>
        </p:nvCxnSpPr>
        <p:spPr>
          <a:xfrm>
            <a:off x="1785918" y="2571732"/>
            <a:ext cx="2000264" cy="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Соединительная линия уступом 142"/>
          <p:cNvCxnSpPr>
            <a:endCxn id="72" idx="0"/>
          </p:cNvCxnSpPr>
          <p:nvPr/>
        </p:nvCxnSpPr>
        <p:spPr>
          <a:xfrm rot="5400000">
            <a:off x="2071670" y="2786058"/>
            <a:ext cx="642942" cy="21431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7242048" cy="1143000"/>
          </a:xfrm>
        </p:spPr>
        <p:txBody>
          <a:bodyPr/>
          <a:lstStyle/>
          <a:p>
            <a:r>
              <a:rPr lang="ru-RU" dirty="0" smtClean="0"/>
              <a:t>Моя родословная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2000240"/>
            <a:ext cx="1071570" cy="714356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 Алексей Дмитриевич</a:t>
            </a:r>
            <a:endParaRPr lang="ru-RU" sz="1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14876" y="2000240"/>
            <a:ext cx="1071570" cy="714356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(Чаплина) Ольга Владимировна</a:t>
            </a:r>
            <a:endParaRPr lang="ru-RU" sz="1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43372" y="3429000"/>
            <a:ext cx="1143008" cy="714356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София Алексеевна</a:t>
            </a:r>
            <a:endParaRPr lang="ru-RU" sz="1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2976" y="3429000"/>
            <a:ext cx="1071570" cy="714356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Мария Алексеевна</a:t>
            </a:r>
            <a:endParaRPr lang="ru-RU" sz="1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43174" y="3429000"/>
            <a:ext cx="1071570" cy="714356"/>
          </a:xfrm>
          <a:prstGeom prst="round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Квашнина Елизавета Алексеевна</a:t>
            </a:r>
            <a:endParaRPr lang="ru-RU" sz="1000" dirty="0"/>
          </a:p>
        </p:txBody>
      </p:sp>
      <p:cxnSp>
        <p:nvCxnSpPr>
          <p:cNvPr id="9" name="Прямая соединительная линия 8"/>
          <p:cNvCxnSpPr>
            <a:stCxn id="3" idx="3"/>
            <a:endCxn id="4" idx="1"/>
          </p:cNvCxnSpPr>
          <p:nvPr/>
        </p:nvCxnSpPr>
        <p:spPr>
          <a:xfrm>
            <a:off x="2071670" y="2357418"/>
            <a:ext cx="26432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5400000">
            <a:off x="1750199" y="2536025"/>
            <a:ext cx="1071570" cy="7143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rot="16200000" flipH="1">
            <a:off x="2821769" y="2821777"/>
            <a:ext cx="1071570" cy="14287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Соединительная линия уступом 15"/>
          <p:cNvCxnSpPr>
            <a:endCxn id="5" idx="0"/>
          </p:cNvCxnSpPr>
          <p:nvPr/>
        </p:nvCxnSpPr>
        <p:spPr>
          <a:xfrm rot="16200000" flipH="1">
            <a:off x="3857620" y="2571744"/>
            <a:ext cx="1071570" cy="6429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247</TotalTime>
  <Words>227</Words>
  <Application>Microsoft Office PowerPoint</Application>
  <PresentationFormat>Экран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Происхождение фамилии Квашнин</vt:lpstr>
      <vt:lpstr>Родовой герб Квашнины-Самарины</vt:lpstr>
      <vt:lpstr>Описание герба</vt:lpstr>
      <vt:lpstr>Родословная по материнской линии</vt:lpstr>
      <vt:lpstr>Родословная по отцовской линии</vt:lpstr>
      <vt:lpstr>Моя родословная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квашнин</dc:creator>
  <cp:lastModifiedBy>Дом</cp:lastModifiedBy>
  <cp:revision>30</cp:revision>
  <dcterms:created xsi:type="dcterms:W3CDTF">2017-09-30T10:11:31Z</dcterms:created>
  <dcterms:modified xsi:type="dcterms:W3CDTF">2018-01-07T08:11:05Z</dcterms:modified>
</cp:coreProperties>
</file>