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3110A-57D9-4FDD-861E-8B05BEF2DEBD}" type="datetimeFigureOut">
              <a:rPr lang="ru-RU" smtClean="0"/>
              <a:t>16.10.2017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ABC37-D6AA-4107-BE0B-195F5A2678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3110A-57D9-4FDD-861E-8B05BEF2DEBD}" type="datetimeFigureOut">
              <a:rPr lang="ru-RU" smtClean="0"/>
              <a:t>16.10.2017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ABC37-D6AA-4107-BE0B-195F5A2678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3110A-57D9-4FDD-861E-8B05BEF2DEBD}" type="datetimeFigureOut">
              <a:rPr lang="ru-RU" smtClean="0"/>
              <a:t>16.10.2017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ABC37-D6AA-4107-BE0B-195F5A2678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3110A-57D9-4FDD-861E-8B05BEF2DEBD}" type="datetimeFigureOut">
              <a:rPr lang="ru-RU" smtClean="0"/>
              <a:t>16.10.2017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ABC37-D6AA-4107-BE0B-195F5A2678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3110A-57D9-4FDD-861E-8B05BEF2DEBD}" type="datetimeFigureOut">
              <a:rPr lang="ru-RU" smtClean="0"/>
              <a:t>16.10.2017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ABC37-D6AA-4107-BE0B-195F5A2678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3110A-57D9-4FDD-861E-8B05BEF2DEBD}" type="datetimeFigureOut">
              <a:rPr lang="ru-RU" smtClean="0"/>
              <a:t>16.10.2017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ABC37-D6AA-4107-BE0B-195F5A2678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3110A-57D9-4FDD-861E-8B05BEF2DEBD}" type="datetimeFigureOut">
              <a:rPr lang="ru-RU" smtClean="0"/>
              <a:t>16.10.2017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ABC37-D6AA-4107-BE0B-195F5A2678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3110A-57D9-4FDD-861E-8B05BEF2DEBD}" type="datetimeFigureOut">
              <a:rPr lang="ru-RU" smtClean="0"/>
              <a:t>16.10.2017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ABC37-D6AA-4107-BE0B-195F5A2678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3110A-57D9-4FDD-861E-8B05BEF2DEBD}" type="datetimeFigureOut">
              <a:rPr lang="ru-RU" smtClean="0"/>
              <a:t>16.10.2017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ABC37-D6AA-4107-BE0B-195F5A2678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3110A-57D9-4FDD-861E-8B05BEF2DEBD}" type="datetimeFigureOut">
              <a:rPr lang="ru-RU" smtClean="0"/>
              <a:t>16.10.2017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ABC37-D6AA-4107-BE0B-195F5A2678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3110A-57D9-4FDD-861E-8B05BEF2DEBD}" type="datetimeFigureOut">
              <a:rPr lang="ru-RU" smtClean="0"/>
              <a:t>16.10.2017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ABC37-D6AA-4107-BE0B-195F5A2678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13110A-57D9-4FDD-861E-8B05BEF2DEBD}" type="datetimeFigureOut">
              <a:rPr lang="ru-RU" smtClean="0"/>
              <a:t>16.10.2017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3ABC37-D6AA-4107-BE0B-195F5A26782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://900igr.net/datai/doshkolnoe-obrazovanie/Programma-FGT/0025-019-Nichego-ne-beri-u-neznakomtsa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1196752"/>
            <a:ext cx="3186237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gnk-shop.ru/upload/589d536779593-walk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61372" y="1600200"/>
            <a:ext cx="622125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th19.st.depositphotos.com/1018611/3619/i/450/depositphotos_36199499-stock-photo-kids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268760"/>
            <a:ext cx="7488832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www.detki-grad.ru/uploads/pages/pages-O3wst0Skkx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124744"/>
            <a:ext cx="7200800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www.stihimix.com/wp-content/uploads/malchik-za-komputerom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77527" y="1600200"/>
            <a:ext cx="678894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lady.novostiua.net/uploads/posts/2012-07/1341334037_deti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980728"/>
            <a:ext cx="7848872" cy="5328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900igr.net/datai/geografija/Globus-karta/0008-016-Zapomnite-rebjata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836712"/>
            <a:ext cx="4536504" cy="5544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sakhapress.ru/wp-content/uploads/2014/07/0WJRFqMw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052736"/>
            <a:ext cx="7344816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0</Words>
  <Application>Microsoft Office PowerPoint</Application>
  <PresentationFormat>Экран (4:3)</PresentationFormat>
  <Paragraphs>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у</dc:creator>
  <cp:lastModifiedBy>у</cp:lastModifiedBy>
  <cp:revision>4</cp:revision>
  <dcterms:created xsi:type="dcterms:W3CDTF">2017-10-16T05:08:59Z</dcterms:created>
  <dcterms:modified xsi:type="dcterms:W3CDTF">2017-10-16T05:41:35Z</dcterms:modified>
</cp:coreProperties>
</file>