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8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12/10/2017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12/10/2017</a:t>
            </a:fld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12/10/2017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12/10/2017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Тест по </a:t>
            </a:r>
            <a:r>
              <a:rPr lang="ru-RU" smtClean="0"/>
              <a:t>истории древнего мира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истории и обществознания: </a:t>
            </a:r>
            <a:r>
              <a:rPr lang="ru-RU" dirty="0" err="1" smtClean="0"/>
              <a:t>Есина</a:t>
            </a:r>
            <a:r>
              <a:rPr lang="ru-RU" dirty="0" smtClean="0"/>
              <a:t> Ольга Владимировна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b="1" dirty="0" smtClean="0"/>
              <a:t>А1.</a:t>
            </a:r>
            <a:r>
              <a:rPr lang="ru-RU" dirty="0" smtClean="0"/>
              <a:t> Таран предназначался для</a:t>
            </a:r>
          </a:p>
          <a:p>
            <a:pPr fontAlgn="base"/>
            <a:r>
              <a:rPr lang="ru-RU" dirty="0" smtClean="0"/>
              <a:t>1) переправы через реку</a:t>
            </a:r>
            <a:br>
              <a:rPr lang="ru-RU" dirty="0" smtClean="0"/>
            </a:br>
            <a:r>
              <a:rPr lang="ru-RU" dirty="0" smtClean="0"/>
              <a:t>2) штурма городов</a:t>
            </a:r>
            <a:br>
              <a:rPr lang="ru-RU" dirty="0" smtClean="0"/>
            </a:br>
            <a:r>
              <a:rPr lang="ru-RU" dirty="0" smtClean="0"/>
              <a:t>3) строительства царских дворцов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b="1" dirty="0" smtClean="0"/>
              <a:t>А2.</a:t>
            </a:r>
            <a:r>
              <a:rPr lang="ru-RU" dirty="0" smtClean="0"/>
              <a:t> Столицей Ассирийской державы был город</a:t>
            </a:r>
          </a:p>
          <a:p>
            <a:pPr fontAlgn="base"/>
            <a:r>
              <a:rPr lang="ru-RU" dirty="0" smtClean="0"/>
              <a:t>1) Иерусалим</a:t>
            </a:r>
            <a:br>
              <a:rPr lang="ru-RU" dirty="0" smtClean="0"/>
            </a:br>
            <a:r>
              <a:rPr lang="ru-RU" dirty="0" smtClean="0"/>
              <a:t>2) Библ</a:t>
            </a:r>
            <a:br>
              <a:rPr lang="ru-RU" dirty="0" smtClean="0"/>
            </a:br>
            <a:r>
              <a:rPr lang="ru-RU" dirty="0" smtClean="0"/>
              <a:t>3) Ниневия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b="1" dirty="0" smtClean="0"/>
              <a:t>А3.</a:t>
            </a:r>
            <a:r>
              <a:rPr lang="ru-RU" dirty="0" smtClean="0"/>
              <a:t> Какое из государств — древнейшее в перечне?</a:t>
            </a:r>
          </a:p>
          <a:p>
            <a:pPr fontAlgn="base"/>
            <a:r>
              <a:rPr lang="ru-RU" dirty="0" smtClean="0"/>
              <a:t>1) Египетское государство</a:t>
            </a:r>
            <a:br>
              <a:rPr lang="ru-RU" dirty="0" smtClean="0"/>
            </a:br>
            <a:r>
              <a:rPr lang="ru-RU" dirty="0" smtClean="0"/>
              <a:t>2) Ассирийская держава</a:t>
            </a:r>
            <a:br>
              <a:rPr lang="ru-RU" dirty="0" smtClean="0"/>
            </a:br>
            <a:r>
              <a:rPr lang="ru-RU" dirty="0" smtClean="0"/>
              <a:t>3) Вавилонская держава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b="1" dirty="0" smtClean="0"/>
              <a:t>А4.</a:t>
            </a:r>
            <a:r>
              <a:rPr lang="ru-RU" dirty="0" smtClean="0"/>
              <a:t> В Ассирии была создана</a:t>
            </a:r>
          </a:p>
          <a:p>
            <a:pPr fontAlgn="base"/>
            <a:r>
              <a:rPr lang="ru-RU" dirty="0" smtClean="0"/>
              <a:t>1) царская дорога</a:t>
            </a:r>
            <a:br>
              <a:rPr lang="ru-RU" dirty="0" smtClean="0"/>
            </a:br>
            <a:r>
              <a:rPr lang="ru-RU" dirty="0" smtClean="0"/>
              <a:t>2) царская глиняная библиотека</a:t>
            </a:r>
            <a:br>
              <a:rPr lang="ru-RU" dirty="0" smtClean="0"/>
            </a:br>
            <a:r>
              <a:rPr lang="ru-RU" dirty="0" smtClean="0"/>
              <a:t>3) царская почта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b="1" dirty="0" smtClean="0"/>
              <a:t>A5.</a:t>
            </a:r>
            <a:r>
              <a:rPr lang="ru-RU" dirty="0" smtClean="0"/>
              <a:t> Какое событие произошло позже?</a:t>
            </a:r>
          </a:p>
          <a:p>
            <a:pPr fontAlgn="base"/>
            <a:r>
              <a:rPr lang="ru-RU" dirty="0" smtClean="0"/>
              <a:t>1) гибель Ассирийской державы</a:t>
            </a:r>
            <a:br>
              <a:rPr lang="ru-RU" dirty="0" smtClean="0"/>
            </a:br>
            <a:r>
              <a:rPr lang="ru-RU" dirty="0" smtClean="0"/>
              <a:t>2) правление вавилонского царя Хаммурапи</a:t>
            </a:r>
            <a:br>
              <a:rPr lang="ru-RU" dirty="0" smtClean="0"/>
            </a:br>
            <a:r>
              <a:rPr lang="ru-RU" dirty="0" smtClean="0"/>
              <a:t>3) возведение пирамиды Хеопса в Египте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fontAlgn="base"/>
            <a:r>
              <a:rPr lang="ru-RU" b="1" dirty="0" smtClean="0"/>
              <a:t>В1.</a:t>
            </a:r>
            <a:r>
              <a:rPr lang="ru-RU" dirty="0" smtClean="0"/>
              <a:t> Установите соответствие между событиями и датами.</a:t>
            </a:r>
          </a:p>
          <a:p>
            <a:pPr fontAlgn="base"/>
            <a:r>
              <a:rPr lang="ru-RU" dirty="0" smtClean="0">
                <a:solidFill>
                  <a:srgbClr val="FF0000"/>
                </a:solidFill>
              </a:rPr>
              <a:t>События</a:t>
            </a:r>
          </a:p>
          <a:p>
            <a:pPr fontAlgn="base"/>
            <a:r>
              <a:rPr lang="ru-RU" dirty="0" smtClean="0"/>
              <a:t>А) начало широкого ис­пользования железа</a:t>
            </a:r>
            <a:br>
              <a:rPr lang="ru-RU" dirty="0" smtClean="0"/>
            </a:br>
            <a:r>
              <a:rPr lang="ru-RU" dirty="0" smtClean="0"/>
              <a:t>Б) гибель Ассирийской дер­жавы</a:t>
            </a:r>
            <a:br>
              <a:rPr lang="ru-RU" dirty="0" smtClean="0"/>
            </a:br>
            <a:r>
              <a:rPr lang="ru-RU" dirty="0" smtClean="0"/>
              <a:t>В) ассирийская армия становится самой сильной в мире­</a:t>
            </a:r>
          </a:p>
          <a:p>
            <a:pPr fontAlgn="base"/>
            <a:r>
              <a:rPr lang="ru-RU" dirty="0" smtClean="0">
                <a:solidFill>
                  <a:srgbClr val="FF0000"/>
                </a:solidFill>
              </a:rPr>
              <a:t>Даты</a:t>
            </a:r>
          </a:p>
          <a:p>
            <a:pPr fontAlgn="base"/>
            <a:r>
              <a:rPr lang="ru-RU" dirty="0" smtClean="0"/>
              <a:t>1) Х (10-й) век до н.э.</a:t>
            </a:r>
            <a:br>
              <a:rPr lang="ru-RU" dirty="0" smtClean="0"/>
            </a:br>
            <a:r>
              <a:rPr lang="ru-RU" dirty="0" smtClean="0"/>
              <a:t>2) VIII (8-й) век до н.э.</a:t>
            </a:r>
            <a:br>
              <a:rPr lang="ru-RU" dirty="0" smtClean="0"/>
            </a:br>
            <a:r>
              <a:rPr lang="ru-RU" dirty="0" smtClean="0"/>
              <a:t>3) VII (7-й) век до н.э.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Занятие первобытных людей, приведшее к возникновению земледелия:</a:t>
            </a:r>
          </a:p>
          <a:p>
            <a:r>
              <a:rPr lang="ru-RU" dirty="0" smtClean="0"/>
              <a:t>а)  охота;                       </a:t>
            </a:r>
            <a:r>
              <a:rPr lang="ru-RU" dirty="0" smtClean="0"/>
              <a:t>в)рыболовство</a:t>
            </a:r>
            <a:r>
              <a:rPr lang="ru-RU" dirty="0" smtClean="0"/>
              <a:t>;</a:t>
            </a:r>
          </a:p>
          <a:p>
            <a:r>
              <a:rPr lang="ru-RU" dirty="0" smtClean="0"/>
              <a:t>б)  собирательство;      </a:t>
            </a:r>
            <a:r>
              <a:rPr lang="ru-RU" dirty="0" smtClean="0"/>
              <a:t> г)скотоводство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Древние скотоводы разводили:</a:t>
            </a:r>
          </a:p>
          <a:p>
            <a:r>
              <a:rPr lang="ru-RU" dirty="0" smtClean="0"/>
              <a:t>а)  свиней и овец;</a:t>
            </a:r>
          </a:p>
          <a:p>
            <a:r>
              <a:rPr lang="ru-RU" dirty="0" smtClean="0"/>
              <a:t>б)  лошадей и кошек;</a:t>
            </a:r>
          </a:p>
          <a:p>
            <a:r>
              <a:rPr lang="ru-RU" dirty="0" smtClean="0"/>
              <a:t>в)  коз и коров;</a:t>
            </a:r>
          </a:p>
          <a:p>
            <a:r>
              <a:rPr lang="ru-RU" dirty="0" smtClean="0"/>
              <a:t>г)  уток и гусей.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результате развития земледелия и скотоводства условия жизни людей стали зависеть от:</a:t>
            </a:r>
          </a:p>
          <a:p>
            <a:r>
              <a:rPr lang="ru-RU" dirty="0" smtClean="0"/>
              <a:t>а)  их собственного труда и умений;</a:t>
            </a:r>
          </a:p>
          <a:p>
            <a:r>
              <a:rPr lang="ru-RU" dirty="0" smtClean="0"/>
              <a:t>б)  природы в еще большей степени;</a:t>
            </a:r>
          </a:p>
          <a:p>
            <a:r>
              <a:rPr lang="ru-RU" dirty="0" smtClean="0"/>
              <a:t>в)  покровительства духов и богов;</a:t>
            </a:r>
          </a:p>
          <a:p>
            <a:r>
              <a:rPr lang="ru-RU" dirty="0" smtClean="0"/>
              <a:t>г)  существовавших порядков в человеческом стаде.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Впервые имущественное неравенство появляется в:</a:t>
            </a:r>
          </a:p>
          <a:p>
            <a:r>
              <a:rPr lang="ru-RU" dirty="0" smtClean="0"/>
              <a:t>а)  человеческом стаде;</a:t>
            </a:r>
          </a:p>
          <a:p>
            <a:r>
              <a:rPr lang="ru-RU" dirty="0" smtClean="0"/>
              <a:t>б)  родовой общине;</a:t>
            </a:r>
          </a:p>
          <a:p>
            <a:r>
              <a:rPr lang="ru-RU" dirty="0" smtClean="0"/>
              <a:t>в)  соседской общине;</a:t>
            </a:r>
          </a:p>
          <a:p>
            <a:r>
              <a:rPr lang="ru-RU" dirty="0" smtClean="0"/>
              <a:t>г)  государстве.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Актуализация знаний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b="1" dirty="0" smtClean="0"/>
              <a:t>А1.</a:t>
            </a:r>
            <a:r>
              <a:rPr lang="ru-RU" dirty="0" smtClean="0"/>
              <a:t> Наивысшее могущество Ассирийской державы приходится на период:</a:t>
            </a:r>
          </a:p>
          <a:p>
            <a:pPr fontAlgn="base"/>
            <a:r>
              <a:rPr lang="ru-RU" dirty="0" smtClean="0"/>
              <a:t>1) XI-X ( 11-10) века до н.э.</a:t>
            </a:r>
            <a:br>
              <a:rPr lang="ru-RU" dirty="0" smtClean="0"/>
            </a:br>
            <a:r>
              <a:rPr lang="ru-RU" dirty="0" smtClean="0"/>
              <a:t>2) X-VIII (10-8) века до н.э.</a:t>
            </a:r>
            <a:br>
              <a:rPr lang="ru-RU" dirty="0" smtClean="0"/>
            </a:br>
            <a:r>
              <a:rPr lang="ru-RU" dirty="0" smtClean="0"/>
              <a:t>3) VIII-VII (8-7) века до н.э.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Военными действиями племени руководил:</a:t>
            </a:r>
          </a:p>
          <a:p>
            <a:r>
              <a:rPr lang="ru-RU" dirty="0" smtClean="0"/>
              <a:t>а)  старейшина;             в) Совет старейшин;</a:t>
            </a:r>
          </a:p>
          <a:p>
            <a:r>
              <a:rPr lang="ru-RU" dirty="0" smtClean="0"/>
              <a:t>б)  вождь;                       г) царь.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 первобытных людей изображения богов и духов, сделанные из дерева, глины или камня, назывались:</a:t>
            </a:r>
          </a:p>
          <a:p>
            <a:r>
              <a:rPr lang="ru-RU" dirty="0" smtClean="0"/>
              <a:t>а)  оборотнями;</a:t>
            </a:r>
          </a:p>
          <a:p>
            <a:r>
              <a:rPr lang="ru-RU" dirty="0" smtClean="0"/>
              <a:t>б)  идолами;</a:t>
            </a:r>
          </a:p>
          <a:p>
            <a:r>
              <a:rPr lang="ru-RU" dirty="0" smtClean="0"/>
              <a:t>в)  молитвами;</a:t>
            </a:r>
          </a:p>
          <a:p>
            <a:r>
              <a:rPr lang="ru-RU" dirty="0" smtClean="0"/>
              <a:t>г)  обелисками.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Установите последовательность развития трудовой деятельности людей:</a:t>
            </a:r>
          </a:p>
          <a:p>
            <a:r>
              <a:rPr lang="ru-RU" dirty="0" smtClean="0"/>
              <a:t>а)  земледелие;</a:t>
            </a:r>
          </a:p>
          <a:p>
            <a:r>
              <a:rPr lang="ru-RU" dirty="0" smtClean="0"/>
              <a:t>б)  охота;</a:t>
            </a:r>
          </a:p>
          <a:p>
            <a:r>
              <a:rPr lang="ru-RU" dirty="0" smtClean="0"/>
              <a:t>в)  ремесло.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авоевательные</a:t>
            </a:r>
            <a:r>
              <a:rPr lang="ru-RU" dirty="0" smtClean="0"/>
              <a:t> походы фараона Тутмоса Третьего были с вершены около:</a:t>
            </a:r>
          </a:p>
          <a:p>
            <a:r>
              <a:rPr lang="ru-RU" dirty="0" smtClean="0"/>
              <a:t>а)  5500 года до н.э.;     в) 1500 года до н.э.;</a:t>
            </a:r>
          </a:p>
          <a:p>
            <a:r>
              <a:rPr lang="ru-RU" dirty="0" smtClean="0"/>
              <a:t>б)  2600 года до н.э.;     г) 1100 года до н.э.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Ближайшими помощниками фараона в управлении государств были:</a:t>
            </a:r>
          </a:p>
          <a:p>
            <a:r>
              <a:rPr lang="ru-RU" dirty="0" smtClean="0"/>
              <a:t>а)  жрецы;</a:t>
            </a:r>
          </a:p>
          <a:p>
            <a:r>
              <a:rPr lang="ru-RU" dirty="0" smtClean="0"/>
              <a:t>б)  вельможи;</a:t>
            </a:r>
          </a:p>
          <a:p>
            <a:r>
              <a:rPr lang="ru-RU" dirty="0" smtClean="0"/>
              <a:t>в)  писцы;</a:t>
            </a:r>
          </a:p>
          <a:p>
            <a:r>
              <a:rPr lang="ru-RU" dirty="0" smtClean="0"/>
              <a:t>г)  воины.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Приспособление, при помощи которого в Египте поливали и огороды, на которые не доходила вода во время разливов</a:t>
            </a:r>
          </a:p>
          <a:p>
            <a:r>
              <a:rPr lang="ru-RU" dirty="0" smtClean="0"/>
              <a:t>а)  насыпь;                       в) канал;</a:t>
            </a:r>
          </a:p>
          <a:p>
            <a:r>
              <a:rPr lang="ru-RU" dirty="0" smtClean="0"/>
              <a:t>б)  рельеф;                       г) </a:t>
            </a:r>
            <a:r>
              <a:rPr lang="ru-RU" dirty="0" err="1" smtClean="0"/>
              <a:t>шадуф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Служителями бога в египетском храме были:</a:t>
            </a:r>
          </a:p>
          <a:p>
            <a:r>
              <a:rPr lang="ru-RU" dirty="0" smtClean="0"/>
              <a:t>а)  жрецы;                            </a:t>
            </a:r>
            <a:r>
              <a:rPr lang="ru-RU" dirty="0" smtClean="0"/>
              <a:t>в)фараоны</a:t>
            </a:r>
            <a:r>
              <a:rPr lang="ru-RU" dirty="0" smtClean="0"/>
              <a:t>;</a:t>
            </a:r>
          </a:p>
          <a:p>
            <a:r>
              <a:rPr lang="ru-RU" dirty="0" smtClean="0"/>
              <a:t>б)  писцы;                            г) вожди.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Жители Египта использовали для письма:</a:t>
            </a:r>
          </a:p>
          <a:p>
            <a:r>
              <a:rPr lang="ru-RU" dirty="0" smtClean="0"/>
              <a:t>а)  пальмовые листья;     в) папирус;</a:t>
            </a:r>
          </a:p>
          <a:p>
            <a:r>
              <a:rPr lang="ru-RU" dirty="0" smtClean="0"/>
              <a:t>б)  глиняные таблички;    г) бамбуковые дощечки.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Древнеегипетская школа готовила:</a:t>
            </a:r>
          </a:p>
          <a:p>
            <a:r>
              <a:rPr lang="ru-RU" dirty="0" smtClean="0"/>
              <a:t>а)  земледельцев;              в) жрецов;</a:t>
            </a:r>
          </a:p>
          <a:p>
            <a:r>
              <a:rPr lang="ru-RU" dirty="0" smtClean="0"/>
              <a:t>б)  писцов;                         г) вельмож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Один из самых знаменитых и могущественных царей </a:t>
            </a:r>
            <a:r>
              <a:rPr lang="ru-RU" dirty="0" err="1" smtClean="0"/>
              <a:t>Вавилнии</a:t>
            </a:r>
            <a:r>
              <a:rPr lang="ru-RU" dirty="0" smtClean="0"/>
              <a:t> Хаммурапи правил с:</a:t>
            </a:r>
          </a:p>
          <a:p>
            <a:r>
              <a:rPr lang="ru-RU" dirty="0" smtClean="0"/>
              <a:t>а) 1982 по 2001 год до н.э.;</a:t>
            </a:r>
          </a:p>
          <a:p>
            <a:r>
              <a:rPr lang="ru-RU" dirty="0" smtClean="0"/>
              <a:t>б) 1849 по 1799 год до н.э.;</a:t>
            </a:r>
          </a:p>
          <a:p>
            <a:r>
              <a:rPr lang="ru-RU" dirty="0" smtClean="0"/>
              <a:t>(в) 1792 по 1750 год до н.э.;</a:t>
            </a:r>
          </a:p>
          <a:p>
            <a:r>
              <a:rPr lang="ru-RU" dirty="0" smtClean="0"/>
              <a:t>г) 1700 по 1760 год до н.э.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3) VIII-VII (8-7) века до н.э.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Широкое применение железа в ремесле начинается около:</a:t>
            </a:r>
          </a:p>
          <a:p>
            <a:r>
              <a:rPr lang="ru-RU" dirty="0" smtClean="0"/>
              <a:t>а) 13 века до н.э.;   (в) 10 века до н.э.;</a:t>
            </a:r>
          </a:p>
          <a:p>
            <a:r>
              <a:rPr lang="ru-RU" dirty="0" smtClean="0"/>
              <a:t>б) 11 века до н.э.;    г) 8 века до н.э.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Страна </a:t>
            </a:r>
            <a:r>
              <a:rPr lang="ru-RU" dirty="0" err="1" smtClean="0"/>
              <a:t>Двуречье</a:t>
            </a:r>
            <a:r>
              <a:rPr lang="ru-RU" dirty="0" smtClean="0"/>
              <a:t> расположена между реками:</a:t>
            </a:r>
          </a:p>
          <a:p>
            <a:r>
              <a:rPr lang="ru-RU" dirty="0" smtClean="0"/>
              <a:t>(а) Тигр и Евфрат;         в) Иордан и Евфрат; б) Нил и Тигр;               г) Евфрат и Нил.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10-м веке до н.э. в верхнем течении Тигра </a:t>
            </a:r>
            <a:r>
              <a:rPr lang="ru-RU" dirty="0" err="1" smtClean="0"/>
              <a:t>располагала^</a:t>
            </a:r>
            <a:r>
              <a:rPr lang="ru-RU" dirty="0" smtClean="0"/>
              <a:t> страна:</a:t>
            </a:r>
          </a:p>
          <a:p>
            <a:r>
              <a:rPr lang="ru-RU" dirty="0" smtClean="0"/>
              <a:t>а)  </a:t>
            </a:r>
            <a:r>
              <a:rPr lang="ru-RU" dirty="0" err="1" smtClean="0"/>
              <a:t>Вавилония</a:t>
            </a:r>
            <a:r>
              <a:rPr lang="ru-RU" dirty="0" smtClean="0"/>
              <a:t>;                в) Сирия;          С) Ассирия;                     г) Финикия.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Достижения ассирийцев в области культуры и военного дела:</a:t>
            </a:r>
          </a:p>
          <a:p>
            <a:r>
              <a:rPr lang="ru-RU" dirty="0" smtClean="0"/>
              <a:t>а) деление часа на- 60 минут;</a:t>
            </a:r>
          </a:p>
          <a:p>
            <a:r>
              <a:rPr lang="ru-RU" dirty="0" smtClean="0"/>
              <a:t>б) изобретение тарана;</a:t>
            </a:r>
          </a:p>
          <a:p>
            <a:r>
              <a:rPr lang="ru-RU" dirty="0" smtClean="0"/>
              <a:t>в)  строительство висячих садов Семирамиды;</a:t>
            </a:r>
          </a:p>
          <a:p>
            <a:r>
              <a:rPr lang="ru-RU" dirty="0" smtClean="0"/>
              <a:t>г)  создание сказаний о Гильгамеше;</a:t>
            </a:r>
          </a:p>
          <a:p>
            <a:r>
              <a:rPr lang="ru-RU" dirty="0" smtClean="0"/>
              <a:t>(</a:t>
            </a:r>
            <a:r>
              <a:rPr lang="ru-RU" dirty="0" err="1" smtClean="0"/>
              <a:t>д</a:t>
            </a:r>
            <a:r>
              <a:rPr lang="ru-RU" dirty="0" smtClean="0"/>
              <a:t>)  строительство царского дворца в Ниневии;</a:t>
            </a:r>
          </a:p>
          <a:p>
            <a:r>
              <a:rPr lang="ru-RU" dirty="0" smtClean="0"/>
              <a:t>(е)  применение железного оружия;</a:t>
            </a:r>
          </a:p>
          <a:p>
            <a:r>
              <a:rPr lang="ru-RU" dirty="0" smtClean="0"/>
              <a:t> организация библиотеки глиняных книг.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Народ, почитавший одного бога </a:t>
            </a:r>
            <a:r>
              <a:rPr lang="ru-RU" dirty="0" err="1" smtClean="0"/>
              <a:t>Яхве</a:t>
            </a:r>
            <a:r>
              <a:rPr lang="ru-RU" dirty="0" smtClean="0"/>
              <a:t>:</a:t>
            </a:r>
          </a:p>
          <a:p>
            <a:r>
              <a:rPr lang="ru-RU" dirty="0" smtClean="0"/>
              <a:t>а)  египтяне;                    в) евреи;</a:t>
            </a:r>
          </a:p>
          <a:p>
            <a:r>
              <a:rPr lang="ru-RU" dirty="0" smtClean="0"/>
              <a:t>б)  вавилоняне;               г) филистимляне.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Укажите, какие архитектурные сооружения принадлежат Палестине, а какие Египту:</a:t>
            </a:r>
          </a:p>
          <a:p>
            <a:r>
              <a:rPr lang="ru-RU" dirty="0" smtClean="0"/>
              <a:t>1.  Палестина.</a:t>
            </a:r>
          </a:p>
          <a:p>
            <a:r>
              <a:rPr lang="ru-RU" dirty="0" smtClean="0"/>
              <a:t>2.  Египет.</a:t>
            </a:r>
          </a:p>
          <a:p>
            <a:r>
              <a:rPr lang="ru-RU" dirty="0" smtClean="0"/>
              <a:t>а)  храм в Иерусалиме;</a:t>
            </a:r>
          </a:p>
          <a:p>
            <a:r>
              <a:rPr lang="ru-RU" dirty="0" smtClean="0"/>
              <a:t>б)  пирамида фараона Хеопса;</a:t>
            </a:r>
          </a:p>
          <a:p>
            <a:r>
              <a:rPr lang="ru-RU" dirty="0" smtClean="0"/>
              <a:t>в)  аллея сфинксов;</a:t>
            </a:r>
          </a:p>
          <a:p>
            <a:r>
              <a:rPr lang="ru-RU" dirty="0" smtClean="0"/>
              <a:t>г)  царский дворец Соломона.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b="1" dirty="0" smtClean="0"/>
              <a:t>А2.</a:t>
            </a:r>
            <a:r>
              <a:rPr lang="ru-RU" dirty="0" smtClean="0"/>
              <a:t> К последствиям ассирийских завоеваний относится</a:t>
            </a:r>
          </a:p>
          <a:p>
            <a:pPr fontAlgn="base"/>
            <a:r>
              <a:rPr lang="ru-RU" dirty="0" smtClean="0"/>
              <a:t>1) создание в захваченных государствах храмов и </a:t>
            </a:r>
            <a:r>
              <a:rPr lang="ru-RU" dirty="0" smtClean="0"/>
              <a:t>обсерваторий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2) подъём науки и культуры на завоёванных территориях</a:t>
            </a:r>
            <a:br>
              <a:rPr lang="ru-RU" dirty="0" smtClean="0"/>
            </a:br>
            <a:r>
              <a:rPr lang="ru-RU" dirty="0" smtClean="0"/>
              <a:t>3) разрушение захваченных городов и массовые казни их жителей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3) разрушение захваченных городов и массовые казни их жителей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b="1" dirty="0" smtClean="0"/>
              <a:t>А3.</a:t>
            </a:r>
            <a:r>
              <a:rPr lang="ru-RU" dirty="0" smtClean="0"/>
              <a:t> Какой город Ассирийской державы называли «логовищем львов» и «городом крови»?</a:t>
            </a:r>
          </a:p>
          <a:p>
            <a:pPr fontAlgn="base"/>
            <a:r>
              <a:rPr lang="ru-RU" dirty="0" smtClean="0"/>
              <a:t>1) Ниневию</a:t>
            </a:r>
            <a:br>
              <a:rPr lang="ru-RU" dirty="0" smtClean="0"/>
            </a:br>
            <a:r>
              <a:rPr lang="ru-RU" dirty="0" smtClean="0"/>
              <a:t>2) Вавилон</a:t>
            </a:r>
            <a:br>
              <a:rPr lang="ru-RU" dirty="0" smtClean="0"/>
            </a:br>
            <a:r>
              <a:rPr lang="ru-RU" dirty="0" smtClean="0"/>
              <a:t>3) Библ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b="1" dirty="0" smtClean="0"/>
              <a:t>А4.</a:t>
            </a:r>
            <a:r>
              <a:rPr lang="ru-RU" dirty="0" smtClean="0"/>
              <a:t> К достижениям и изобретениям ассирийцев относится</a:t>
            </a:r>
          </a:p>
          <a:p>
            <a:pPr fontAlgn="base"/>
            <a:r>
              <a:rPr lang="ru-RU" dirty="0" smtClean="0"/>
              <a:t>1) колесо</a:t>
            </a:r>
            <a:br>
              <a:rPr lang="ru-RU" dirty="0" smtClean="0"/>
            </a:br>
            <a:r>
              <a:rPr lang="ru-RU" dirty="0" smtClean="0"/>
              <a:t>2) таран</a:t>
            </a:r>
            <a:br>
              <a:rPr lang="ru-RU" dirty="0" smtClean="0"/>
            </a:br>
            <a:r>
              <a:rPr lang="ru-RU" dirty="0" smtClean="0"/>
              <a:t>3) алфавит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b="1" dirty="0" smtClean="0"/>
              <a:t>A5.</a:t>
            </a:r>
            <a:r>
              <a:rPr lang="ru-RU" dirty="0" smtClean="0"/>
              <a:t> Одна из причин военных успехов ассирийцев</a:t>
            </a:r>
          </a:p>
          <a:p>
            <a:pPr fontAlgn="base"/>
            <a:r>
              <a:rPr lang="ru-RU" dirty="0" smtClean="0"/>
              <a:t>1) стремление захватить чужие территории</a:t>
            </a:r>
            <a:br>
              <a:rPr lang="ru-RU" dirty="0" smtClean="0"/>
            </a:br>
            <a:r>
              <a:rPr lang="ru-RU" dirty="0" smtClean="0"/>
              <a:t>2) широкое применение колесницы</a:t>
            </a:r>
            <a:br>
              <a:rPr lang="ru-RU" dirty="0" smtClean="0"/>
            </a:br>
            <a:r>
              <a:rPr lang="ru-RU" dirty="0" smtClean="0"/>
              <a:t>3) личное участие царя в походах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ru-RU" b="1" dirty="0" smtClean="0"/>
              <a:t>В1.</a:t>
            </a:r>
            <a:r>
              <a:rPr lang="ru-RU" dirty="0" smtClean="0"/>
              <a:t> Установите соответствие между государствами и их прави­телями.</a:t>
            </a:r>
          </a:p>
          <a:p>
            <a:pPr fontAlgn="base"/>
            <a:r>
              <a:rPr lang="ru-RU" dirty="0" smtClean="0"/>
              <a:t>Государства</a:t>
            </a:r>
          </a:p>
          <a:p>
            <a:pPr fontAlgn="base"/>
            <a:r>
              <a:rPr lang="ru-RU" dirty="0" smtClean="0"/>
              <a:t>А) Ассирийская держава</a:t>
            </a:r>
            <a:br>
              <a:rPr lang="ru-RU" dirty="0" smtClean="0"/>
            </a:br>
            <a:r>
              <a:rPr lang="ru-RU" dirty="0" smtClean="0"/>
              <a:t>Б) Древнееврейское цар­ство</a:t>
            </a:r>
            <a:br>
              <a:rPr lang="ru-RU" dirty="0" smtClean="0"/>
            </a:br>
            <a:r>
              <a:rPr lang="ru-RU" dirty="0" smtClean="0"/>
              <a:t>В) Вавилонское царство</a:t>
            </a:r>
          </a:p>
          <a:p>
            <a:pPr fontAlgn="base"/>
            <a:r>
              <a:rPr lang="ru-RU" dirty="0" smtClean="0"/>
              <a:t>Правители</a:t>
            </a:r>
          </a:p>
          <a:p>
            <a:pPr fontAlgn="base"/>
            <a:r>
              <a:rPr lang="ru-RU" dirty="0" smtClean="0"/>
              <a:t>1) </a:t>
            </a:r>
            <a:r>
              <a:rPr lang="ru-RU" dirty="0" err="1" smtClean="0"/>
              <a:t>Ашшурбанапал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2) Соломон</a:t>
            </a:r>
            <a:br>
              <a:rPr lang="ru-RU" dirty="0" smtClean="0"/>
            </a:br>
            <a:r>
              <a:rPr lang="ru-RU" dirty="0" smtClean="0"/>
              <a:t>3) Хаммурапи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16</TotalTime>
  <Words>333</Words>
  <PresentationFormat>Экран (4:3)</PresentationFormat>
  <Paragraphs>122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Техническая</vt:lpstr>
      <vt:lpstr>Тест по истории древнего мира</vt:lpstr>
      <vt:lpstr>Актуализация знаний</vt:lpstr>
      <vt:lpstr>ответ</vt:lpstr>
      <vt:lpstr>Слайд 4</vt:lpstr>
      <vt:lpstr>ответ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Персидская держава царя царей</dc:title>
  <dc:creator>Павел</dc:creator>
  <cp:lastModifiedBy>Павел</cp:lastModifiedBy>
  <cp:revision>3</cp:revision>
  <dcterms:created xsi:type="dcterms:W3CDTF">2017-12-10T14:38:15Z</dcterms:created>
  <dcterms:modified xsi:type="dcterms:W3CDTF">2017-12-10T15:05:30Z</dcterms:modified>
</cp:coreProperties>
</file>