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52CD6-13CD-4D98-9D3B-5B3CB70C27DD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576C5-4D58-4F97-82A7-F2F4B8035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Проектная деятельность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Ученицы 4-»Д» класса</a:t>
            </a:r>
          </a:p>
          <a:p>
            <a:r>
              <a:rPr lang="ru-RU" sz="4400" smtClean="0">
                <a:solidFill>
                  <a:srgbClr val="FF0000"/>
                </a:solidFill>
              </a:rPr>
              <a:t>Фокиной Яны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«Зимний тюбинг»</a:t>
            </a:r>
            <a:endParaRPr lang="ru-RU" sz="6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тюбинг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1448" y="1600200"/>
            <a:ext cx="6341104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Описание тюбинга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тюбинг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404104"/>
            <a:ext cx="5111750" cy="35910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 Продуманная конструкция и прочность материалов, из которых изготовлены санки-ватрушки, позволяет не волноваться за безопасность. Специальная лента плотно фиксирует человека и не дает ему свалиться с саней даже в самых экстремальных ситуациях. Надувная камера отлично выдерживает встречу с ухабами, камнями, ветками и прочими препятствиями. Благодаря специальному покрытию трение с поверхностью при скольжении сводится к минимуму, что позволяет развивать большую скорость на склонах, имеющих меленький уклон.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Места для катания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тюбинг восх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498352"/>
            <a:ext cx="5111750" cy="34025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 Сегодня существует несколько хороших горнолыжных снежных спусков в Москве. Многие их них оборудованы пунктами проката тюбингов и надувных саней. Лучше всего, когда на горнолыжном спуске в Москве присутствует подъемник, как, например, на спусках в </a:t>
            </a:r>
            <a:r>
              <a:rPr lang="ru-RU" dirty="0" err="1"/>
              <a:t>Новопеределкино</a:t>
            </a:r>
            <a:r>
              <a:rPr lang="ru-RU" dirty="0"/>
              <a:t> и на территории Пансионата «Восход» в п. Лоза. Здешний «Горнолыжный центр» предлагает своим гостям горки различной высоты и сложности.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/>
              <a:t>Катание на тюбингах несет в себе радость и веселье. Его оценят, как взрослые, так и дети, потому что для взрослых – это хорошая возможность почувствовать себя ребенком, снова окунуться в детство и с восторженными криками нестись с горы со скоростью ветра. А для детей это мероприятие станет любимой зимней забавой, которое будет доставлять им удовольствие и поднимать настроение.</a:t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Содержимое 3" descr="тюбинг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826" y="1600200"/>
            <a:ext cx="6336348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201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Проектная деятельность</vt:lpstr>
      <vt:lpstr>«Зимний тюбинг»</vt:lpstr>
      <vt:lpstr>Описание тюбинга</vt:lpstr>
      <vt:lpstr>Места для катания</vt:lpstr>
      <vt:lpstr>Катание на тюбингах несет в себе радость и веселье. Его оценят, как взрослые, так и дети, потому что для взрослых – это хорошая возможность почувствовать себя ребенком, снова окунуться в детство и с восторженными криками нестись с горы со скоростью ветра. А для детей это мероприятие станет любимой зимней забавой, которое будет доставлять им удовольствие и поднимать настроение.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«Зимний тюбинг»</dc:title>
  <dc:creator>Admin</dc:creator>
  <cp:lastModifiedBy>Admin</cp:lastModifiedBy>
  <cp:revision>3</cp:revision>
  <dcterms:created xsi:type="dcterms:W3CDTF">2012-02-15T14:46:49Z</dcterms:created>
  <dcterms:modified xsi:type="dcterms:W3CDTF">2012-02-24T15:35:59Z</dcterms:modified>
</cp:coreProperties>
</file>