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3" r:id="rId2"/>
    <p:sldId id="257" r:id="rId3"/>
    <p:sldId id="280" r:id="rId4"/>
    <p:sldId id="271" r:id="rId5"/>
    <p:sldId id="272" r:id="rId6"/>
    <p:sldId id="269" r:id="rId7"/>
    <p:sldId id="270" r:id="rId8"/>
    <p:sldId id="273" r:id="rId9"/>
    <p:sldId id="274" r:id="rId10"/>
    <p:sldId id="275" r:id="rId11"/>
    <p:sldId id="276" r:id="rId12"/>
    <p:sldId id="281" r:id="rId13"/>
    <p:sldId id="258" r:id="rId14"/>
    <p:sldId id="259" r:id="rId15"/>
    <p:sldId id="265" r:id="rId16"/>
    <p:sldId id="267" r:id="rId17"/>
    <p:sldId id="264" r:id="rId18"/>
    <p:sldId id="266" r:id="rId19"/>
    <p:sldId id="260" r:id="rId20"/>
    <p:sldId id="261" r:id="rId21"/>
    <p:sldId id="263" r:id="rId22"/>
    <p:sldId id="262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A630-13BB-46C4-BD44-B2C5F9B66074}" type="datetimeFigureOut">
              <a:rPr lang="en-US" smtClean="0"/>
              <a:pPr/>
              <a:t>1/7/2018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eaLnBrk="1" latinLnBrk="0" hangingPunct="1"/>
            <a:fld id="{BC5217A8-0E06-4059-AC45-433E2E67A85D}" type="slidenum">
              <a:rPr kumimoji="0" lang="en-US" smtClean="0"/>
              <a:pPr algn="r" eaLnBrk="1" latinLnBrk="0" hangingPunct="1"/>
              <a:t>‹#›</a:t>
            </a:fld>
            <a:endParaRPr kumimoji="0" lang="en-US" sz="11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ТОНЯ\Desktop\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1052736"/>
            <a:ext cx="5184576" cy="369331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Учимся </a:t>
            </a:r>
            <a:r>
              <a:rPr lang="ru-RU" sz="6600" b="1" dirty="0" err="1" smtClean="0">
                <a:solidFill>
                  <a:srgbClr val="7030A0"/>
                </a:solidFill>
              </a:rPr>
              <a:t>разгадыватьребусы</a:t>
            </a:r>
            <a:r>
              <a:rPr lang="ru-RU" sz="6600" b="1" dirty="0" smtClean="0">
                <a:solidFill>
                  <a:srgbClr val="7030A0"/>
                </a:solidFill>
              </a:rPr>
              <a:t/>
            </a:r>
            <a:br>
              <a:rPr lang="ru-RU" sz="6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(1 класс)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31840" y="5301208"/>
            <a:ext cx="3456384" cy="122413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Составила: 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учитель начальных классов </a:t>
            </a:r>
            <a:r>
              <a:rPr lang="ru-RU" sz="2000" b="1" dirty="0" err="1" smtClean="0">
                <a:solidFill>
                  <a:schemeClr val="tx1"/>
                </a:solidFill>
              </a:rPr>
              <a:t>Симанова</a:t>
            </a:r>
            <a:r>
              <a:rPr lang="ru-RU" sz="2000" b="1" dirty="0" smtClean="0">
                <a:solidFill>
                  <a:schemeClr val="tx1"/>
                </a:solidFill>
              </a:rPr>
              <a:t> А.А.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Санкт- Петербург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C:\Users\ТОНЯ\Desktop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3" name="Прямоугольник 62"/>
          <p:cNvSpPr/>
          <p:nvPr/>
        </p:nvSpPr>
        <p:spPr>
          <a:xfrm>
            <a:off x="3491880" y="1124744"/>
            <a:ext cx="163448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librolife.ru/imgslovar/493944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581128"/>
            <a:ext cx="2808312" cy="1998984"/>
          </a:xfrm>
          <a:prstGeom prst="rect">
            <a:avLst/>
          </a:prstGeom>
          <a:noFill/>
        </p:spPr>
      </p:pic>
      <p:pic>
        <p:nvPicPr>
          <p:cNvPr id="4100" name="Picture 4" descr="https://yarnovosti.com/gallery/news_company/448/kavz-4238-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32656"/>
            <a:ext cx="3384376" cy="2060848"/>
          </a:xfrm>
          <a:prstGeom prst="rect">
            <a:avLst/>
          </a:prstGeom>
          <a:noFill/>
        </p:spPr>
      </p:pic>
      <p:pic>
        <p:nvPicPr>
          <p:cNvPr id="4102" name="Picture 6" descr="https://static-eu.insales.ru/images/products/1/1911/59156343/71tqPzkHNcL._SL1500_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2348880"/>
            <a:ext cx="3744416" cy="216024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139952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39952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39952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084168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732240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380312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028384" y="62068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380312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28384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131840" y="278092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483768" y="278092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35696" y="278092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187624" y="278092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39552" y="278092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59832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763688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1115616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67544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139952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788024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36096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84168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32240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80312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028384" y="50131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й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788024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436096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6084168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732240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7380312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8028384" y="587727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031E-6 L -0.06684 0.131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031E-6 L -0.06684 0.1311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07031E-6 L 0.14566 0.131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031E-6 L -0.13784 0.1311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031E-6 L -0.13768 0.1311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031E-6 L 0.13767 0.1311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031E-6 L 0.13785 0.1311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07308E-6 L -0.14566 0.1311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07308E-6 L -0.00382 0.1311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07308E-6 L -0.14566 0.1311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07308E-6 L -0.00399 0.131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07308E-6 L 0.27171 0.1311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8.14061E-7 L -0.2875 0.1100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8.14061E-7 L -0.13785 0.11008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8.14061E-7 L 0.06701 0.1100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14061E-7 L 0.2165 0.1100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8.14061E-7 L 0.14583 0.1100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8.14061E-7 L -0.00399 0.1100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8.14061E-7 L 0.00399 0.1100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9" grpId="0"/>
      <p:bldP spid="30" grpId="0"/>
      <p:bldP spid="31" grpId="0"/>
      <p:bldP spid="32" grpId="0"/>
      <p:bldP spid="33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ТОНЯ\Desktop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9" name="Прямоугольник 48"/>
          <p:cNvSpPr/>
          <p:nvPr/>
        </p:nvSpPr>
        <p:spPr>
          <a:xfrm>
            <a:off x="3419872" y="1124744"/>
            <a:ext cx="165618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131840" y="980728"/>
            <a:ext cx="201622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275856" y="1124744"/>
            <a:ext cx="18002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ves-land.ru/upload/iblock/67a/67ace718268811b0b2c7f3e92086df6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4725144"/>
            <a:ext cx="1872208" cy="1728192"/>
          </a:xfrm>
          <a:prstGeom prst="rect">
            <a:avLst/>
          </a:prstGeom>
          <a:noFill/>
        </p:spPr>
      </p:pic>
      <p:pic>
        <p:nvPicPr>
          <p:cNvPr id="3076" name="Picture 4" descr="https://previews.123rf.com/images/natis76/natis761205/natis76120500855/13798576-Pine-cone-with-branch-Stock-Phot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413278">
            <a:off x="5297657" y="583595"/>
            <a:ext cx="1536669" cy="2089128"/>
          </a:xfrm>
          <a:prstGeom prst="rect">
            <a:avLst/>
          </a:prstGeom>
          <a:noFill/>
        </p:spPr>
      </p:pic>
      <p:pic>
        <p:nvPicPr>
          <p:cNvPr id="3078" name="Picture 6" descr="http://s1.pic4you.ru/allimage/y2012/10-30/12216/262079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2708920"/>
            <a:ext cx="1512168" cy="18002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851920" y="5805264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8376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8762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7991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79912" y="170080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131840" y="170080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483768" y="170080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835696" y="170080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87624" y="170080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508104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60032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211960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63888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15816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80112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932040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283968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635896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987824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851920" y="494116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203848" y="494116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55776" y="494116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907704" y="494116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259632" y="494116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203848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555776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907704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1259632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01295E-7 L -0.00382 0.120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6.01295E-7 L -0.21649 0.120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01295E-7 L -0.06701 0.120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0.07482 0.1204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01295E-7 L 0.21667 0.1204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4255E-6 L -0.05902 0.141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4255E-6 L 0.07483 0.141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4255E-6 L -0.13785 0.1417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4255E-6 L 0.00399 0.1417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4255E-6 L 0.14566 0.1417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78353E-6 L -0.13785 0.110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8353E-6 L -0.004 0.1100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8353E-6 L -0.06684 0.1100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8353E-6 L 0.20885 0.1100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8353E-6 L -0.00382 0.1100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6" grpId="0"/>
      <p:bldP spid="27" grpId="0"/>
      <p:bldP spid="28" grpId="0"/>
      <p:bldP spid="29" grpId="0"/>
      <p:bldP spid="30" grpId="0"/>
      <p:bldP spid="36" grpId="0"/>
      <p:bldP spid="37" grpId="0"/>
      <p:bldP spid="38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03848" y="1700808"/>
            <a:ext cx="3888432" cy="2232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</a:rPr>
              <a:t>Часть 2</a:t>
            </a:r>
            <a:endParaRPr lang="ru-RU" sz="8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" descr="C:\Users\ТОНЯ\Desktop\для оформления\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059832" y="270892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411760" y="270892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763688" y="270892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115616" y="270892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270892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059832" y="170080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11760" y="170080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763688" y="170080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15616" y="170080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67544" y="1700808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084168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732240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7380312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028384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ТОНЯ\Desktop\Миланта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908720"/>
            <a:ext cx="4680520" cy="288032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8229600" y="3573016"/>
            <a:ext cx="9144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Users\ТОНЯ\Desktop\Unique-Kitchen-Chairs-Wood-For-Your-Small-Home-Remodel-Ideas-with-Kitchen-Chairs-Wood-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077072"/>
            <a:ext cx="3528392" cy="2475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-0.13785 0.14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-0.13767 0.141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-0.13768 0.141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111E-6 L 0.13784 0.141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0.27952 0.14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56059E-6 L -0.14565 0.1628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56059E-6 L -0.14566 0.1628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58834E-6 L 0.14966 0.1575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56059E-6 L 0.14566 0.16281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41" grpId="0"/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ТОНЯ\Desktop\для оформления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14127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4127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14127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4127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141277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23488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23488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23488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23488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23488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36096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84168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028384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380312" y="429309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ТОНЯ\Desktop\ks-2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571500"/>
            <a:ext cx="3960440" cy="2785492"/>
          </a:xfrm>
          <a:prstGeom prst="rect">
            <a:avLst/>
          </a:prstGeom>
          <a:noFill/>
        </p:spPr>
      </p:pic>
      <p:pic>
        <p:nvPicPr>
          <p:cNvPr id="2051" name="Picture 3" descr="C:\Users\ТОНЯ\Desktop\korallovoe-kresl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140968"/>
            <a:ext cx="2736304" cy="3065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02312E-6 L -0.14566 0.13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0.07483 0.13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02312E-6 L 0.07482 0.13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02312E-6 L -0.07466 0.13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0.06702 0.13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78035E-8 L -0.20868 0.1627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78035E-8 L 0.00399 0.1627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56059E-6 L -0.00399 0.16281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5.78035E-8 L 0.20868 0.1627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87283E-6 L -0.07882 0.1639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4624E-6 L 0.07101 0.1692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ТОНЯ\Desktop\для оформления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798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п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х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8376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3569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3955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4048" y="1916832"/>
            <a:ext cx="648072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355976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07904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059832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411760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763688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115616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67544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36096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84168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732240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ф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80312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028384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ж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://eduspb.ru/enc/img/PH021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052736"/>
            <a:ext cx="2952328" cy="1656185"/>
          </a:xfrm>
          <a:prstGeom prst="rect">
            <a:avLst/>
          </a:prstGeom>
          <a:noFill/>
        </p:spPr>
      </p:pic>
      <p:pic>
        <p:nvPicPr>
          <p:cNvPr id="3076" name="Picture 4" descr="http://lfly.ru/wp-content/uploads/2017/03/gira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780928"/>
            <a:ext cx="460851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01295E-7 L -0.15347 0.152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01295E-7 L -0.00382 0.152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6.01295E-7 L 0.12987 0.1521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-0.00399 0.1521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-0.14566 0.152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6.01295E-7 L -0.00399 0.152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01295E-7 L 0.12986 0.152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6.01295E-7 L -0.01181 0.1521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60685E-6 L -0.27952 0.2361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0685E-6 L -0.13784 0.2361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60685E-6 L 0.06684 0.2361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60685E-6 L 0.20868 0.2361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60685E-6 L 0.13785 0.2361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ТОНЯ\Desktop\для оформления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1760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15616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7544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380312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028384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8802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koshkin.site/wp-content/uploads/2016/11/birman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620688"/>
            <a:ext cx="3672408" cy="2160240"/>
          </a:xfrm>
          <a:prstGeom prst="rect">
            <a:avLst/>
          </a:prstGeom>
          <a:noFill/>
        </p:spPr>
      </p:pic>
      <p:pic>
        <p:nvPicPr>
          <p:cNvPr id="1028" name="Picture 4" descr="http://images4.fanpop.com/image/photos/16700000/Dogs-dogs-16762038-1024-7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852936"/>
            <a:ext cx="4104456" cy="3600400"/>
          </a:xfrm>
          <a:prstGeom prst="rect">
            <a:avLst/>
          </a:prstGeom>
          <a:noFill/>
        </p:spPr>
      </p:pic>
      <p:sp>
        <p:nvSpPr>
          <p:cNvPr id="37" name="Прямоугольник 36"/>
          <p:cNvSpPr/>
          <p:nvPr/>
        </p:nvSpPr>
        <p:spPr>
          <a:xfrm>
            <a:off x="3779912" y="6309320"/>
            <a:ext cx="9144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6.01295E-7 L -0.14566 0.194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01295E-7 L -0.13767 0.194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01295E-7 L 0.14566 0.194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01295E-7 L -0.07466 0.194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01295E-7 L 0.20868 0.1940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95005E-6 L -0.27951 0.1940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95005E-6 L -0.13785 0.1940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95005E-6 L -0.00399 0.1940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95005E-6 L 0.14583 0.1940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95005E-6 L 0.2875 0.1940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95005E-6 L 0.00399 0.1940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ТОНЯ\Desktop\для оформления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ь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6368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059832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1760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15616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7544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380312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028384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www.equestrian.ru/photos/user_photo/2013/1ece620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404664"/>
            <a:ext cx="3528392" cy="2520280"/>
          </a:xfrm>
          <a:prstGeom prst="rect">
            <a:avLst/>
          </a:prstGeom>
          <a:noFill/>
        </p:spPr>
      </p:pic>
      <p:pic>
        <p:nvPicPr>
          <p:cNvPr id="4100" name="Picture 4" descr="http://animalsfoto.com/photo/56/56035fd0096a6805c268c511d5a6289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645024"/>
            <a:ext cx="3744416" cy="2494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01295E-7 L -0.28733 0.183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01295E-7 L -0.13767 0.183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6.01295E-7 L 0.13768 0.183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6.01295E-7 L 0.14566 0.183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6.01295E-7 L 0.14566 0.183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6.01295E-7 L 0.00382 0.1836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60685E-6 L -0.13785 0.23612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60685E-6 L 0.00399 0.2361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60685E-6 L -0.13784 0.2361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60685E-6 L -0.00399 0.2361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60685E-6 L 0.27951 0.23612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60685E-6 L -0.00382 0.23612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ТОНЯ\Desktop\для оформления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35696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87624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21328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39952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36096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84168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80312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028384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ь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88024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436096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732240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80312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028384" y="52292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luxfon.com/pic/201407/1920x1200/luxfon.com-278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692696"/>
            <a:ext cx="3888432" cy="2331640"/>
          </a:xfrm>
          <a:prstGeom prst="rect">
            <a:avLst/>
          </a:prstGeom>
          <a:noFill/>
        </p:spPr>
      </p:pic>
      <p:pic>
        <p:nvPicPr>
          <p:cNvPr id="2052" name="Picture 4" descr="https://im0-tub-ru.yandex.net/i?id=655d02b8dc54f243aa384f062f60924d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284984"/>
            <a:ext cx="3672408" cy="2859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-0.21667 0.183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01295E-7 L -0.06684 0.183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6.01295E-7 L 0.13785 0.183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01295E-7 L 0.13785 0.183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9.80574E-7 L -0.13767 0.1729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80574E-7 L -0.00382 0.1729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9.80574E-7 L -0.06702 0.1729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80574E-7 L 0.20869 0.1729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9.80574E-7 L -0.00399 0.1729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9.80574E-7 L -0.00399 0.1729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9.80574E-7 L -0.00382 0.1729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764704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764704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г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764704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764704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х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764704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2132856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627784" y="2132856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132856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2132856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2132856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3589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5597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7605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9613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51621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3629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56376" y="4149080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35597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07605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613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51621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23629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956376" y="5445224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ТОНЯ\Desktop\224621a76b400f3e95ff036ad7aa96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196752"/>
            <a:ext cx="3384376" cy="1656184"/>
          </a:xfrm>
          <a:prstGeom prst="rect">
            <a:avLst/>
          </a:prstGeom>
          <a:noFill/>
        </p:spPr>
      </p:pic>
      <p:pic>
        <p:nvPicPr>
          <p:cNvPr id="3075" name="Picture 3" descr="C:\Users\ТОНЯ\Desktop\how-to-draw-cabbage-dem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861048"/>
            <a:ext cx="3168352" cy="2230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1676E-6 L -0.23629 0.193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71676E-6 L -0.07865 0.193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71676E-6 L 0.15764 0.1939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1676E-6 L -0.08646 0.1939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71676E-6 L 0.23629 0.193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37835E-6 L -0.31493 0.1729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37835E-6 L 1.38889E-6 0.1729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37835E-6 L -0.31494 0.1729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37835E-6 L -0.15747 0.1729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37835E-6 L 0.3151 0.1729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7835E-6 L 0.23629 0.1729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37835E-6 L 0.23629 0.17299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ТОНЯ\Desktop\для оформления\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Правильно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расставь буквы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 и прочитай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 слово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22530" name="AutoShape 2" descr="C:\Users\%D0%A2%D0%9E%D0%9D%D0%AF\Desktop\%D0%B4%D0%BB%D1%8F %D0%BE%D1%84%D0%BE%D1%80%D0%BC%D0%BB%D0%B5%D0%BD%D0%B8%D1%8F\0_28a4e_b7188592_S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C:\Users\%D0%A2%D0%9E%D0%9D%D0%AF\Desktop\%D0%B4%D0%BB%D1%8F %D0%BE%D1%84%D0%BE%D1%80%D0%BC%D0%BB%D0%B5%D0%BD%D0%B8%D1%8F\0_28a4e_b7188592_S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C:\Users\%D0%A2%D0%9E%D0%9D%D0%AF\Desktop\%D0%B4%D0%BB%D1%8F %D0%BE%D1%84%D0%BE%D1%80%D0%BC%D0%BB%D0%B5%D0%BD%D0%B8%D1%8F\0_28a4e_b7188592_S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5" name="Picture 7" descr="C:\Users\ТОНЯ\Desktop\для оформления\0_28a4e_b7188592_S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81128"/>
            <a:ext cx="3779912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22048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22048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22048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22048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22048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436096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84168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80312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ы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028384" y="400506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ТОНЯ\Desktop\radis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404664"/>
            <a:ext cx="3744417" cy="2304256"/>
          </a:xfrm>
          <a:prstGeom prst="rect">
            <a:avLst/>
          </a:prstGeom>
          <a:noFill/>
        </p:spPr>
      </p:pic>
      <p:pic>
        <p:nvPicPr>
          <p:cNvPr id="4101" name="Picture 5" descr="C:\Users\ТОНЯ\Desktop\kulinarnye-zagotovki-tykv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645024"/>
            <a:ext cx="396044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27952 0.2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-0.13767 0.204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0.13768 0.204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13784 0.2046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0.13785 0.204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95005E-6 L -0.27952 0.1940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95005E-6 L -0.13784 0.1940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95005E-6 L 0.14583 0.19403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95005E-6 L 0.07483 0.19403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95005E-6 L 0.21649 0.19403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5983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059832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63688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7544" y="1916832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60032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я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56176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32240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80312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028384" y="41490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C:\Users\ТОНЯ\Desktop\High-quality-delicious-qinguan-app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4293096"/>
            <a:ext cx="2448272" cy="2160240"/>
          </a:xfrm>
          <a:prstGeom prst="rect">
            <a:avLst/>
          </a:prstGeom>
          <a:noFill/>
        </p:spPr>
      </p:pic>
      <p:pic>
        <p:nvPicPr>
          <p:cNvPr id="6147" name="Picture 3" descr="C:\Users\ТОНЯ\Desktop\banan_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6015" y="764704"/>
            <a:ext cx="2880321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7037E-6 L -0.13785 0.1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0.00399 0.162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0.14566 0.162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6 L -0.07466 0.1627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6 L 0.07483 0.1627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7835E-6 L -0.00382 0.1729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056E-7 L -0.14167 0.1785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37835E-6 L 0.05903 0.17299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37835E-6 L 0.05903 0.17299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37835E-6 L -0.07483 0.1729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37835E-6 L 0.06702 0.1729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206084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76368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1561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1760" y="206084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763688" y="206084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15616" y="206084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67544" y="2060848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139952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36096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32240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380312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028384" y="393305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3995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78802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436096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084168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732240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380312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028384" y="54452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ТОНЯ\Desktop\2053907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9993118">
            <a:off x="4995065" y="1236451"/>
            <a:ext cx="2193475" cy="1760784"/>
          </a:xfrm>
          <a:prstGeom prst="rect">
            <a:avLst/>
          </a:prstGeom>
          <a:noFill/>
        </p:spPr>
      </p:pic>
      <p:pic>
        <p:nvPicPr>
          <p:cNvPr id="5123" name="Picture 3" descr="C:\Users\ТОНЯ\Desktop\spelaya-klubnika-1500x9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6012948">
            <a:off x="592372" y="3383101"/>
            <a:ext cx="3141641" cy="2294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71676E-6 L -0.27952 0.172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1676E-6 L -0.13767 0.172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71676E-6 L 0.07482 0.172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71676E-6 L 0.06701 0.172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71676E-6 L 0.27952 0.1729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09898E-6 L -5.55556E-7 0.1993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9.80574E-7 L -0.14566 0.2044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9.80574E-7 L -0.35816 0.2044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9.80574E-7 L 0.07482 0.2150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9.80574E-7 L -0.14565 0.2044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9.80574E-7 L 0.2875 0.2044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9.80574E-7 L 0.13767 0.2044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9.80574E-7 L 0.14566 0.2044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ТОНЯ\Desktop\для оформления\img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88640"/>
            <a:ext cx="8496944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484784"/>
            <a:ext cx="4320480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7030A0"/>
                </a:solidFill>
              </a:rPr>
              <a:t>Часть 1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ОНЯ\Desktop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1484784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70892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38610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55776" y="38610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38610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38610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38610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03848" y="270892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483768" y="270892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63688" y="270892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043608" y="270892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220072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40152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60232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80312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100392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г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8196" name="Picture 4" descr="http://www.present.ru/upload/iblock/939/939c65f98ba2de9a3f816d5b8dbf0f9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041395">
            <a:off x="1398774" y="874069"/>
            <a:ext cx="2252636" cy="1306082"/>
          </a:xfrm>
          <a:prstGeom prst="rect">
            <a:avLst/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5940152" y="1484784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660232" y="1484784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380312" y="1484784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100392" y="1484784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20072" y="56612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220072" y="472514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940152" y="472514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60232" y="472514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80312" y="472514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100392" y="472514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ч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40152" y="56612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6660232" y="56612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7380312" y="56612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8100392" y="5661248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202" name="Picture 10" descr="https://im0-tub-ru.yandex.net/i?id=928340cf472cc39f35a243db9ca4fd76-l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846167">
            <a:off x="5182406" y="2565458"/>
            <a:ext cx="2589449" cy="1784282"/>
          </a:xfrm>
          <a:prstGeom prst="rect">
            <a:avLst/>
          </a:prstGeom>
          <a:noFill/>
        </p:spPr>
      </p:pic>
      <p:pic>
        <p:nvPicPr>
          <p:cNvPr id="8204" name="Picture 12" descr="http://dzerzhinsk.elmall52.ru/pics/pics26/218193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15616" y="5085184"/>
            <a:ext cx="3024336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92137E-6 L -0.15747 0.115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92137E-6 L 0.07084 0.1154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92137E-6 L -0.07882 0.115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92137E-6 L -0.08663 0.115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92137E-6 L 0.23628 0.115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017E-7 L -0.30712 0.146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22017E-7 L -2.22222E-6 0.1468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017E-7 L 0.16545 0.1468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017E-7 L 2.5E-6 0.1468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017E-7 L 0.15747 0.146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93802E-7 L -0.23629 0.115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1064 L 0.00035 0.1156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93802E-7 L -0.15746 0.115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93802E-7 L 0.23629 0.115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93802E-7 L 0.15746 0.115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4" grpId="0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ОНЯ\Desktop\431214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0-tub-ru.yandex.net/i?id=33d0369af8a998004be910b28df7c03f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522700">
            <a:off x="860740" y="584022"/>
            <a:ext cx="2261616" cy="1584176"/>
          </a:xfrm>
          <a:prstGeom prst="rect">
            <a:avLst/>
          </a:prstGeom>
          <a:noFill/>
        </p:spPr>
      </p:pic>
      <p:pic>
        <p:nvPicPr>
          <p:cNvPr id="7172" name="Picture 4" descr="https://im0-tub-ru.yandex.net/i?id=40ce1b01133e33e6f0e540f0bf7a5807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2564904"/>
            <a:ext cx="1944216" cy="1800200"/>
          </a:xfrm>
          <a:prstGeom prst="rect">
            <a:avLst/>
          </a:prstGeom>
          <a:noFill/>
        </p:spPr>
      </p:pic>
      <p:pic>
        <p:nvPicPr>
          <p:cNvPr id="7174" name="Picture 6" descr="https://im0-tub-ru.yandex.net/i?id=488a1c3a0f02c5d44909172b63e1f0f7-l&amp;n=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47664" y="4581128"/>
            <a:ext cx="2160240" cy="190815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139952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84168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32240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380312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028384" y="548680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436096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732240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380312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8028384" y="162880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51920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203848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55776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г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07704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259632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11560" y="263691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23928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3275856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627784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979712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1331640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83568" y="378904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436096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084168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732240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з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80312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028384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з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88024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436096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084168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732240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380312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8028384" y="580526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788024" y="479715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022E-6 L -0.42917 0.14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022E-6 L -0.14566 0.141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022E-6 L 0.06701 0.141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022E-6 L -0.06701 0.1415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96022E-6 L 0.13785 0.141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96022E-6 L 0.004 0.141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96022E-6 L 0.41337 0.1415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59852E-6 L -0.20868 0.1521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59852E-6 L 0.09062 0.1521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59852E-6 L 0.075 0.1521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59852E-6 L -0.13768 0.1521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59852E-6 L 0.004 0.1521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59852E-6 L 0.21649 0.152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54487E-6 L -0.21649 0.1311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54487E-6 L 0.06701 0.1311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54487E-6 L -0.13784 0.1311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4487E-6 L -0.14566 0.13113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54487E-6 L 0.20868 0.13113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4487E-6 L 0.21649 0.13113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/>
      <p:bldP spid="41" grpId="0"/>
      <p:bldP spid="42" grpId="0"/>
      <p:bldP spid="43" grpId="0"/>
      <p:bldP spid="44" grpId="0"/>
      <p:bldP spid="45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4168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с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80312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28384" y="76470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18448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18448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32240" y="18448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380312" y="18448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8028384" y="1844824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411760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63688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15616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2852936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з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63688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115616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67544" y="3933056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355976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059832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411760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763688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652120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004048" y="5949280"/>
            <a:ext cx="648072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635896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ь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987824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339752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691680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80112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п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932040" y="5085184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ю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10254" name="Picture 14" descr="https://im0-tub-ru.yandex.net/i?id=7873bb993d4c34e9dd600b3314767d63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985141">
            <a:off x="2225373" y="304393"/>
            <a:ext cx="1586154" cy="2517239"/>
          </a:xfrm>
          <a:prstGeom prst="rect">
            <a:avLst/>
          </a:prstGeom>
          <a:noFill/>
        </p:spPr>
      </p:pic>
      <p:pic>
        <p:nvPicPr>
          <p:cNvPr id="10256" name="Picture 16" descr="https://otvet.imgsmail.ru/download/210471871_790d22b1b8eb8429c98bed2e5c1f678e_8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2420888"/>
            <a:ext cx="1800200" cy="2160240"/>
          </a:xfrm>
          <a:prstGeom prst="rect">
            <a:avLst/>
          </a:prstGeom>
          <a:noFill/>
        </p:spPr>
      </p:pic>
      <p:pic>
        <p:nvPicPr>
          <p:cNvPr id="10258" name="Picture 18" descr="http://test.mirpodelok.com.ua/wp-content/uploads/2012/02/23150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16216" y="3429000"/>
            <a:ext cx="210319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6.01295E-7 L -0.21649 0.141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6.01295E-7 L -0.07482 0.141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-0.13768 0.141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532 L 0.20486 0.136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6.01295E-7 L 0.21649 0.1415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4255E-6 L -0.14566 0.141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4255E-6 L -0.14566 0.1417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4255E-6 L 0.13768 0.1417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4255E-6 L 0.13784 0.1417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15541E-6 L -0.2717 0.1103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15541E-6 L -0.2717 0.1103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15541E-6 L 0.15347 0.1103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15541E-6 L 0.00399 0.1103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15541E-6 L -0.12986 0.1103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509 L 0.29931 0.11563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15541E-6 L 0.2875 0.1103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21" grpId="0"/>
      <p:bldP spid="22" grpId="0"/>
      <p:bldP spid="23" grpId="0"/>
      <p:bldP spid="24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ТОНЯ\Desktop\для оформления\img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aurika-shop.ru/img/9nQ1Cn0TZm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1" y="2564904"/>
            <a:ext cx="2664296" cy="1944216"/>
          </a:xfrm>
          <a:prstGeom prst="rect">
            <a:avLst/>
          </a:prstGeom>
          <a:noFill/>
        </p:spPr>
      </p:pic>
      <p:pic>
        <p:nvPicPr>
          <p:cNvPr id="9220" name="Picture 4" descr="https://fiberam-market.ru/images/products/462957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140968"/>
            <a:ext cx="2592288" cy="3377517"/>
          </a:xfrm>
          <a:prstGeom prst="rect">
            <a:avLst/>
          </a:prstGeom>
          <a:noFill/>
        </p:spPr>
      </p:pic>
      <p:pic>
        <p:nvPicPr>
          <p:cNvPr id="9222" name="Picture 6" descr="https://im0-tub-ru.yandex.net/i?id=f03a5bbae4b1dbf77abdedbbfc415e0a-l&amp;n=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32656"/>
            <a:ext cx="3240360" cy="216024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516216" y="5805264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100392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220072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96136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100392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4008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220072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96136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372200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948264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524328" y="1700808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3717032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88024" y="270892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211960" y="270892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35896" y="270892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59832" y="270892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4088" y="3717032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88024" y="3717032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211960" y="3717032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635896" y="3717032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364088" y="270892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в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516216" y="486916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40152" y="486916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я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364088" y="486916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788024" y="486916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11960" y="4869160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940152" y="5805264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5364088" y="5805264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788024" y="5805264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211960" y="5805264"/>
            <a:ext cx="576064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948264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644008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220072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796136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6372200" y="764704"/>
            <a:ext cx="57606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71676E-6 L -0.12587 0.120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71676E-6 L -0.12587 0.120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71676E-6 L 0.12621 0.120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1676E-6 L 0.12604 0.1204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71676E-6 L 5.55556E-7 0.120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71676E-6 L -0.07083 0.120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71676E-6 L 0.05521 0.1204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50289E-6 L -0.2441 0.1313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50289E-6 L 0.00018 0.131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50289E-6 L 0.00018 0.1313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50289E-6 L 0.00018 0.1313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50289E-6 L 0.25209 0.1313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78035E-7 L -0.06284 0.1206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5.78035E-7 L 0.0632 0.1206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78035E-7 L -0.12604 0.1206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5.78035E-7 L 0.06302 0.12069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5.78035E-7 L 0.06302 0.1206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30" grpId="0"/>
      <p:bldP spid="31" grpId="0"/>
      <p:bldP spid="32" grpId="0"/>
      <p:bldP spid="33" grpId="0"/>
      <p:bldP spid="38" grpId="0"/>
      <p:bldP spid="39" grpId="0"/>
      <p:bldP spid="40" grpId="0"/>
      <p:bldP spid="41" grpId="0"/>
      <p:bldP spid="42" grpId="0"/>
      <p:bldP spid="43" grpId="0"/>
      <p:bldP spid="49" grpId="0"/>
      <p:bldP spid="50" grpId="0"/>
      <p:bldP spid="51" grpId="0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ТОНЯ\Desktop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8" name="Прямоугольник 47"/>
          <p:cNvSpPr/>
          <p:nvPr/>
        </p:nvSpPr>
        <p:spPr>
          <a:xfrm>
            <a:off x="3275856" y="1124744"/>
            <a:ext cx="187220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m0-tub-ru.yandex.net/i?id=6f35c7b20cb10bf93e6ce796ef658616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348880"/>
            <a:ext cx="2880320" cy="2232248"/>
          </a:xfrm>
          <a:prstGeom prst="rect">
            <a:avLst/>
          </a:prstGeom>
          <a:noFill/>
        </p:spPr>
      </p:pic>
      <p:pic>
        <p:nvPicPr>
          <p:cNvPr id="6148" name="Picture 4" descr="https://im0-tub-ru.yandex.net/i?id=8cd89cca8fac61f0ac635850bda805c3&amp;n=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332656"/>
            <a:ext cx="2232248" cy="2160240"/>
          </a:xfrm>
          <a:prstGeom prst="rect">
            <a:avLst/>
          </a:prstGeom>
          <a:noFill/>
        </p:spPr>
      </p:pic>
      <p:pic>
        <p:nvPicPr>
          <p:cNvPr id="6150" name="Picture 6" descr="https://im0-tub-ru.yandex.net/i?id=43b916d5300144bff6cb4ed38390859f&amp;n=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581128"/>
            <a:ext cx="1800200" cy="194421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491880" y="573325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355976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35896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15816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75656" y="548680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1556792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635896" y="1556792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15816" y="1556792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195736" y="1556792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1556792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65212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37220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9228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21196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н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204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44420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16428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8396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500404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771800" y="573325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491880" y="4653136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771800" y="4653136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051720" y="4653136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м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331640" y="4653136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051720" y="573325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331640" y="573325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11560" y="573325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11560" y="4653136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812360" y="2564904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884368" y="3573016"/>
            <a:ext cx="7200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92137E-6 L -0.15747 0.126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92137E-6 L -3.88889E-6 0.126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92137E-6 L -0.16545 0.1260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92137E-6 L 0.22848 0.126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92137E-6 L 0.07882 0.1260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958E-6 L -0.29913 0.126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44958E-6 L -0.14965 0.1260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958E-6 L 4.72222E-6 0.1260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44958E-6 L -0.15747 0.1260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958E-6 L 0.31493 0.1260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958E-6 L 0.32291 0.1260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7567E-6 L -0.15747 0.1364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27567E-6 L -0.15746 0.1364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2.27567E-6 L 0.15747 0.1364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7567E-6 L -0.07865 0.13645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7567E-6 L 0.22847 0.13645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  <p:bldP spid="30" grpId="0"/>
      <p:bldP spid="31" grpId="0"/>
      <p:bldP spid="37" grpId="0"/>
      <p:bldP spid="38" grpId="0"/>
      <p:bldP spid="39" grpId="0"/>
      <p:bldP spid="40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ТОНЯ\Desktop\img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3419872" y="1124744"/>
            <a:ext cx="2016224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im0-tub-ru.yandex.net/i?id=78a1df93899584984e6c9b36cb57de92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332656"/>
            <a:ext cx="2736304" cy="2160240"/>
          </a:xfrm>
          <a:prstGeom prst="rect">
            <a:avLst/>
          </a:prstGeom>
          <a:noFill/>
        </p:spPr>
      </p:pic>
      <p:pic>
        <p:nvPicPr>
          <p:cNvPr id="5124" name="Picture 4" descr="http://www.clipartbest.com/cliparts/4ib/6jX/4ib6jXnrT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2924944"/>
            <a:ext cx="2376264" cy="1512168"/>
          </a:xfrm>
          <a:prstGeom prst="rect">
            <a:avLst/>
          </a:prstGeom>
          <a:noFill/>
        </p:spPr>
      </p:pic>
      <p:pic>
        <p:nvPicPr>
          <p:cNvPr id="5126" name="Picture 6" descr="http://cdn.e96.ru/assets/images/catalog/kids/nabory_kubikov/430842/430842_7876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4437112"/>
            <a:ext cx="2688357" cy="201622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413995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86003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13995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ш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о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9979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7971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5963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9552" y="62068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86003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3995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41987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69979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97971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125963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39552" y="155679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74035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02027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30019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58011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86003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е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139952" y="2636912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13995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81236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09228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37220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65212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93204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1960" y="371703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341987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69979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7971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25963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39552" y="4941168"/>
            <a:ext cx="72008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к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1987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269979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197971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125963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39552" y="5877272"/>
            <a:ext cx="720080" cy="64807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00018 0.120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031E-6 L -0.23629 0.120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-0.23611 0.1207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031E-6 L 0.15747 0.1207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07031E-6 L 0.07882 0.1207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031E-6 L 0.23629 0.1207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031E-6 L -3.33333E-6 0.1207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958E-6 L -0.14965 0.1470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59852E-6 L -0.14948 0.1417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59852E-6 L -0.14965 0.1417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59852E-6 L 0.15747 0.1417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59852E-6 L 0.32292 0.1417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59852E-6 L 0.00018 0.1417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8353E-6 L 0.00018 0.1204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8353E-6 L -0.31493 0.1204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8353E-6 L -0.14965 0.13113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8353E-6 L 0.15747 0.12049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8353E-6 L 0.14966 0.1204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8353E-6 L 0.14965 0.12049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44" grpId="0"/>
      <p:bldP spid="45" grpId="0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267</Words>
  <Application>Microsoft Office PowerPoint</Application>
  <PresentationFormat>Экран (4:3)</PresentationFormat>
  <Paragraphs>261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Bill Gates</cp:lastModifiedBy>
  <cp:revision>93</cp:revision>
  <dcterms:created xsi:type="dcterms:W3CDTF">2017-11-04T17:30:41Z</dcterms:created>
  <dcterms:modified xsi:type="dcterms:W3CDTF">2018-01-07T14:21:39Z</dcterms:modified>
</cp:coreProperties>
</file>