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3333FF"/>
    <a:srgbClr val="3366FF"/>
    <a:srgbClr val="66CCFF"/>
    <a:srgbClr val="0066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1" autoAdjust="0"/>
    <p:restoredTop sz="94660"/>
  </p:normalViewPr>
  <p:slideViewPr>
    <p:cSldViewPr>
      <p:cViewPr varScale="1">
        <p:scale>
          <a:sx n="63" d="100"/>
          <a:sy n="63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15634-1246-4FCA-9CCF-6A0897142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B791A-10E8-40B9-B44E-FBC4C9639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98CD2-93D2-40F4-88C2-9BAE1E0AA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F82CF-215C-436F-93F7-39B568BD2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CD0CE-D72E-45E6-BD69-72D71CDE5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08E57-B415-48ED-9AEA-F6B8E8173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45340-ADFD-4A83-A9FE-9C9FA95ED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224F4-E1FB-44CA-8111-DB80F92B6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E78D0-DA1B-4B71-933A-807D6B515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8CE46-AE5A-4837-A6C1-5825A80D9D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A05A0-D08D-4CC0-8205-D291398F5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9B5D8CE-F5C8-404C-BD79-15C04BD87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3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4.png"/><Relationship Id="rId3" Type="http://schemas.openxmlformats.org/officeDocument/2006/relationships/image" Target="../media/image5.jpeg"/><Relationship Id="rId7" Type="http://schemas.openxmlformats.org/officeDocument/2006/relationships/image" Target="../media/image15.png"/><Relationship Id="rId12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22.png"/><Relationship Id="rId5" Type="http://schemas.openxmlformats.org/officeDocument/2006/relationships/image" Target="../media/image13.png"/><Relationship Id="rId10" Type="http://schemas.openxmlformats.org/officeDocument/2006/relationships/image" Target="../media/image21.png"/><Relationship Id="rId4" Type="http://schemas.openxmlformats.org/officeDocument/2006/relationships/image" Target="../media/image7.png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7.png"/><Relationship Id="rId7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6.gif"/><Relationship Id="rId5" Type="http://schemas.openxmlformats.org/officeDocument/2006/relationships/image" Target="../media/image7.png"/><Relationship Id="rId10" Type="http://schemas.openxmlformats.org/officeDocument/2006/relationships/image" Target="../media/image24.png"/><Relationship Id="rId4" Type="http://schemas.openxmlformats.org/officeDocument/2006/relationships/image" Target="../media/image5.jpeg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5.jpeg"/><Relationship Id="rId7" Type="http://schemas.openxmlformats.org/officeDocument/2006/relationships/image" Target="../media/image22.png"/><Relationship Id="rId12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31.png"/><Relationship Id="rId5" Type="http://schemas.openxmlformats.org/officeDocument/2006/relationships/image" Target="../media/image20.png"/><Relationship Id="rId10" Type="http://schemas.openxmlformats.org/officeDocument/2006/relationships/image" Target="../media/image26.gif"/><Relationship Id="rId4" Type="http://schemas.openxmlformats.org/officeDocument/2006/relationships/image" Target="../media/image7.png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35.jpeg"/><Relationship Id="rId3" Type="http://schemas.openxmlformats.org/officeDocument/2006/relationships/image" Target="../media/image34.png"/><Relationship Id="rId7" Type="http://schemas.openxmlformats.org/officeDocument/2006/relationships/image" Target="../media/image20.png"/><Relationship Id="rId12" Type="http://schemas.openxmlformats.org/officeDocument/2006/relationships/image" Target="../media/image2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24.png"/><Relationship Id="rId5" Type="http://schemas.openxmlformats.org/officeDocument/2006/relationships/image" Target="../media/image5.jpe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27.png"/><Relationship Id="rId9" Type="http://schemas.openxmlformats.org/officeDocument/2006/relationships/image" Target="../media/image22.png"/><Relationship Id="rId1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924300" y="2924175"/>
            <a:ext cx="4537075" cy="2066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 dirty="0">
                <a:ln w="28575">
                  <a:solidFill>
                    <a:srgbClr val="00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156B13"/>
                    </a:gs>
                    <a:gs pos="50000">
                      <a:srgbClr val="9CB86E"/>
                    </a:gs>
                    <a:gs pos="100000">
                      <a:srgbClr val="DDEBCF"/>
                    </a:gs>
                  </a:gsLst>
                  <a:lin ang="18900000" scaled="1"/>
                </a:gradFill>
                <a:latin typeface="Comic Sans MS"/>
              </a:rPr>
              <a:t>Украшения </a:t>
            </a:r>
          </a:p>
          <a:p>
            <a:pPr algn="ctr"/>
            <a:r>
              <a:rPr lang="ru-RU" sz="4400" b="1" kern="10" dirty="0">
                <a:ln w="28575">
                  <a:solidFill>
                    <a:srgbClr val="00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156B13"/>
                    </a:gs>
                    <a:gs pos="50000">
                      <a:srgbClr val="9CB86E"/>
                    </a:gs>
                    <a:gs pos="100000">
                      <a:srgbClr val="DDEBCF"/>
                    </a:gs>
                  </a:gsLst>
                  <a:lin ang="18900000" scaled="1"/>
                </a:gradFill>
                <a:latin typeface="Comic Sans MS"/>
              </a:rPr>
              <a:t>для елочки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4"/>
          <p:cNvGrpSpPr>
            <a:grpSpLocks/>
          </p:cNvGrpSpPr>
          <p:nvPr/>
        </p:nvGrpSpPr>
        <p:grpSpPr bwMode="auto">
          <a:xfrm>
            <a:off x="6372225" y="4508500"/>
            <a:ext cx="2016125" cy="1733550"/>
            <a:chOff x="3969" y="1979"/>
            <a:chExt cx="1542" cy="1409"/>
          </a:xfrm>
        </p:grpSpPr>
        <p:pic>
          <p:nvPicPr>
            <p:cNvPr id="11273" name="Picture 5" descr="ej65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D2831C"/>
                </a:clrFrom>
                <a:clrTo>
                  <a:srgbClr val="D2831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3969" y="2341"/>
              <a:ext cx="1519" cy="1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4" name="Picture 6" descr="pic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3696884">
              <a:off x="4145" y="2120"/>
              <a:ext cx="442" cy="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5" name="Picture 7" descr="_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-336565">
              <a:off x="4649" y="2160"/>
              <a:ext cx="862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76" name="Picture 8" descr="_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1095798">
              <a:off x="4604" y="1979"/>
              <a:ext cx="703" cy="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297" name="Picture 9" descr="pi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2565400"/>
            <a:ext cx="1192212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10" descr="pi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3350" y="2636838"/>
            <a:ext cx="1192213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11" descr="pi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00338" y="1989138"/>
            <a:ext cx="1803400" cy="212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12" descr="pi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2708275"/>
            <a:ext cx="1192212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Picture 13" descr="pi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2708275"/>
            <a:ext cx="1192213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2" name="Picture 14" descr="pi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92950" y="2133600"/>
            <a:ext cx="1803400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10"/>
          <p:cNvGrpSpPr>
            <a:grpSpLocks/>
          </p:cNvGrpSpPr>
          <p:nvPr/>
        </p:nvGrpSpPr>
        <p:grpSpPr bwMode="auto">
          <a:xfrm>
            <a:off x="250825" y="692150"/>
            <a:ext cx="3884613" cy="6035675"/>
            <a:chOff x="0" y="518"/>
            <a:chExt cx="2447" cy="3802"/>
          </a:xfrm>
        </p:grpSpPr>
        <p:pic>
          <p:nvPicPr>
            <p:cNvPr id="12301" name="Picture 4" descr="big_novogodnyaya_iskusstvennaya_elka_-_pushistaya_sosna_160sm_6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18"/>
              <a:ext cx="2447" cy="3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2" name="Picture 5" descr="carrots-color-s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3" y="1933"/>
              <a:ext cx="496" cy="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3" name="Picture 6" descr="carrots-color-s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56" y="2931"/>
              <a:ext cx="496" cy="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4" name="Picture 7" descr="carrots-color-s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837" y="2341"/>
              <a:ext cx="496" cy="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5" name="Picture 8" descr="carrots-color-s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4" y="3067"/>
              <a:ext cx="496" cy="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6" name="Picture 9" descr="carrots-color-s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11" y="935"/>
              <a:ext cx="496" cy="7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7127875" y="4724400"/>
            <a:ext cx="2016125" cy="1733550"/>
            <a:chOff x="3969" y="1979"/>
            <a:chExt cx="1542" cy="1409"/>
          </a:xfrm>
        </p:grpSpPr>
        <p:pic>
          <p:nvPicPr>
            <p:cNvPr id="12297" name="Picture 12" descr="ej65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D2831C"/>
                </a:clrFrom>
                <a:clrTo>
                  <a:srgbClr val="D2831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3969" y="2341"/>
              <a:ext cx="1519" cy="1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8" name="Picture 13" descr="pic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 rot="-3696884">
              <a:off x="4145" y="2120"/>
              <a:ext cx="442" cy="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9" name="Picture 14" descr="_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rot="-336565">
              <a:off x="4649" y="2160"/>
              <a:ext cx="862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00" name="Picture 15" descr="_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 rot="1095798">
              <a:off x="4604" y="1979"/>
              <a:ext cx="703" cy="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56" name="Picture 16" descr="pic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268538" y="5661025"/>
            <a:ext cx="520700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7" name="Picture 17" descr="pic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536700" y="3644900"/>
            <a:ext cx="5842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8" name="Picture 18" descr="pic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470275" y="2997200"/>
            <a:ext cx="46196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9" name="Picture 19" descr="_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203575" y="4005263"/>
            <a:ext cx="67945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0" name="Picture 20" descr="_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1835150" y="1989138"/>
            <a:ext cx="750888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22222E-6 L -0.34254 -0.0002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5288" y="765175"/>
            <a:ext cx="4392612" cy="1150938"/>
            <a:chOff x="2336" y="981"/>
            <a:chExt cx="2767" cy="725"/>
          </a:xfrm>
        </p:grpSpPr>
        <p:sp>
          <p:nvSpPr>
            <p:cNvPr id="13316" name="AutoShape 5"/>
            <p:cNvSpPr>
              <a:spLocks noChangeArrowheads="1"/>
            </p:cNvSpPr>
            <p:nvPr/>
          </p:nvSpPr>
          <p:spPr bwMode="auto">
            <a:xfrm>
              <a:off x="2336" y="981"/>
              <a:ext cx="2767" cy="725"/>
            </a:xfrm>
            <a:prstGeom prst="cloudCallout">
              <a:avLst>
                <a:gd name="adj1" fmla="val 31426"/>
                <a:gd name="adj2" fmla="val -57722"/>
              </a:avLst>
            </a:prstGeom>
            <a:solidFill>
              <a:srgbClr val="66CCFF"/>
            </a:solidFill>
            <a:ln w="28575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13317" name="WordArt 6"/>
            <p:cNvSpPr>
              <a:spLocks noChangeArrowheads="1" noChangeShapeType="1" noTextEdit="1"/>
            </p:cNvSpPr>
            <p:nvPr/>
          </p:nvSpPr>
          <p:spPr bwMode="auto">
            <a:xfrm>
              <a:off x="2789" y="1071"/>
              <a:ext cx="1859" cy="5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Знала хитрая лисица</a:t>
              </a:r>
            </a:p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Ее рыбка пригодится</a:t>
              </a:r>
            </a:p>
          </p:txBody>
        </p:sp>
      </p:grpSp>
      <p:pic>
        <p:nvPicPr>
          <p:cNvPr id="13323" name="Picture 11" descr="lisy1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84875" y="3500438"/>
            <a:ext cx="2570163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9" name="Picture 13" descr="ribka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41888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14" descr="ribka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4652963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15" descr="ribka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53006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2" name="Picture 16" descr="ribka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53006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3" name="Picture 17" descr="ribka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53006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4" name="Picture 18" descr="ribka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522922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21" descr="3425_html_m433688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739333">
            <a:off x="1196975" y="3740150"/>
            <a:ext cx="27368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5" name="Picture 15" descr="ribka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157788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6" name="Picture 16" descr="ribka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5157788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7" name="Picture 17" descr="ribka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5157788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Picture 18" descr="ribka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5157788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19" descr="ribka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5157788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20" descr="ribka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5157788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2" name="Picture 22" descr="ribka0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4581525"/>
            <a:ext cx="17272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23" descr="3425_html_m433688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739333">
            <a:off x="1196975" y="3740150"/>
            <a:ext cx="273685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2" name="Picture 18" descr="3425_html_m433688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739333">
            <a:off x="2268538" y="4652963"/>
            <a:ext cx="3457575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87" name="Group 16"/>
          <p:cNvGrpSpPr>
            <a:grpSpLocks/>
          </p:cNvGrpSpPr>
          <p:nvPr/>
        </p:nvGrpSpPr>
        <p:grpSpPr bwMode="auto">
          <a:xfrm>
            <a:off x="250825" y="549275"/>
            <a:ext cx="3884613" cy="6035675"/>
            <a:chOff x="748" y="654"/>
            <a:chExt cx="2447" cy="3802"/>
          </a:xfrm>
        </p:grpSpPr>
        <p:grpSp>
          <p:nvGrpSpPr>
            <p:cNvPr id="16391" name="Group 4"/>
            <p:cNvGrpSpPr>
              <a:grpSpLocks/>
            </p:cNvGrpSpPr>
            <p:nvPr/>
          </p:nvGrpSpPr>
          <p:grpSpPr bwMode="auto">
            <a:xfrm>
              <a:off x="748" y="654"/>
              <a:ext cx="2447" cy="3802"/>
              <a:chOff x="0" y="518"/>
              <a:chExt cx="2447" cy="3802"/>
            </a:xfrm>
          </p:grpSpPr>
          <p:pic>
            <p:nvPicPr>
              <p:cNvPr id="16397" name="Picture 5" descr="big_novogodnyaya_iskusstvennaya_elka_-_pushistaya_sosna_160sm_6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0" y="518"/>
                <a:ext cx="2447" cy="38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398" name="Picture 6" descr="carrots-color-s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93" y="1933"/>
                <a:ext cx="496" cy="7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399" name="Picture 7" descr="carrots-color-s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156" y="2931"/>
                <a:ext cx="496" cy="7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0" name="Picture 8" descr="carrots-color-s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837" y="2341"/>
                <a:ext cx="496" cy="7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01" name="Picture 9" descr="carrots-color-s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04" y="3067"/>
                <a:ext cx="496" cy="7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" name="Picture 10" descr="carrots-color-s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111" y="935"/>
                <a:ext cx="496" cy="7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6392" name="Picture 11" descr="pic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1565" y="3702"/>
              <a:ext cx="328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3" name="Picture 12" descr="pic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1104" y="2432"/>
              <a:ext cx="368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4" name="Picture 13" descr="pic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322" y="2024"/>
              <a:ext cx="291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5" name="Picture 14" descr="_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2154" y="2659"/>
              <a:ext cx="428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6" name="Picture 15" descr="_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1292" y="1389"/>
              <a:ext cx="473" cy="4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407" name="Picture 23" descr="ribka05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59113" y="5084763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Picture 26" descr="ribka05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58888" y="4581525"/>
            <a:ext cx="7921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1" name="Picture 27" descr="ribka05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95513" y="2708275"/>
            <a:ext cx="7921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5288" y="765175"/>
            <a:ext cx="4392612" cy="1150938"/>
            <a:chOff x="2336" y="981"/>
            <a:chExt cx="2767" cy="725"/>
          </a:xfrm>
        </p:grpSpPr>
        <p:sp>
          <p:nvSpPr>
            <p:cNvPr id="17414" name="AutoShape 5"/>
            <p:cNvSpPr>
              <a:spLocks noChangeArrowheads="1"/>
            </p:cNvSpPr>
            <p:nvPr/>
          </p:nvSpPr>
          <p:spPr bwMode="auto">
            <a:xfrm>
              <a:off x="2336" y="981"/>
              <a:ext cx="2767" cy="725"/>
            </a:xfrm>
            <a:prstGeom prst="cloudCallout">
              <a:avLst>
                <a:gd name="adj1" fmla="val 31426"/>
                <a:gd name="adj2" fmla="val -57722"/>
              </a:avLst>
            </a:prstGeom>
            <a:solidFill>
              <a:srgbClr val="66CCFF"/>
            </a:solidFill>
            <a:ln w="28575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17415" name="WordArt 6"/>
            <p:cNvSpPr>
              <a:spLocks noChangeArrowheads="1" noChangeShapeType="1" noTextEdit="1"/>
            </p:cNvSpPr>
            <p:nvPr/>
          </p:nvSpPr>
          <p:spPr bwMode="auto">
            <a:xfrm>
              <a:off x="2789" y="1071"/>
              <a:ext cx="1859" cy="5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Белочка всех удивила</a:t>
              </a:r>
            </a:p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И орешек подарила</a:t>
              </a:r>
            </a:p>
          </p:txBody>
        </p:sp>
      </p:grpSp>
      <p:grpSp>
        <p:nvGrpSpPr>
          <p:cNvPr id="17411" name="Group 10"/>
          <p:cNvGrpSpPr>
            <a:grpSpLocks/>
          </p:cNvGrpSpPr>
          <p:nvPr/>
        </p:nvGrpSpPr>
        <p:grpSpPr bwMode="auto">
          <a:xfrm>
            <a:off x="0" y="3933825"/>
            <a:ext cx="2678113" cy="2781300"/>
            <a:chOff x="0" y="2478"/>
            <a:chExt cx="1687" cy="1752"/>
          </a:xfrm>
        </p:grpSpPr>
        <p:pic>
          <p:nvPicPr>
            <p:cNvPr id="17412" name="Picture 8" descr="squirrel00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0" y="2478"/>
              <a:ext cx="1371" cy="1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3" name="Picture 7" descr="dbc13006237b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930" y="3521"/>
              <a:ext cx="757" cy="7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dbc13006237b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359150"/>
            <a:ext cx="1582737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dbc13006237b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513" y="3357563"/>
            <a:ext cx="1582737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dbc13006237b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6100" y="3357563"/>
            <a:ext cx="1582738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dbc13006237b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3284538"/>
            <a:ext cx="1582737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8" descr="squirrel00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4652963"/>
            <a:ext cx="1589088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dbc13006237b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3830638"/>
            <a:ext cx="1079500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dbc13006237b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3284538"/>
            <a:ext cx="1582737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dbc13006237b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3860800"/>
            <a:ext cx="1079500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dbc13006237b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9338" y="3429000"/>
            <a:ext cx="1582737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dbc13006237b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025" y="3429000"/>
            <a:ext cx="1582738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9" descr="squirrel008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4652963"/>
            <a:ext cx="1589088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 r="-103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0"/>
          <p:cNvGrpSpPr>
            <a:grpSpLocks/>
          </p:cNvGrpSpPr>
          <p:nvPr/>
        </p:nvGrpSpPr>
        <p:grpSpPr bwMode="auto">
          <a:xfrm>
            <a:off x="323850" y="549275"/>
            <a:ext cx="3884613" cy="6035675"/>
            <a:chOff x="431" y="654"/>
            <a:chExt cx="2447" cy="3802"/>
          </a:xfrm>
        </p:grpSpPr>
        <p:grpSp>
          <p:nvGrpSpPr>
            <p:cNvPr id="20485" name="Group 4"/>
            <p:cNvGrpSpPr>
              <a:grpSpLocks/>
            </p:cNvGrpSpPr>
            <p:nvPr/>
          </p:nvGrpSpPr>
          <p:grpSpPr bwMode="auto">
            <a:xfrm>
              <a:off x="431" y="654"/>
              <a:ext cx="2447" cy="3802"/>
              <a:chOff x="748" y="654"/>
              <a:chExt cx="2447" cy="3802"/>
            </a:xfrm>
          </p:grpSpPr>
          <p:grpSp>
            <p:nvGrpSpPr>
              <p:cNvPr id="20489" name="Group 5"/>
              <p:cNvGrpSpPr>
                <a:grpSpLocks/>
              </p:cNvGrpSpPr>
              <p:nvPr/>
            </p:nvGrpSpPr>
            <p:grpSpPr bwMode="auto">
              <a:xfrm>
                <a:off x="748" y="654"/>
                <a:ext cx="2447" cy="3802"/>
                <a:chOff x="0" y="518"/>
                <a:chExt cx="2447" cy="3802"/>
              </a:xfrm>
            </p:grpSpPr>
            <p:pic>
              <p:nvPicPr>
                <p:cNvPr id="20495" name="Picture 6" descr="big_novogodnyaya_iskusstvennaya_elka_-_pushistaya_sosna_160sm_6"/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0" y="518"/>
                  <a:ext cx="2447" cy="380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496" name="Picture 7" descr="carrots-color-s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793" y="1933"/>
                  <a:ext cx="496" cy="7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497" name="Picture 8" descr="carrots-color-s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156" y="2931"/>
                  <a:ext cx="496" cy="7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498" name="Picture 9" descr="carrots-color-s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837" y="2341"/>
                  <a:ext cx="496" cy="7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499" name="Picture 10" descr="carrots-color-s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204" y="3067"/>
                  <a:ext cx="496" cy="7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500" name="Picture 11" descr="carrots-color-s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111" y="935"/>
                  <a:ext cx="496" cy="7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20490" name="Picture 12" descr="pic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1565" y="3702"/>
                <a:ext cx="328" cy="3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491" name="Picture 13" descr="pic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1104" y="2432"/>
                <a:ext cx="368" cy="4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492" name="Picture 14" descr="pic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2322" y="2024"/>
                <a:ext cx="291" cy="3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493" name="Picture 15" descr="_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2154" y="2659"/>
                <a:ext cx="428" cy="4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494" name="Picture 16" descr="_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1292" y="1389"/>
                <a:ext cx="473" cy="4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486" name="Picture 17" descr="ribka05"/>
            <p:cNvPicPr>
              <a:picLocks noChangeAspect="1" noChangeArrowheads="1" noCrop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154" y="3475"/>
              <a:ext cx="499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7" name="Picture 18" descr="ribka05"/>
            <p:cNvPicPr>
              <a:picLocks noChangeAspect="1" noChangeArrowheads="1" noCrop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929" y="3022"/>
              <a:ext cx="499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8" name="Picture 19" descr="ribka05"/>
            <p:cNvPicPr>
              <a:picLocks noChangeAspect="1" noChangeArrowheads="1" noCrop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519" y="1842"/>
              <a:ext cx="499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01" name="Picture 21" descr="squirrel008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4913" y="3933825"/>
            <a:ext cx="1589087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2" name="Picture 22" descr="dbc13006237b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5825" y="4989513"/>
            <a:ext cx="720725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3 0.02106 L -0.55469 -0.4803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" y="-25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7 L -0.55122 -0.612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" y="-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469 -0.48032 L -0.31858 0.1076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big_novogodnyaya_iskusstvennaya_elka_-_pushistaya_sosna_160sm_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46788" y="1412875"/>
            <a:ext cx="3097212" cy="481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827088" y="4365625"/>
            <a:ext cx="3673475" cy="198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28575">
                  <a:solidFill>
                    <a:srgbClr val="00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156B13"/>
                    </a:gs>
                    <a:gs pos="50000">
                      <a:srgbClr val="9CB86E"/>
                    </a:gs>
                    <a:gs pos="100000">
                      <a:srgbClr val="DDEBCF"/>
                    </a:gs>
                  </a:gsLst>
                  <a:lin ang="18900000" scaled="1"/>
                </a:gradFill>
                <a:latin typeface="Comic Sans MS"/>
              </a:rPr>
              <a:t>Сказка в гости нас зовет</a:t>
            </a:r>
          </a:p>
          <a:p>
            <a:pPr algn="ctr"/>
            <a:r>
              <a:rPr lang="ru-RU" sz="3200" b="1" kern="10">
                <a:ln w="28575">
                  <a:solidFill>
                    <a:srgbClr val="00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156B13"/>
                    </a:gs>
                    <a:gs pos="50000">
                      <a:srgbClr val="9CB86E"/>
                    </a:gs>
                    <a:gs pos="100000">
                      <a:srgbClr val="DDEBCF"/>
                    </a:gs>
                  </a:gsLst>
                  <a:lin ang="18900000" scaled="1"/>
                </a:gradFill>
                <a:latin typeface="Comic Sans MS"/>
              </a:rPr>
              <a:t>В зимний лес с собой ведет</a:t>
            </a:r>
          </a:p>
          <a:p>
            <a:pPr algn="ctr"/>
            <a:r>
              <a:rPr lang="ru-RU" sz="3200" b="1" kern="10">
                <a:ln w="28575">
                  <a:solidFill>
                    <a:srgbClr val="00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156B13"/>
                    </a:gs>
                    <a:gs pos="50000">
                      <a:srgbClr val="9CB86E"/>
                    </a:gs>
                    <a:gs pos="100000">
                      <a:srgbClr val="DDEBCF"/>
                    </a:gs>
                  </a:gsLst>
                  <a:lin ang="18900000" scaled="1"/>
                </a:gradFill>
                <a:latin typeface="Comic Sans MS"/>
              </a:rPr>
              <a:t>Там среди сугробов снежных</a:t>
            </a:r>
          </a:p>
          <a:p>
            <a:pPr algn="ctr"/>
            <a:r>
              <a:rPr lang="ru-RU" sz="3200" b="1" kern="10">
                <a:ln w="28575">
                  <a:solidFill>
                    <a:srgbClr val="00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156B13"/>
                    </a:gs>
                    <a:gs pos="50000">
                      <a:srgbClr val="9CB86E"/>
                    </a:gs>
                    <a:gs pos="100000">
                      <a:srgbClr val="DDEBCF"/>
                    </a:gs>
                  </a:gsLst>
                  <a:lin ang="18900000" scaled="1"/>
                </a:gradFill>
                <a:latin typeface="Comic Sans MS"/>
              </a:rPr>
              <a:t>Виден домик белоснежный</a:t>
            </a:r>
          </a:p>
          <a:p>
            <a:pPr algn="ctr"/>
            <a:r>
              <a:rPr lang="ru-RU" sz="3200" b="1" kern="10">
                <a:ln w="28575">
                  <a:solidFill>
                    <a:srgbClr val="00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156B13"/>
                    </a:gs>
                    <a:gs pos="50000">
                      <a:srgbClr val="9CB86E"/>
                    </a:gs>
                    <a:gs pos="100000">
                      <a:srgbClr val="DDEBCF"/>
                    </a:gs>
                  </a:gsLst>
                  <a:lin ang="18900000" scaled="1"/>
                </a:gradFill>
                <a:latin typeface="Comic Sans MS"/>
              </a:rPr>
              <a:t>Рядом елочка растет</a:t>
            </a:r>
          </a:p>
          <a:p>
            <a:pPr algn="ctr"/>
            <a:r>
              <a:rPr lang="ru-RU" sz="3200" b="1" kern="10">
                <a:ln w="28575">
                  <a:solidFill>
                    <a:srgbClr val="0066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156B13"/>
                    </a:gs>
                    <a:gs pos="50000">
                      <a:srgbClr val="9CB86E"/>
                    </a:gs>
                    <a:gs pos="100000">
                      <a:srgbClr val="DDEBCF"/>
                    </a:gs>
                  </a:gsLst>
                  <a:lin ang="18900000" scaled="1"/>
                </a:gradFill>
                <a:latin typeface="Comic Sans MS"/>
              </a:rPr>
              <a:t>И тихонько слезы льет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5" descr="ej6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D2831C"/>
              </a:clrFrom>
              <a:clrTo>
                <a:srgbClr val="D2831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9963" y="5165725"/>
            <a:ext cx="2324100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9" descr="3425_html_m433688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63" y="2500313"/>
            <a:ext cx="5651500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8" name="Group 34"/>
          <p:cNvGrpSpPr>
            <a:grpSpLocks/>
          </p:cNvGrpSpPr>
          <p:nvPr/>
        </p:nvGrpSpPr>
        <p:grpSpPr bwMode="auto">
          <a:xfrm>
            <a:off x="1428750" y="-214313"/>
            <a:ext cx="3884613" cy="6381751"/>
            <a:chOff x="3313" y="300"/>
            <a:chExt cx="2447" cy="4020"/>
          </a:xfrm>
        </p:grpSpPr>
        <p:grpSp>
          <p:nvGrpSpPr>
            <p:cNvPr id="21514" name="Group 4"/>
            <p:cNvGrpSpPr>
              <a:grpSpLocks/>
            </p:cNvGrpSpPr>
            <p:nvPr/>
          </p:nvGrpSpPr>
          <p:grpSpPr bwMode="auto">
            <a:xfrm>
              <a:off x="3313" y="518"/>
              <a:ext cx="2447" cy="3802"/>
              <a:chOff x="431" y="654"/>
              <a:chExt cx="2447" cy="3802"/>
            </a:xfrm>
          </p:grpSpPr>
          <p:grpSp>
            <p:nvGrpSpPr>
              <p:cNvPr id="21516" name="Group 5"/>
              <p:cNvGrpSpPr>
                <a:grpSpLocks/>
              </p:cNvGrpSpPr>
              <p:nvPr/>
            </p:nvGrpSpPr>
            <p:grpSpPr bwMode="auto">
              <a:xfrm>
                <a:off x="431" y="654"/>
                <a:ext cx="2447" cy="3802"/>
                <a:chOff x="748" y="654"/>
                <a:chExt cx="2447" cy="3802"/>
              </a:xfrm>
            </p:grpSpPr>
            <p:grpSp>
              <p:nvGrpSpPr>
                <p:cNvPr id="21520" name="Group 6"/>
                <p:cNvGrpSpPr>
                  <a:grpSpLocks/>
                </p:cNvGrpSpPr>
                <p:nvPr/>
              </p:nvGrpSpPr>
              <p:grpSpPr bwMode="auto">
                <a:xfrm>
                  <a:off x="748" y="654"/>
                  <a:ext cx="2447" cy="3802"/>
                  <a:chOff x="0" y="518"/>
                  <a:chExt cx="2447" cy="3802"/>
                </a:xfrm>
              </p:grpSpPr>
              <p:pic>
                <p:nvPicPr>
                  <p:cNvPr id="21526" name="Picture 7" descr="big_novogodnyaya_iskusstvennaya_elka_-_pushistaya_sosna_160sm_6"/>
                  <p:cNvPicPr>
                    <a:picLocks noChangeAspect="1" noChangeArrowheads="1"/>
                  </p:cNvPicPr>
                  <p:nvPr/>
                </p:nvPicPr>
                <p:blipFill>
                  <a:blip r:embed="rId5" cstate="email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518"/>
                    <a:ext cx="2447" cy="380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527" name="Picture 8" descr="carrots-color-s"/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93" y="1933"/>
                    <a:ext cx="496" cy="78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528" name="Picture 9" descr="carrots-color-s"/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156" y="2931"/>
                    <a:ext cx="496" cy="78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529" name="Picture 10" descr="carrots-color-s"/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837" y="2341"/>
                    <a:ext cx="496" cy="78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530" name="Picture 11" descr="carrots-color-s"/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04" y="3067"/>
                    <a:ext cx="496" cy="78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1531" name="Picture 12" descr="carrots-color-s"/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111" y="935"/>
                    <a:ext cx="496" cy="78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pic>
              <p:nvPicPr>
                <p:cNvPr id="21521" name="Picture 13" descr="pic"/>
                <p:cNvPicPr>
                  <a:picLocks noChangeAspect="1" noChangeArrowheads="1"/>
                </p:cNvPicPr>
                <p:nvPr/>
              </p:nvPicPr>
              <p:blipFill>
                <a:blip r:embed="rId7" cstate="email"/>
                <a:srcRect/>
                <a:stretch>
                  <a:fillRect/>
                </a:stretch>
              </p:blipFill>
              <p:spPr bwMode="auto">
                <a:xfrm>
                  <a:off x="1565" y="3702"/>
                  <a:ext cx="328" cy="3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522" name="Picture 14" descr="pic"/>
                <p:cNvPicPr>
                  <a:picLocks noChangeAspect="1" noChangeArrowheads="1"/>
                </p:cNvPicPr>
                <p:nvPr/>
              </p:nvPicPr>
              <p:blipFill>
                <a:blip r:embed="rId8" cstate="email"/>
                <a:srcRect/>
                <a:stretch>
                  <a:fillRect/>
                </a:stretch>
              </p:blipFill>
              <p:spPr bwMode="auto">
                <a:xfrm>
                  <a:off x="1104" y="2432"/>
                  <a:ext cx="368" cy="4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523" name="Picture 15" descr="pic"/>
                <p:cNvPicPr>
                  <a:picLocks noChangeAspect="1" noChangeArrowheads="1"/>
                </p:cNvPicPr>
                <p:nvPr/>
              </p:nvPicPr>
              <p:blipFill>
                <a:blip r:embed="rId9" cstate="email"/>
                <a:srcRect/>
                <a:stretch>
                  <a:fillRect/>
                </a:stretch>
              </p:blipFill>
              <p:spPr bwMode="auto">
                <a:xfrm>
                  <a:off x="2322" y="2024"/>
                  <a:ext cx="291" cy="3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524" name="Picture 16" descr="_"/>
                <p:cNvPicPr>
                  <a:picLocks noChangeAspect="1" noChangeArrowheads="1"/>
                </p:cNvPicPr>
                <p:nvPr/>
              </p:nvPicPr>
              <p:blipFill>
                <a:blip r:embed="rId10" cstate="email"/>
                <a:srcRect/>
                <a:stretch>
                  <a:fillRect/>
                </a:stretch>
              </p:blipFill>
              <p:spPr bwMode="auto">
                <a:xfrm>
                  <a:off x="2154" y="2659"/>
                  <a:ext cx="428" cy="4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525" name="Picture 17" descr="_"/>
                <p:cNvPicPr>
                  <a:picLocks noChangeAspect="1" noChangeArrowheads="1"/>
                </p:cNvPicPr>
                <p:nvPr/>
              </p:nvPicPr>
              <p:blipFill>
                <a:blip r:embed="rId11" cstate="email"/>
                <a:srcRect/>
                <a:stretch>
                  <a:fillRect/>
                </a:stretch>
              </p:blipFill>
              <p:spPr bwMode="auto">
                <a:xfrm>
                  <a:off x="1292" y="1389"/>
                  <a:ext cx="473" cy="4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21517" name="Picture 18" descr="ribka05"/>
              <p:cNvPicPr>
                <a:picLocks noChangeAspect="1" noChangeArrowheads="1" noCrop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2154" y="3475"/>
                <a:ext cx="499" cy="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18" name="Picture 19" descr="ribka05"/>
              <p:cNvPicPr>
                <a:picLocks noChangeAspect="1" noChangeArrowheads="1" noCrop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929" y="3022"/>
                <a:ext cx="499" cy="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19" name="Picture 20" descr="ribka05"/>
              <p:cNvPicPr>
                <a:picLocks noChangeAspect="1" noChangeArrowheads="1" noCrop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1519" y="1842"/>
                <a:ext cx="499" cy="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1515" name="Picture 21" descr="dbc13006237b"/>
            <p:cNvPicPr>
              <a:picLocks noChangeAspect="1" noChangeArrowheads="1"/>
            </p:cNvPicPr>
            <p:nvPr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6990099" flipH="1">
              <a:off x="4311" y="321"/>
              <a:ext cx="680" cy="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395288" y="765175"/>
            <a:ext cx="4392612" cy="1150938"/>
            <a:chOff x="2336" y="981"/>
            <a:chExt cx="2767" cy="725"/>
          </a:xfrm>
        </p:grpSpPr>
        <p:sp>
          <p:nvSpPr>
            <p:cNvPr id="21512" name="AutoShape 32"/>
            <p:cNvSpPr>
              <a:spLocks noChangeArrowheads="1"/>
            </p:cNvSpPr>
            <p:nvPr/>
          </p:nvSpPr>
          <p:spPr bwMode="auto">
            <a:xfrm>
              <a:off x="2336" y="981"/>
              <a:ext cx="2767" cy="725"/>
            </a:xfrm>
            <a:prstGeom prst="cloudCallout">
              <a:avLst>
                <a:gd name="adj1" fmla="val 31426"/>
                <a:gd name="adj2" fmla="val -57722"/>
              </a:avLst>
            </a:prstGeom>
            <a:solidFill>
              <a:srgbClr val="66CCFF"/>
            </a:solidFill>
            <a:ln w="28575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21513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2789" y="1071"/>
              <a:ext cx="1859" cy="5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Украшенья - просто диво</a:t>
              </a:r>
            </a:p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Стала елочка красивой</a:t>
              </a:r>
            </a:p>
          </p:txBody>
        </p:sp>
      </p:grpSp>
      <p:pic>
        <p:nvPicPr>
          <p:cNvPr id="21510" name="Picture 30" descr="hare022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3154363"/>
            <a:ext cx="2857500" cy="370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22" descr="squirrel008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4675" y="3143250"/>
            <a:ext cx="2219325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big_novogodnyaya_iskusstvennaya_elka_-_pushistaya_sosna_160sm_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22325"/>
            <a:ext cx="3884613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708400" y="620713"/>
            <a:ext cx="4392613" cy="2303462"/>
            <a:chOff x="2336" y="391"/>
            <a:chExt cx="2767" cy="1451"/>
          </a:xfrm>
        </p:grpSpPr>
        <p:sp>
          <p:nvSpPr>
            <p:cNvPr id="4103" name="AutoShape 9"/>
            <p:cNvSpPr>
              <a:spLocks noChangeArrowheads="1"/>
            </p:cNvSpPr>
            <p:nvPr/>
          </p:nvSpPr>
          <p:spPr bwMode="auto">
            <a:xfrm>
              <a:off x="2336" y="391"/>
              <a:ext cx="2767" cy="1451"/>
            </a:xfrm>
            <a:prstGeom prst="cloudCallout">
              <a:avLst>
                <a:gd name="adj1" fmla="val 29398"/>
                <a:gd name="adj2" fmla="val -33046"/>
              </a:avLst>
            </a:prstGeom>
            <a:solidFill>
              <a:srgbClr val="66CCFF"/>
            </a:solidFill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4104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562" y="618"/>
              <a:ext cx="2132" cy="90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Все ее подружки</a:t>
              </a:r>
            </a:p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В игрушках и хлопушках</a:t>
              </a:r>
            </a:p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Лишь она не нарядилась</a:t>
              </a:r>
            </a:p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К празднику не пригодилась</a:t>
              </a:r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4572000" y="3644900"/>
            <a:ext cx="3240088" cy="1296988"/>
            <a:chOff x="2880" y="2296"/>
            <a:chExt cx="2041" cy="817"/>
          </a:xfrm>
        </p:grpSpPr>
        <p:sp>
          <p:nvSpPr>
            <p:cNvPr id="4101" name="AutoShape 15"/>
            <p:cNvSpPr>
              <a:spLocks noChangeArrowheads="1"/>
            </p:cNvSpPr>
            <p:nvPr/>
          </p:nvSpPr>
          <p:spPr bwMode="auto">
            <a:xfrm>
              <a:off x="2880" y="2296"/>
              <a:ext cx="2041" cy="817"/>
            </a:xfrm>
            <a:prstGeom prst="cloudCallout">
              <a:avLst>
                <a:gd name="adj1" fmla="val 44315"/>
                <a:gd name="adj2" fmla="val -36537"/>
              </a:avLst>
            </a:prstGeom>
            <a:solidFill>
              <a:srgbClr val="66CCFF"/>
            </a:solidFill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4102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3152" y="2432"/>
              <a:ext cx="1588" cy="4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kern="10">
                  <a:ln w="19050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006600"/>
                  </a:solidFill>
                  <a:latin typeface="Comic Sans MS"/>
                </a:rPr>
                <a:t>Надо елку пожалеть</a:t>
              </a:r>
            </a:p>
            <a:p>
              <a:pPr algn="ctr"/>
              <a:r>
                <a:rPr lang="ru-RU" sz="3200" b="1" kern="10">
                  <a:ln w="19050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006600"/>
                  </a:solidFill>
                  <a:latin typeface="Comic Sans MS"/>
                </a:rPr>
                <a:t>Платье новое надеть</a:t>
              </a:r>
            </a:p>
          </p:txBody>
        </p:sp>
      </p:grp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95288" y="765175"/>
            <a:ext cx="4392612" cy="1150938"/>
            <a:chOff x="2336" y="981"/>
            <a:chExt cx="2767" cy="725"/>
          </a:xfrm>
        </p:grpSpPr>
        <p:sp>
          <p:nvSpPr>
            <p:cNvPr id="5124" name="AutoShape 5"/>
            <p:cNvSpPr>
              <a:spLocks noChangeArrowheads="1"/>
            </p:cNvSpPr>
            <p:nvPr/>
          </p:nvSpPr>
          <p:spPr bwMode="auto">
            <a:xfrm>
              <a:off x="2336" y="981"/>
              <a:ext cx="2767" cy="725"/>
            </a:xfrm>
            <a:prstGeom prst="cloudCallout">
              <a:avLst>
                <a:gd name="adj1" fmla="val 31426"/>
                <a:gd name="adj2" fmla="val -57722"/>
              </a:avLst>
            </a:prstGeom>
            <a:solidFill>
              <a:srgbClr val="66CCFF"/>
            </a:solidFill>
            <a:ln w="28575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5125" name="WordArt 6"/>
            <p:cNvSpPr>
              <a:spLocks noChangeArrowheads="1" noChangeShapeType="1" noTextEdit="1"/>
            </p:cNvSpPr>
            <p:nvPr/>
          </p:nvSpPr>
          <p:spPr bwMode="auto">
            <a:xfrm>
              <a:off x="2789" y="1071"/>
              <a:ext cx="1859" cy="5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Зайка к елке прибежал</a:t>
              </a:r>
            </a:p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И морковкой украшал</a:t>
              </a:r>
            </a:p>
          </p:txBody>
        </p:sp>
      </p:grpSp>
      <p:pic>
        <p:nvPicPr>
          <p:cNvPr id="3080" name="Picture 8" descr="hare02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13100"/>
            <a:ext cx="2171700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1.11111E-6 L 0.79861 0.01528 " pathEditMode="relative" rAng="0" ptsTypes="AA">
                                      <p:cBhvr>
                                        <p:cTn id="23" dur="3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arrots-color-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3284538"/>
            <a:ext cx="15557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carrots-color-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3213100"/>
            <a:ext cx="15557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carrots-color-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3141663"/>
            <a:ext cx="15557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1" descr="carrots-color-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388" y="3213100"/>
            <a:ext cx="15557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3" descr="hare0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852738"/>
            <a:ext cx="1338263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hare02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2738"/>
            <a:ext cx="1338263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carrots-color-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4652963"/>
            <a:ext cx="1058863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carrots-color-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4652963"/>
            <a:ext cx="1058862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 descr="carrots-color-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875" y="4652963"/>
            <a:ext cx="1058863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 descr="carrots-color-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938" y="4652963"/>
            <a:ext cx="1058862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 descr="carrots-color-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4652963"/>
            <a:ext cx="1058862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 descr="carrots-color-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625" y="4652963"/>
            <a:ext cx="1058863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 descr="carrots-color-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4581525"/>
            <a:ext cx="1058863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13" descr="carrots-color-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188" y="4581525"/>
            <a:ext cx="1058862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 r="-103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big_novogodnyaya_iskusstvennaya_elka_-_pushistaya_sosna_160sm_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22325"/>
            <a:ext cx="3884613" cy="603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hare02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72300" y="3500438"/>
            <a:ext cx="2171700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carrots-color-s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3068638"/>
            <a:ext cx="7874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carrots-color-s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4652963"/>
            <a:ext cx="7874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carrots-color-s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3716338"/>
            <a:ext cx="7874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carrots-color-s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4868863"/>
            <a:ext cx="7874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0" descr="carrots-color-s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1484313"/>
            <a:ext cx="7874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-0.44427 0.0155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5288" y="765175"/>
            <a:ext cx="4392612" cy="1150938"/>
            <a:chOff x="2336" y="981"/>
            <a:chExt cx="2767" cy="725"/>
          </a:xfrm>
        </p:grpSpPr>
        <p:sp>
          <p:nvSpPr>
            <p:cNvPr id="9223" name="AutoShape 5"/>
            <p:cNvSpPr>
              <a:spLocks noChangeArrowheads="1"/>
            </p:cNvSpPr>
            <p:nvPr/>
          </p:nvSpPr>
          <p:spPr bwMode="auto">
            <a:xfrm>
              <a:off x="2336" y="981"/>
              <a:ext cx="2767" cy="725"/>
            </a:xfrm>
            <a:prstGeom prst="cloudCallout">
              <a:avLst>
                <a:gd name="adj1" fmla="val 31426"/>
                <a:gd name="adj2" fmla="val -57722"/>
              </a:avLst>
            </a:prstGeom>
            <a:solidFill>
              <a:srgbClr val="66CCFF"/>
            </a:solidFill>
            <a:ln w="28575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9224" name="WordArt 6"/>
            <p:cNvSpPr>
              <a:spLocks noChangeArrowheads="1" noChangeShapeType="1" noTextEdit="1"/>
            </p:cNvSpPr>
            <p:nvPr/>
          </p:nvSpPr>
          <p:spPr bwMode="auto">
            <a:xfrm>
              <a:off x="2789" y="1071"/>
              <a:ext cx="1859" cy="54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Братец еж не отстает</a:t>
              </a:r>
            </a:p>
            <a:p>
              <a:pPr algn="ctr"/>
              <a:r>
                <a:rPr lang="ru-RU" sz="3200" b="1" kern="10">
                  <a:ln w="28575">
                    <a:solidFill>
                      <a:srgbClr val="006600"/>
                    </a:solidFill>
                    <a:round/>
                    <a:headEnd/>
                    <a:tailEnd/>
                  </a:ln>
                  <a:solidFill>
                    <a:srgbClr val="66CCFF"/>
                  </a:solidFill>
                  <a:latin typeface="Comic Sans MS"/>
                </a:rPr>
                <a:t>Елке шарики несет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7345363" y="2924175"/>
            <a:ext cx="1798637" cy="2105025"/>
            <a:chOff x="4627" y="1842"/>
            <a:chExt cx="1133" cy="1326"/>
          </a:xfrm>
        </p:grpSpPr>
        <p:pic>
          <p:nvPicPr>
            <p:cNvPr id="9220" name="Picture 7" descr="ej65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D2831C"/>
                </a:clrFrom>
                <a:clrTo>
                  <a:srgbClr val="D2831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4627" y="2387"/>
              <a:ext cx="1133" cy="7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1" name="Picture 9" descr="_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1095798">
              <a:off x="4740" y="1842"/>
              <a:ext cx="794" cy="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2" name="Picture 8" descr="pic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-3696884">
              <a:off x="5183" y="2204"/>
              <a:ext cx="529" cy="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0.90156 0.21412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1" y="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9"/>
          <p:cNvGrpSpPr>
            <a:grpSpLocks/>
          </p:cNvGrpSpPr>
          <p:nvPr/>
        </p:nvGrpSpPr>
        <p:grpSpPr bwMode="auto">
          <a:xfrm>
            <a:off x="6659563" y="4724400"/>
            <a:ext cx="2016125" cy="1733550"/>
            <a:chOff x="3969" y="1979"/>
            <a:chExt cx="1542" cy="1409"/>
          </a:xfrm>
        </p:grpSpPr>
        <p:pic>
          <p:nvPicPr>
            <p:cNvPr id="10249" name="Picture 5" descr="ej65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D2831C"/>
                </a:clrFrom>
                <a:clrTo>
                  <a:srgbClr val="D2831C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3969" y="2341"/>
              <a:ext cx="1519" cy="1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0" name="Picture 7" descr="pic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-3696884">
              <a:off x="4145" y="2120"/>
              <a:ext cx="442" cy="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1" name="Picture 8" descr="_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-336565">
              <a:off x="4649" y="2160"/>
              <a:ext cx="862" cy="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2" name="Picture 6" descr="_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 rot="1095798">
              <a:off x="4604" y="1979"/>
              <a:ext cx="703" cy="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274" name="Picture 10" descr="_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825" y="2781300"/>
            <a:ext cx="1760538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1" descr="_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72225" y="2636838"/>
            <a:ext cx="1760538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2" descr="_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908175" y="3284538"/>
            <a:ext cx="118427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3" descr="_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43213" y="3284538"/>
            <a:ext cx="118427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14" descr="_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11638" y="3284538"/>
            <a:ext cx="118427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Picture 15" descr="_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8263" y="3284538"/>
            <a:ext cx="118427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82</Words>
  <Application>Microsoft Office PowerPoint</Application>
  <PresentationFormat>Экран (4:3)</PresentationFormat>
  <Paragraphs>24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NhT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Даниил</dc:creator>
  <cp:lastModifiedBy>Мама</cp:lastModifiedBy>
  <cp:revision>8</cp:revision>
  <dcterms:created xsi:type="dcterms:W3CDTF">2014-02-25T03:20:15Z</dcterms:created>
  <dcterms:modified xsi:type="dcterms:W3CDTF">2018-01-07T15:54:49Z</dcterms:modified>
</cp:coreProperties>
</file>