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59" r:id="rId4"/>
    <p:sldId id="260" r:id="rId5"/>
    <p:sldId id="261" r:id="rId6"/>
    <p:sldId id="256" r:id="rId7"/>
    <p:sldId id="263" r:id="rId8"/>
    <p:sldId id="262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4747"/>
    <a:srgbClr val="8D6501"/>
    <a:srgbClr val="D0450E"/>
    <a:srgbClr val="F27644"/>
    <a:srgbClr val="D03434"/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19.04.2016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gif"/><Relationship Id="rId5" Type="http://schemas.openxmlformats.org/officeDocument/2006/relationships/image" Target="../media/image31.gif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gif"/><Relationship Id="rId5" Type="http://schemas.openxmlformats.org/officeDocument/2006/relationships/image" Target="../media/image15.gif"/><Relationship Id="rId4" Type="http://schemas.openxmlformats.org/officeDocument/2006/relationships/image" Target="../media/image14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gif"/><Relationship Id="rId3" Type="http://schemas.openxmlformats.org/officeDocument/2006/relationships/image" Target="../media/image18.gif"/><Relationship Id="rId7" Type="http://schemas.openxmlformats.org/officeDocument/2006/relationships/image" Target="../media/image22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gif"/><Relationship Id="rId11" Type="http://schemas.openxmlformats.org/officeDocument/2006/relationships/image" Target="../media/image26.gif"/><Relationship Id="rId5" Type="http://schemas.openxmlformats.org/officeDocument/2006/relationships/image" Target="../media/image20.gif"/><Relationship Id="rId10" Type="http://schemas.openxmlformats.org/officeDocument/2006/relationships/image" Target="../media/image25.png"/><Relationship Id="rId4" Type="http://schemas.openxmlformats.org/officeDocument/2006/relationships/image" Target="../media/image19.gif"/><Relationship Id="rId9" Type="http://schemas.openxmlformats.org/officeDocument/2006/relationships/image" Target="../media/image24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28604"/>
            <a:ext cx="7498080" cy="214314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D03434"/>
                </a:solidFill>
                <a:latin typeface="Georgia" pitchFamily="18" charset="0"/>
              </a:rPr>
              <a:t/>
            </a:r>
            <a:br>
              <a:rPr lang="ru-RU" sz="5400" b="1" dirty="0" smtClean="0">
                <a:solidFill>
                  <a:srgbClr val="D03434"/>
                </a:solidFill>
                <a:latin typeface="Georgia" pitchFamily="18" charset="0"/>
              </a:rPr>
            </a:br>
            <a:r>
              <a:rPr lang="ru-RU" sz="5400" b="1" dirty="0" smtClean="0">
                <a:solidFill>
                  <a:srgbClr val="D03434"/>
                </a:solidFill>
                <a:latin typeface="Georgia" pitchFamily="18" charset="0"/>
              </a:rPr>
              <a:t/>
            </a:r>
            <a:br>
              <a:rPr lang="ru-RU" sz="5400" b="1" dirty="0" smtClean="0">
                <a:solidFill>
                  <a:srgbClr val="D03434"/>
                </a:solidFill>
                <a:latin typeface="Georgia" pitchFamily="18" charset="0"/>
              </a:rPr>
            </a:br>
            <a:r>
              <a:rPr lang="ru-RU" sz="5400" b="1" dirty="0" smtClean="0">
                <a:solidFill>
                  <a:srgbClr val="D03434"/>
                </a:solidFill>
                <a:latin typeface="Georgia" pitchFamily="18" charset="0"/>
                <a:ea typeface="Arial Unicode MS" pitchFamily="34" charset="-128"/>
                <a:cs typeface="Arial Unicode MS" pitchFamily="34" charset="-128"/>
              </a:rPr>
              <a:t>         </a:t>
            </a:r>
            <a:r>
              <a:rPr lang="ru-RU" sz="5400" b="1" smtClean="0">
                <a:solidFill>
                  <a:srgbClr val="D03434"/>
                </a:solidFill>
                <a:latin typeface="Georgia" pitchFamily="18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5400" b="1" smtClean="0">
                <a:solidFill>
                  <a:srgbClr val="D03434"/>
                </a:solidFill>
                <a:latin typeface="Georgia" pitchFamily="18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5400" b="1" smtClean="0">
                <a:solidFill>
                  <a:srgbClr val="D03434"/>
                </a:solidFill>
                <a:latin typeface="Georgia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5400" b="1" smtClean="0">
                <a:solidFill>
                  <a:srgbClr val="D03434"/>
                </a:solidFill>
                <a:latin typeface="Georgia" pitchFamily="18" charset="0"/>
                <a:ea typeface="Arial Unicode MS" pitchFamily="34" charset="-128"/>
                <a:cs typeface="Arial Unicode MS" pitchFamily="34" charset="-128"/>
              </a:rPr>
              <a:t>           Гом</a:t>
            </a:r>
            <a:r>
              <a:rPr lang="ru-RU" sz="5400" b="1" dirty="0" smtClean="0">
                <a:solidFill>
                  <a:srgbClr val="D03434"/>
                </a:solidFill>
                <a:latin typeface="Georgia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5400" b="1" dirty="0" smtClean="0">
                <a:solidFill>
                  <a:srgbClr val="D03434"/>
                </a:solidFill>
                <a:latin typeface="Georgia" pitchFamily="18" charset="0"/>
                <a:ea typeface="Arial Unicode MS" pitchFamily="34" charset="-128"/>
                <a:cs typeface="Arial Unicode MS" pitchFamily="34" charset="-128"/>
              </a:rPr>
              <a:t>урок </a:t>
            </a:r>
            <a:br>
              <a:rPr lang="ru-RU" sz="5400" b="1" dirty="0" smtClean="0">
                <a:solidFill>
                  <a:srgbClr val="D03434"/>
                </a:solidFill>
                <a:latin typeface="Georgia" pitchFamily="18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5400" b="1" dirty="0" smtClean="0">
                <a:solidFill>
                  <a:srgbClr val="D03434"/>
                </a:solidFill>
                <a:latin typeface="Georgia" pitchFamily="18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ru-RU" sz="5400" b="1" dirty="0" err="1" smtClean="0">
                <a:solidFill>
                  <a:srgbClr val="D03434"/>
                </a:solidFill>
                <a:latin typeface="Georgia" pitchFamily="18" charset="0"/>
                <a:ea typeface="Arial Unicode MS" pitchFamily="34" charset="-128"/>
                <a:cs typeface="Arial Unicode MS" pitchFamily="34" charset="-128"/>
              </a:rPr>
              <a:t>ирон</a:t>
            </a:r>
            <a:r>
              <a:rPr lang="ru-RU" sz="5400" b="1" dirty="0" smtClean="0">
                <a:solidFill>
                  <a:srgbClr val="D03434"/>
                </a:solidFill>
                <a:latin typeface="Georgia" pitchFamily="18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ru-RU" sz="5400" b="1" i="1" dirty="0" err="1" smtClean="0">
                <a:solidFill>
                  <a:srgbClr val="D03434"/>
                </a:solidFill>
                <a:latin typeface="Georgia" pitchFamily="18" charset="0"/>
                <a:ea typeface="Arial Unicode MS" pitchFamily="34" charset="-128"/>
                <a:cs typeface="Arial Unicode MS" pitchFamily="34" charset="-128"/>
              </a:rPr>
              <a:t>æвзагæй</a:t>
            </a:r>
            <a:r>
              <a:rPr lang="ru-RU" sz="5400" b="1" i="1" dirty="0" smtClean="0">
                <a:solidFill>
                  <a:srgbClr val="D03434"/>
                </a:solidFill>
                <a:latin typeface="Georgia" pitchFamily="18" charset="0"/>
                <a:ea typeface="Arial Unicode MS" pitchFamily="34" charset="-128"/>
                <a:cs typeface="Arial Unicode MS" pitchFamily="34" charset="-128"/>
              </a:rPr>
              <a:t>.</a:t>
            </a:r>
            <a:br>
              <a:rPr lang="ru-RU" sz="5400" b="1" i="1" dirty="0" smtClean="0">
                <a:solidFill>
                  <a:srgbClr val="D03434"/>
                </a:solidFill>
                <a:latin typeface="Georgia" pitchFamily="18" charset="0"/>
                <a:ea typeface="Arial Unicode MS" pitchFamily="34" charset="-128"/>
                <a:cs typeface="Arial Unicode MS" pitchFamily="34" charset="-128"/>
              </a:rPr>
            </a:br>
            <a:endParaRPr lang="ru-RU" sz="5400" b="1" dirty="0">
              <a:solidFill>
                <a:srgbClr val="D03434"/>
              </a:solidFill>
              <a:latin typeface="Georgia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" name="Рисунок 3" descr="56b6906a698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8148" y="1285860"/>
            <a:ext cx="890589" cy="1505221"/>
          </a:xfrm>
          <a:prstGeom prst="rect">
            <a:avLst/>
          </a:prstGeom>
        </p:spPr>
      </p:pic>
      <p:pic>
        <p:nvPicPr>
          <p:cNvPr id="12" name="Рисунок 11" descr="blesk-ornament-137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5214950"/>
            <a:ext cx="7858180" cy="1643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071546"/>
            <a:ext cx="7498080" cy="4929222"/>
          </a:xfrm>
        </p:spPr>
        <p:txBody>
          <a:bodyPr>
            <a:normAutofit fontScale="90000"/>
          </a:bodyPr>
          <a:lstStyle/>
          <a:p>
            <a:r>
              <a:rPr lang="ru-RU" sz="4000" i="1" dirty="0" smtClean="0">
                <a:solidFill>
                  <a:srgbClr val="00B050"/>
                </a:solidFill>
                <a:latin typeface="Georgia" pitchFamily="18" charset="0"/>
              </a:rPr>
              <a:t>Как бы жизнь не летела-</a:t>
            </a:r>
            <a:r>
              <a:rPr lang="ru-RU" sz="4000" dirty="0" smtClean="0">
                <a:solidFill>
                  <a:srgbClr val="00B050"/>
                </a:solidFill>
                <a:latin typeface="Georgia" pitchFamily="18" charset="0"/>
              </a:rPr>
              <a:t/>
            </a:r>
            <a:br>
              <a:rPr lang="ru-RU" sz="4000" dirty="0" smtClean="0">
                <a:solidFill>
                  <a:srgbClr val="00B050"/>
                </a:solidFill>
                <a:latin typeface="Georgia" pitchFamily="18" charset="0"/>
              </a:rPr>
            </a:br>
            <a:r>
              <a:rPr lang="ru-RU" sz="4000" i="1" dirty="0" smtClean="0">
                <a:solidFill>
                  <a:srgbClr val="00B050"/>
                </a:solidFill>
                <a:latin typeface="Georgia" pitchFamily="18" charset="0"/>
              </a:rPr>
              <a:t> Дней своих не жалей,</a:t>
            </a:r>
            <a:r>
              <a:rPr lang="ru-RU" sz="4000" dirty="0" smtClean="0">
                <a:solidFill>
                  <a:srgbClr val="00B050"/>
                </a:solidFill>
                <a:latin typeface="Georgia" pitchFamily="18" charset="0"/>
              </a:rPr>
              <a:t/>
            </a:r>
            <a:br>
              <a:rPr lang="ru-RU" sz="4000" dirty="0" smtClean="0">
                <a:solidFill>
                  <a:srgbClr val="00B050"/>
                </a:solidFill>
                <a:latin typeface="Georgia" pitchFamily="18" charset="0"/>
              </a:rPr>
            </a:br>
            <a:r>
              <a:rPr lang="ru-RU" sz="4000" i="1" dirty="0" smtClean="0">
                <a:solidFill>
                  <a:srgbClr val="00B050"/>
                </a:solidFill>
                <a:latin typeface="Georgia" pitchFamily="18" charset="0"/>
              </a:rPr>
              <a:t> Делай доброе дело</a:t>
            </a:r>
            <a:r>
              <a:rPr lang="ru-RU" sz="4000" dirty="0" smtClean="0">
                <a:solidFill>
                  <a:srgbClr val="00B050"/>
                </a:solidFill>
                <a:latin typeface="Georgia" pitchFamily="18" charset="0"/>
              </a:rPr>
              <a:t/>
            </a:r>
            <a:br>
              <a:rPr lang="ru-RU" sz="4000" dirty="0" smtClean="0">
                <a:solidFill>
                  <a:srgbClr val="00B050"/>
                </a:solidFill>
                <a:latin typeface="Georgia" pitchFamily="18" charset="0"/>
              </a:rPr>
            </a:br>
            <a:r>
              <a:rPr lang="ru-RU" sz="4000" i="1" dirty="0" smtClean="0">
                <a:solidFill>
                  <a:srgbClr val="00B050"/>
                </a:solidFill>
                <a:latin typeface="Georgia" pitchFamily="18" charset="0"/>
              </a:rPr>
              <a:t> Ради счастья людей.</a:t>
            </a:r>
            <a:r>
              <a:rPr lang="ru-RU" sz="4000" dirty="0" smtClean="0">
                <a:solidFill>
                  <a:srgbClr val="00B050"/>
                </a:solidFill>
                <a:latin typeface="Georgia" pitchFamily="18" charset="0"/>
              </a:rPr>
              <a:t/>
            </a:r>
            <a:br>
              <a:rPr lang="ru-RU" sz="4000" dirty="0" smtClean="0">
                <a:solidFill>
                  <a:srgbClr val="00B050"/>
                </a:solidFill>
                <a:latin typeface="Georgia" pitchFamily="18" charset="0"/>
              </a:rPr>
            </a:br>
            <a:r>
              <a:rPr lang="ru-RU" sz="4000" i="1" dirty="0" smtClean="0">
                <a:solidFill>
                  <a:srgbClr val="00B050"/>
                </a:solidFill>
                <a:latin typeface="Georgia" pitchFamily="18" charset="0"/>
              </a:rPr>
              <a:t> Чтобы сердце горело,</a:t>
            </a:r>
            <a:r>
              <a:rPr lang="ru-RU" sz="4000" dirty="0" smtClean="0">
                <a:solidFill>
                  <a:srgbClr val="00B050"/>
                </a:solidFill>
                <a:latin typeface="Georgia" pitchFamily="18" charset="0"/>
              </a:rPr>
              <a:t/>
            </a:r>
            <a:br>
              <a:rPr lang="ru-RU" sz="4000" dirty="0" smtClean="0">
                <a:solidFill>
                  <a:srgbClr val="00B050"/>
                </a:solidFill>
                <a:latin typeface="Georgia" pitchFamily="18" charset="0"/>
              </a:rPr>
            </a:br>
            <a:r>
              <a:rPr lang="ru-RU" sz="4000" i="1" dirty="0" smtClean="0">
                <a:solidFill>
                  <a:srgbClr val="00B050"/>
                </a:solidFill>
                <a:latin typeface="Georgia" pitchFamily="18" charset="0"/>
              </a:rPr>
              <a:t> А не тлело во мгле</a:t>
            </a:r>
            <a:r>
              <a:rPr lang="ru-RU" sz="4000" dirty="0" smtClean="0">
                <a:solidFill>
                  <a:srgbClr val="00B050"/>
                </a:solidFill>
                <a:latin typeface="Georgia" pitchFamily="18" charset="0"/>
              </a:rPr>
              <a:t/>
            </a:r>
            <a:br>
              <a:rPr lang="ru-RU" sz="4000" dirty="0" smtClean="0">
                <a:solidFill>
                  <a:srgbClr val="00B050"/>
                </a:solidFill>
                <a:latin typeface="Georgia" pitchFamily="18" charset="0"/>
              </a:rPr>
            </a:br>
            <a:r>
              <a:rPr lang="ru-RU" sz="4000" i="1" dirty="0" smtClean="0">
                <a:solidFill>
                  <a:srgbClr val="00B050"/>
                </a:solidFill>
                <a:latin typeface="Georgia" pitchFamily="18" charset="0"/>
              </a:rPr>
              <a:t> Делай доброе дело-</a:t>
            </a:r>
            <a:r>
              <a:rPr lang="ru-RU" sz="4000" dirty="0" smtClean="0">
                <a:solidFill>
                  <a:srgbClr val="00B050"/>
                </a:solidFill>
                <a:latin typeface="Georgia" pitchFamily="18" charset="0"/>
              </a:rPr>
              <a:t/>
            </a:r>
            <a:br>
              <a:rPr lang="ru-RU" sz="4000" dirty="0" smtClean="0">
                <a:solidFill>
                  <a:srgbClr val="00B050"/>
                </a:solidFill>
                <a:latin typeface="Georgia" pitchFamily="18" charset="0"/>
              </a:rPr>
            </a:br>
            <a:r>
              <a:rPr lang="ru-RU" sz="4000" i="1" dirty="0" smtClean="0">
                <a:solidFill>
                  <a:srgbClr val="00B050"/>
                </a:solidFill>
                <a:latin typeface="Georgia" pitchFamily="18" charset="0"/>
              </a:rPr>
              <a:t> Тем живём на земле.                   </a:t>
            </a:r>
            <a:br>
              <a:rPr lang="ru-RU" sz="4000" i="1" dirty="0" smtClean="0">
                <a:solidFill>
                  <a:srgbClr val="00B050"/>
                </a:solidFill>
                <a:latin typeface="Georgia" pitchFamily="18" charset="0"/>
              </a:rPr>
            </a:br>
            <a:r>
              <a:rPr lang="ru-RU" sz="4000" i="1" dirty="0" smtClean="0">
                <a:solidFill>
                  <a:srgbClr val="00B050"/>
                </a:solidFill>
                <a:latin typeface="Georgia" pitchFamily="18" charset="0"/>
              </a:rPr>
              <a:t>                                           А. Лесных</a:t>
            </a:r>
            <a:r>
              <a:rPr lang="ru-RU" dirty="0" smtClean="0">
                <a:solidFill>
                  <a:srgbClr val="00B050"/>
                </a:solidFill>
                <a:latin typeface="Georgia" pitchFamily="18" charset="0"/>
              </a:rPr>
              <a:t/>
            </a:r>
            <a:br>
              <a:rPr lang="ru-RU" dirty="0" smtClean="0">
                <a:solidFill>
                  <a:srgbClr val="00B050"/>
                </a:solidFill>
                <a:latin typeface="Georgia" pitchFamily="18" charset="0"/>
              </a:rPr>
            </a:br>
            <a:endParaRPr lang="ru-RU" dirty="0">
              <a:solidFill>
                <a:srgbClr val="00B050"/>
              </a:solidFill>
              <a:latin typeface="Georgia" pitchFamily="18" charset="0"/>
            </a:endParaRPr>
          </a:p>
        </p:txBody>
      </p:sp>
      <p:pic>
        <p:nvPicPr>
          <p:cNvPr id="3" name="Рисунок 2" descr="i3J1MBZxoV_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16" y="-1"/>
            <a:ext cx="2285984" cy="2143117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857232"/>
            <a:ext cx="7498080" cy="2643206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Рефлексия.</a:t>
            </a:r>
            <a:r>
              <a:rPr lang="ru-RU" sz="7200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/>
            </a:r>
            <a:br>
              <a:rPr lang="ru-RU" sz="7200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3200" dirty="0" smtClean="0">
                <a:solidFill>
                  <a:srgbClr val="0070C0"/>
                </a:solidFill>
                <a:latin typeface="Georgia" pitchFamily="18" charset="0"/>
              </a:rPr>
              <a:t>- </a:t>
            </a:r>
            <a:r>
              <a:rPr lang="ru-RU" sz="2400" dirty="0" smtClean="0">
                <a:solidFill>
                  <a:srgbClr val="0070C0"/>
                </a:solidFill>
                <a:latin typeface="Georgia" pitchFamily="18" charset="0"/>
              </a:rPr>
              <a:t>Сегодня на уроке мне понравилось…</a:t>
            </a:r>
            <a:r>
              <a:rPr lang="ru-RU" sz="7200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/>
            </a:r>
            <a:br>
              <a:rPr lang="ru-RU" sz="7200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7200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/>
            </a:r>
            <a:br>
              <a:rPr lang="ru-RU" sz="7200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2800" dirty="0" smtClean="0">
                <a:solidFill>
                  <a:srgbClr val="0070C0"/>
                </a:solidFill>
                <a:latin typeface="Georgia" pitchFamily="18" charset="0"/>
              </a:rPr>
              <a:t>- Урок дал мне для жизни…</a:t>
            </a:r>
            <a:br>
              <a:rPr lang="ru-RU" sz="2800" dirty="0" smtClean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2800" dirty="0" smtClean="0">
                <a:solidFill>
                  <a:srgbClr val="0070C0"/>
                </a:solidFill>
                <a:latin typeface="Georgia" pitchFamily="18" charset="0"/>
              </a:rPr>
              <a:t/>
            </a:r>
            <a:br>
              <a:rPr lang="ru-RU" sz="2800" dirty="0" smtClean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2800" dirty="0" smtClean="0">
                <a:solidFill>
                  <a:srgbClr val="0070C0"/>
                </a:solidFill>
                <a:latin typeface="Georgia" pitchFamily="18" charset="0"/>
              </a:rPr>
              <a:t>- Я затруднялся…</a:t>
            </a:r>
            <a:br>
              <a:rPr lang="ru-RU" sz="2800" dirty="0" smtClean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2800" dirty="0" smtClean="0">
                <a:solidFill>
                  <a:srgbClr val="0070C0"/>
                </a:solidFill>
                <a:latin typeface="Georgia" pitchFamily="18" charset="0"/>
              </a:rPr>
              <a:t/>
            </a:r>
            <a:br>
              <a:rPr lang="ru-RU" sz="2800" dirty="0" smtClean="0">
                <a:solidFill>
                  <a:srgbClr val="0070C0"/>
                </a:solidFill>
                <a:latin typeface="Georgia" pitchFamily="18" charset="0"/>
              </a:rPr>
            </a:br>
            <a:r>
              <a:rPr lang="ru-RU" sz="2800" dirty="0" smtClean="0">
                <a:solidFill>
                  <a:srgbClr val="0070C0"/>
                </a:solidFill>
                <a:latin typeface="Georgia" pitchFamily="18" charset="0"/>
              </a:rPr>
              <a:t>- Не понравилось на уроке…</a:t>
            </a:r>
            <a:endParaRPr lang="ru-RU" sz="2800" dirty="0">
              <a:solidFill>
                <a:srgbClr val="0070C0"/>
              </a:solidFill>
              <a:latin typeface="Georgia" pitchFamily="18" charset="0"/>
            </a:endParaRPr>
          </a:p>
        </p:txBody>
      </p:sp>
      <p:pic>
        <p:nvPicPr>
          <p:cNvPr id="3" name="Рисунок 2" descr="112614_html_m507d0739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214414" y="4786322"/>
            <a:ext cx="6000792" cy="2071678"/>
          </a:xfrm>
          <a:prstGeom prst="rect">
            <a:avLst/>
          </a:prstGeom>
        </p:spPr>
      </p:pic>
      <p:pic>
        <p:nvPicPr>
          <p:cNvPr id="4" name="Рисунок 3" descr="934928997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400431">
            <a:off x="7263205" y="632818"/>
            <a:ext cx="928694" cy="862359"/>
          </a:xfrm>
          <a:prstGeom prst="rect">
            <a:avLst/>
          </a:prstGeom>
        </p:spPr>
      </p:pic>
      <p:pic>
        <p:nvPicPr>
          <p:cNvPr id="5" name="Рисунок 4" descr="-VaqJ7PS_k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57950" y="1857364"/>
            <a:ext cx="794216" cy="1214446"/>
          </a:xfrm>
          <a:prstGeom prst="rect">
            <a:avLst/>
          </a:prstGeom>
        </p:spPr>
      </p:pic>
      <p:pic>
        <p:nvPicPr>
          <p:cNvPr id="7" name="Рисунок 6" descr="478682390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9190" y="2786058"/>
            <a:ext cx="1028700" cy="1285875"/>
          </a:xfrm>
          <a:prstGeom prst="rect">
            <a:avLst/>
          </a:prstGeom>
        </p:spPr>
      </p:pic>
      <p:pic>
        <p:nvPicPr>
          <p:cNvPr id="8" name="Рисунок 7" descr="big084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57950" y="3786190"/>
            <a:ext cx="1785950" cy="906107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214422"/>
            <a:ext cx="7498080" cy="4786346"/>
          </a:xfrm>
        </p:spPr>
        <p:txBody>
          <a:bodyPr>
            <a:normAutofit fontScale="90000"/>
          </a:bodyPr>
          <a:lstStyle/>
          <a:p>
            <a:r>
              <a:rPr lang="ru-RU" sz="27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Georgia" pitchFamily="18" charset="0"/>
              </a:rPr>
              <a:t>Хæдзармæ куыст</a:t>
            </a:r>
            <a:r>
              <a:rPr lang="ru-RU" sz="27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eorgia" pitchFamily="18" charset="0"/>
              </a:rPr>
              <a:t>:</a:t>
            </a:r>
            <a:br>
              <a:rPr lang="ru-RU" sz="27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eorgia" pitchFamily="18" charset="0"/>
              </a:rPr>
            </a:br>
            <a:r>
              <a:rPr lang="ru-RU" sz="27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eorgia" pitchFamily="18" charset="0"/>
              </a:rPr>
              <a:t>Д/З по выбору:</a:t>
            </a: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eorgia" pitchFamily="18" charset="0"/>
              </a:rPr>
              <a:t/>
            </a:r>
            <a:b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eorgia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i="1" dirty="0" smtClean="0">
                <a:solidFill>
                  <a:srgbClr val="D54747"/>
                </a:solidFill>
                <a:latin typeface="Georgia" pitchFamily="18" charset="0"/>
              </a:rPr>
              <a:t>1.  4- </a:t>
            </a:r>
            <a:r>
              <a:rPr lang="ru-RU" sz="3100" i="1" dirty="0" err="1" smtClean="0">
                <a:solidFill>
                  <a:srgbClr val="D54747"/>
                </a:solidFill>
                <a:latin typeface="Georgia" pitchFamily="18" charset="0"/>
              </a:rPr>
              <a:t>æм фæлтæрæн.</a:t>
            </a:r>
            <a:r>
              <a:rPr lang="ru-RU" sz="3100" dirty="0" smtClean="0">
                <a:solidFill>
                  <a:srgbClr val="D54747"/>
                </a:solidFill>
                <a:latin typeface="Georgia" pitchFamily="18" charset="0"/>
              </a:rPr>
              <a:t/>
            </a:r>
            <a:br>
              <a:rPr lang="ru-RU" sz="3100" dirty="0" smtClean="0">
                <a:solidFill>
                  <a:srgbClr val="D54747"/>
                </a:solidFill>
                <a:latin typeface="Georgia" pitchFamily="18" charset="0"/>
              </a:rPr>
            </a:br>
            <a:r>
              <a:rPr lang="ru-RU" sz="3100" dirty="0" smtClean="0">
                <a:solidFill>
                  <a:srgbClr val="D54747"/>
                </a:solidFill>
                <a:latin typeface="Georgia" pitchFamily="18" charset="0"/>
              </a:rPr>
              <a:t/>
            </a:r>
            <a:br>
              <a:rPr lang="ru-RU" sz="3100" dirty="0" smtClean="0">
                <a:solidFill>
                  <a:srgbClr val="D54747"/>
                </a:solidFill>
                <a:latin typeface="Georgia" pitchFamily="18" charset="0"/>
              </a:rPr>
            </a:br>
            <a:r>
              <a:rPr lang="ru-RU" sz="3100" i="1" dirty="0" smtClean="0">
                <a:solidFill>
                  <a:srgbClr val="D54747"/>
                </a:solidFill>
                <a:latin typeface="Georgia" pitchFamily="18" charset="0"/>
              </a:rPr>
              <a:t>2.  3- </a:t>
            </a:r>
            <a:r>
              <a:rPr lang="ru-RU" sz="3100" i="1" dirty="0" err="1" smtClean="0">
                <a:solidFill>
                  <a:srgbClr val="D54747"/>
                </a:solidFill>
                <a:latin typeface="Georgia" pitchFamily="18" charset="0"/>
              </a:rPr>
              <a:t>æм фæлтæрæн </a:t>
            </a:r>
            <a:r>
              <a:rPr lang="ru-RU" sz="3100" i="1" dirty="0" smtClean="0">
                <a:solidFill>
                  <a:srgbClr val="D54747"/>
                </a:solidFill>
                <a:latin typeface="Georgia" pitchFamily="18" charset="0"/>
              </a:rPr>
              <a:t>.</a:t>
            </a:r>
            <a:br>
              <a:rPr lang="ru-RU" sz="3100" i="1" dirty="0" smtClean="0">
                <a:solidFill>
                  <a:srgbClr val="D54747"/>
                </a:solidFill>
                <a:latin typeface="Georgia" pitchFamily="18" charset="0"/>
              </a:rPr>
            </a:br>
            <a:r>
              <a:rPr lang="ru-RU" sz="3100" i="1" dirty="0" err="1" smtClean="0">
                <a:solidFill>
                  <a:srgbClr val="D54747"/>
                </a:solidFill>
                <a:latin typeface="Georgia" pitchFamily="18" charset="0"/>
              </a:rPr>
              <a:t>иу</a:t>
            </a:r>
            <a:r>
              <a:rPr lang="ru-RU" sz="3100" i="1" dirty="0" smtClean="0">
                <a:solidFill>
                  <a:srgbClr val="D54747"/>
                </a:solidFill>
                <a:latin typeface="Georgia" pitchFamily="18" charset="0"/>
              </a:rPr>
              <a:t> </a:t>
            </a:r>
            <a:r>
              <a:rPr lang="ru-RU" sz="3100" i="1" dirty="0" err="1" smtClean="0">
                <a:solidFill>
                  <a:srgbClr val="D54747"/>
                </a:solidFill>
                <a:latin typeface="Georgia" pitchFamily="18" charset="0"/>
              </a:rPr>
              <a:t>мивдисæг атасындзæг  кæнын.</a:t>
            </a:r>
            <a:r>
              <a:rPr lang="ru-RU" sz="3100" dirty="0" smtClean="0">
                <a:solidFill>
                  <a:srgbClr val="D54747"/>
                </a:solidFill>
                <a:latin typeface="Georgia" pitchFamily="18" charset="0"/>
              </a:rPr>
              <a:t/>
            </a:r>
            <a:br>
              <a:rPr lang="ru-RU" sz="3100" dirty="0" smtClean="0">
                <a:solidFill>
                  <a:srgbClr val="D54747"/>
                </a:solidFill>
                <a:latin typeface="Georgia" pitchFamily="18" charset="0"/>
              </a:rPr>
            </a:br>
            <a:r>
              <a:rPr lang="ru-RU" sz="3100" dirty="0" smtClean="0">
                <a:solidFill>
                  <a:srgbClr val="D54747"/>
                </a:solidFill>
                <a:latin typeface="Georgia" pitchFamily="18" charset="0"/>
              </a:rPr>
              <a:t/>
            </a:r>
            <a:br>
              <a:rPr lang="ru-RU" sz="3100" dirty="0" smtClean="0">
                <a:solidFill>
                  <a:srgbClr val="D54747"/>
                </a:solidFill>
                <a:latin typeface="Georgia" pitchFamily="18" charset="0"/>
              </a:rPr>
            </a:br>
            <a:r>
              <a:rPr lang="ru-RU" sz="3100" i="1" dirty="0" smtClean="0">
                <a:solidFill>
                  <a:srgbClr val="D54747"/>
                </a:solidFill>
                <a:latin typeface="Georgia" pitchFamily="18" charset="0"/>
              </a:rPr>
              <a:t>3.  Написать маленький рассказ: </a:t>
            </a:r>
            <a:br>
              <a:rPr lang="ru-RU" sz="3100" i="1" dirty="0" smtClean="0">
                <a:solidFill>
                  <a:srgbClr val="D54747"/>
                </a:solidFill>
                <a:latin typeface="Georgia" pitchFamily="18" charset="0"/>
              </a:rPr>
            </a:br>
            <a:r>
              <a:rPr lang="ru-RU" sz="3100" i="1" dirty="0" smtClean="0">
                <a:solidFill>
                  <a:srgbClr val="D54747"/>
                </a:solidFill>
                <a:latin typeface="Georgia" pitchFamily="18" charset="0"/>
              </a:rPr>
              <a:t>«Какие хорошие поступки я совершил в своей жизни»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068838"/>
          </a:xfrm>
        </p:spPr>
        <p:txBody>
          <a:bodyPr>
            <a:normAutofit/>
          </a:bodyPr>
          <a:lstStyle/>
          <a:p>
            <a:r>
              <a:rPr lang="ru-RU" altLang="ru-RU" sz="5400" dirty="0" smtClean="0">
                <a:solidFill>
                  <a:schemeClr val="accent2">
                    <a:lumMod val="75000"/>
                  </a:schemeClr>
                </a:solidFill>
              </a:rPr>
              <a:t>          </a:t>
            </a:r>
            <a:r>
              <a:rPr lang="ru-RU" altLang="ru-RU" sz="5400" dirty="0" err="1" smtClean="0">
                <a:solidFill>
                  <a:schemeClr val="accent2">
                    <a:lumMod val="75000"/>
                  </a:schemeClr>
                </a:solidFill>
              </a:rPr>
              <a:t>Тагъддзуринаг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4150704"/>
          </a:xfrm>
        </p:spPr>
        <p:txBody>
          <a:bodyPr>
            <a:normAutofit/>
          </a:bodyPr>
          <a:lstStyle/>
          <a:p>
            <a:endParaRPr lang="ru-RU" altLang="ru-RU" sz="2800" dirty="0" smtClean="0">
              <a:solidFill>
                <a:srgbClr val="7030A0"/>
              </a:solidFill>
              <a:latin typeface="Georgia" pitchFamily="18" charset="0"/>
            </a:endParaRPr>
          </a:p>
          <a:p>
            <a:r>
              <a:rPr lang="ru-RU" altLang="ru-RU" sz="2800" dirty="0" err="1" smtClean="0">
                <a:solidFill>
                  <a:srgbClr val="CC3300"/>
                </a:solidFill>
                <a:latin typeface="Georgia" pitchFamily="18" charset="0"/>
              </a:rPr>
              <a:t>Дзедзро-дзедзро-дзедзыкка</a:t>
            </a:r>
            <a:r>
              <a:rPr lang="ru-RU" altLang="ru-RU" sz="2800" dirty="0" smtClean="0">
                <a:solidFill>
                  <a:srgbClr val="CC3300"/>
                </a:solidFill>
                <a:latin typeface="Georgia" pitchFamily="18" charset="0"/>
              </a:rPr>
              <a:t>,</a:t>
            </a:r>
          </a:p>
          <a:p>
            <a:r>
              <a:rPr lang="ru-RU" altLang="ru-RU" sz="2800" dirty="0" err="1" smtClean="0">
                <a:solidFill>
                  <a:srgbClr val="CC3300"/>
                </a:solidFill>
                <a:latin typeface="Georgia" pitchFamily="18" charset="0"/>
              </a:rPr>
              <a:t>Хорз</a:t>
            </a:r>
            <a:r>
              <a:rPr lang="ru-RU" altLang="ru-RU" sz="2800" dirty="0" smtClean="0">
                <a:solidFill>
                  <a:srgbClr val="CC3300"/>
                </a:solidFill>
                <a:latin typeface="Georgia" pitchFamily="18" charset="0"/>
              </a:rPr>
              <a:t> </a:t>
            </a:r>
            <a:r>
              <a:rPr lang="ru-RU" altLang="ru-RU" sz="2800" dirty="0" err="1" smtClean="0">
                <a:solidFill>
                  <a:srgbClr val="CC3300"/>
                </a:solidFill>
                <a:latin typeface="Georgia" pitchFamily="18" charset="0"/>
              </a:rPr>
              <a:t>лæппуйæн </a:t>
            </a:r>
            <a:r>
              <a:rPr lang="ru-RU" altLang="ru-RU" sz="2800" dirty="0" smtClean="0">
                <a:solidFill>
                  <a:srgbClr val="CC3300"/>
                </a:solidFill>
                <a:latin typeface="Georgia" pitchFamily="18" charset="0"/>
              </a:rPr>
              <a:t>- </a:t>
            </a:r>
            <a:r>
              <a:rPr lang="ru-RU" altLang="ru-RU" sz="2800" dirty="0" err="1" smtClean="0">
                <a:solidFill>
                  <a:srgbClr val="CC3300"/>
                </a:solidFill>
                <a:latin typeface="Georgia" pitchFamily="18" charset="0"/>
              </a:rPr>
              <a:t>еуу-дзыкка</a:t>
            </a:r>
            <a:r>
              <a:rPr lang="ru-RU" altLang="ru-RU" sz="2800" dirty="0" smtClean="0">
                <a:solidFill>
                  <a:srgbClr val="CC3300"/>
                </a:solidFill>
                <a:latin typeface="Georgia" pitchFamily="18" charset="0"/>
              </a:rPr>
              <a:t>.</a:t>
            </a:r>
          </a:p>
          <a:p>
            <a:endParaRPr lang="ru-RU" altLang="ru-RU" sz="2800" dirty="0" smtClean="0">
              <a:solidFill>
                <a:srgbClr val="CC3300"/>
              </a:solidFill>
              <a:latin typeface="Georgia" pitchFamily="18" charset="0"/>
            </a:endParaRPr>
          </a:p>
          <a:p>
            <a:r>
              <a:rPr lang="ru-RU" altLang="ru-RU" sz="2800" dirty="0" err="1" smtClean="0">
                <a:solidFill>
                  <a:srgbClr val="CC3300"/>
                </a:solidFill>
                <a:latin typeface="Georgia" pitchFamily="18" charset="0"/>
              </a:rPr>
              <a:t>Дзылы</a:t>
            </a:r>
            <a:r>
              <a:rPr lang="ru-RU" altLang="ru-RU" sz="2800" dirty="0" smtClean="0">
                <a:solidFill>
                  <a:srgbClr val="CC3300"/>
                </a:solidFill>
                <a:latin typeface="Georgia" pitchFamily="18" charset="0"/>
              </a:rPr>
              <a:t> </a:t>
            </a:r>
            <a:r>
              <a:rPr lang="ru-RU" altLang="ru-RU" sz="2800" dirty="0" err="1" smtClean="0">
                <a:solidFill>
                  <a:srgbClr val="CC3300"/>
                </a:solidFill>
                <a:latin typeface="Georgia" pitchFamily="18" charset="0"/>
              </a:rPr>
              <a:t>къаннæг цъиу,фæтарсти,</a:t>
            </a:r>
            <a:endParaRPr lang="ru-RU" altLang="ru-RU" sz="2800" dirty="0" smtClean="0">
              <a:solidFill>
                <a:srgbClr val="CC3300"/>
              </a:solidFill>
              <a:latin typeface="Georgia" pitchFamily="18" charset="0"/>
            </a:endParaRPr>
          </a:p>
          <a:p>
            <a:r>
              <a:rPr lang="ru-RU" altLang="ru-RU" sz="2800" dirty="0" err="1" smtClean="0">
                <a:solidFill>
                  <a:srgbClr val="CC3300"/>
                </a:solidFill>
                <a:latin typeface="Georgia" pitchFamily="18" charset="0"/>
              </a:rPr>
              <a:t>Дзынга</a:t>
            </a:r>
            <a:r>
              <a:rPr lang="ru-RU" altLang="ru-RU" sz="2800" dirty="0" smtClean="0">
                <a:solidFill>
                  <a:srgbClr val="CC3300"/>
                </a:solidFill>
                <a:latin typeface="Georgia" pitchFamily="18" charset="0"/>
              </a:rPr>
              <a:t> </a:t>
            </a:r>
            <a:r>
              <a:rPr lang="ru-RU" altLang="ru-RU" sz="2800" dirty="0" err="1" smtClean="0">
                <a:solidFill>
                  <a:srgbClr val="CC3300"/>
                </a:solidFill>
                <a:latin typeface="Georgia" pitchFamily="18" charset="0"/>
              </a:rPr>
              <a:t>йæм цæргæс фæкасти.</a:t>
            </a:r>
            <a:endParaRPr lang="ru-RU" altLang="ru-RU" sz="2800" dirty="0" smtClean="0">
              <a:solidFill>
                <a:srgbClr val="CC3300"/>
              </a:solidFill>
              <a:latin typeface="Georgia" pitchFamily="18" charset="0"/>
            </a:endParaRPr>
          </a:p>
          <a:p>
            <a:endParaRPr lang="ru-RU" dirty="0">
              <a:solidFill>
                <a:srgbClr val="CC3300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img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0"/>
            <a:ext cx="8143900" cy="68580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9148095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74" y="0"/>
            <a:ext cx="5214974" cy="3429000"/>
          </a:xfrm>
          <a:prstGeom prst="rect">
            <a:avLst/>
          </a:prstGeom>
        </p:spPr>
      </p:pic>
      <p:pic>
        <p:nvPicPr>
          <p:cNvPr id="3" name="Рисунок 2" descr="827467d6c04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166" y="3643314"/>
            <a:ext cx="2901694" cy="2833686"/>
          </a:xfrm>
          <a:prstGeom prst="rect">
            <a:avLst/>
          </a:prstGeom>
        </p:spPr>
      </p:pic>
      <p:pic>
        <p:nvPicPr>
          <p:cNvPr id="4" name="Рисунок 3" descr="l_1388644869_1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9256" y="3500438"/>
            <a:ext cx="3352800" cy="3077526"/>
          </a:xfrm>
          <a:prstGeom prst="rect">
            <a:avLst/>
          </a:prstGeom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335272414_aforizmy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0"/>
            <a:ext cx="8143900" cy="4214794"/>
          </a:xfrm>
          <a:prstGeom prst="rect">
            <a:avLst/>
          </a:prstGeom>
        </p:spPr>
      </p:pic>
      <p:pic>
        <p:nvPicPr>
          <p:cNvPr id="4" name="Рисунок 3" descr="citati_0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3571876"/>
            <a:ext cx="8143900" cy="3286124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500174"/>
            <a:ext cx="7498080" cy="2143140"/>
          </a:xfrm>
        </p:spPr>
        <p:txBody>
          <a:bodyPr>
            <a:normAutofit fontScale="90000"/>
          </a:bodyPr>
          <a:lstStyle/>
          <a:p>
            <a:r>
              <a:rPr lang="ru-RU" sz="6600" b="1" i="1" dirty="0" smtClean="0">
                <a:solidFill>
                  <a:srgbClr val="00B050"/>
                </a:solidFill>
                <a:latin typeface="Georgia" pitchFamily="18" charset="0"/>
              </a:rPr>
              <a:t/>
            </a:r>
            <a:br>
              <a:rPr lang="ru-RU" sz="6600" b="1" i="1" dirty="0" smtClean="0">
                <a:solidFill>
                  <a:srgbClr val="00B050"/>
                </a:solidFill>
                <a:latin typeface="Georgia" pitchFamily="18" charset="0"/>
              </a:rPr>
            </a:br>
            <a:r>
              <a:rPr lang="ru-RU" sz="6300" b="1" i="1" dirty="0" smtClean="0">
                <a:solidFill>
                  <a:srgbClr val="00B050"/>
                </a:solidFill>
                <a:latin typeface="Georgia" pitchFamily="18" charset="0"/>
              </a:rPr>
              <a:t/>
            </a:r>
            <a:br>
              <a:rPr lang="ru-RU" sz="6300" b="1" i="1" dirty="0" smtClean="0">
                <a:solidFill>
                  <a:srgbClr val="00B050"/>
                </a:solidFill>
                <a:latin typeface="Georgia" pitchFamily="18" charset="0"/>
              </a:rPr>
            </a:br>
            <a:r>
              <a:rPr lang="ru-RU" sz="6300" b="1" i="1" dirty="0" smtClean="0">
                <a:solidFill>
                  <a:srgbClr val="00B050"/>
                </a:solidFill>
                <a:latin typeface="Georgia" pitchFamily="18" charset="0"/>
              </a:rPr>
              <a:t>«</a:t>
            </a:r>
            <a:r>
              <a:rPr lang="ru-RU" sz="6300" b="1" i="1" dirty="0" err="1" smtClean="0">
                <a:solidFill>
                  <a:srgbClr val="00B050"/>
                </a:solidFill>
                <a:latin typeface="Georgia" pitchFamily="18" charset="0"/>
              </a:rPr>
              <a:t>Царды</a:t>
            </a:r>
            <a:r>
              <a:rPr lang="ru-RU" sz="6300" b="1" i="1" dirty="0" smtClean="0">
                <a:solidFill>
                  <a:srgbClr val="00B050"/>
                </a:solidFill>
                <a:latin typeface="Georgia" pitchFamily="18" charset="0"/>
              </a:rPr>
              <a:t>  </a:t>
            </a:r>
            <a:r>
              <a:rPr lang="ru-RU" sz="6300" b="1" i="1" dirty="0" err="1" smtClean="0">
                <a:solidFill>
                  <a:srgbClr val="00B050"/>
                </a:solidFill>
                <a:latin typeface="Georgia" pitchFamily="18" charset="0"/>
              </a:rPr>
              <a:t>мидæг         хорз</a:t>
            </a:r>
            <a:r>
              <a:rPr lang="ru-RU" sz="6300" b="1" i="1" dirty="0" smtClean="0">
                <a:solidFill>
                  <a:srgbClr val="00B050"/>
                </a:solidFill>
                <a:latin typeface="Georgia" pitchFamily="18" charset="0"/>
              </a:rPr>
              <a:t> </a:t>
            </a:r>
            <a:r>
              <a:rPr lang="ru-RU" sz="6300" b="1" i="1" dirty="0" err="1" smtClean="0">
                <a:solidFill>
                  <a:srgbClr val="00B050"/>
                </a:solidFill>
                <a:latin typeface="Georgia" pitchFamily="18" charset="0"/>
              </a:rPr>
              <a:t>хъуыддæгтæ  кæнын  хъæуы»</a:t>
            </a:r>
            <a:endParaRPr lang="ru-RU" sz="6300" dirty="0">
              <a:solidFill>
                <a:srgbClr val="00B050"/>
              </a:solidFill>
              <a:latin typeface="Georgia" pitchFamily="18" charset="0"/>
            </a:endParaRPr>
          </a:p>
        </p:txBody>
      </p:sp>
      <p:pic>
        <p:nvPicPr>
          <p:cNvPr id="6" name="Рисунок 5" descr="1370355673_sun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0"/>
            <a:ext cx="2047876" cy="2047876"/>
          </a:xfrm>
          <a:prstGeom prst="rect">
            <a:avLst/>
          </a:prstGeom>
        </p:spPr>
      </p:pic>
      <p:pic>
        <p:nvPicPr>
          <p:cNvPr id="4" name="Рисунок 3" descr="liniia-367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794" y="5143488"/>
            <a:ext cx="6786610" cy="1714512"/>
          </a:xfrm>
          <a:prstGeom prst="rect">
            <a:avLst/>
          </a:prstGeo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o1P-nqWRQ2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7620" y="3068261"/>
            <a:ext cx="5286380" cy="3789739"/>
          </a:xfrm>
          <a:prstGeom prst="rect">
            <a:avLst/>
          </a:prstGeom>
        </p:spPr>
      </p:pic>
      <p:pic>
        <p:nvPicPr>
          <p:cNvPr id="6" name="Рисунок 5" descr="16732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500694" cy="3850484"/>
          </a:xfrm>
          <a:prstGeom prst="rect">
            <a:avLst/>
          </a:prstGeom>
        </p:spPr>
      </p:pic>
      <p:pic>
        <p:nvPicPr>
          <p:cNvPr id="10" name="Рисунок 9" descr="3108802-f9cc935091734832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2047875" cy="2047875"/>
          </a:xfrm>
          <a:prstGeom prst="rect">
            <a:avLst/>
          </a:prstGeom>
        </p:spPr>
      </p:pic>
      <p:pic>
        <p:nvPicPr>
          <p:cNvPr id="11" name="Рисунок 10" descr="butterfly2-16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011524">
            <a:off x="2292736" y="2333800"/>
            <a:ext cx="3367791" cy="1143008"/>
          </a:xfrm>
          <a:prstGeom prst="rect">
            <a:avLst/>
          </a:prstGeom>
        </p:spPr>
      </p:pic>
      <p:pic>
        <p:nvPicPr>
          <p:cNvPr id="12" name="Рисунок 11" descr="56b0d29a96dab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4348" y="2000240"/>
            <a:ext cx="1238250" cy="990600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1fce556a2fed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380" y="0"/>
            <a:ext cx="1518438" cy="1928826"/>
          </a:xfrm>
          <a:prstGeom prst="rect">
            <a:avLst/>
          </a:prstGeom>
        </p:spPr>
      </p:pic>
      <p:pic>
        <p:nvPicPr>
          <p:cNvPr id="4" name="Рисунок 3" descr="2fd7d9c221c8739285ec3bd09f16fc4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78" y="0"/>
            <a:ext cx="1571636" cy="1932339"/>
          </a:xfrm>
          <a:prstGeom prst="rect">
            <a:avLst/>
          </a:prstGeom>
        </p:spPr>
      </p:pic>
      <p:pic>
        <p:nvPicPr>
          <p:cNvPr id="10" name="Рисунок 9" descr="1414708104_boy_13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2976" y="0"/>
            <a:ext cx="1535902" cy="2500306"/>
          </a:xfrm>
          <a:prstGeom prst="rect">
            <a:avLst/>
          </a:prstGeom>
        </p:spPr>
      </p:pic>
      <p:pic>
        <p:nvPicPr>
          <p:cNvPr id="11" name="Рисунок 10" descr="psummer2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5852" y="2643182"/>
            <a:ext cx="3357586" cy="2014552"/>
          </a:xfrm>
          <a:prstGeom prst="rect">
            <a:avLst/>
          </a:prstGeom>
        </p:spPr>
      </p:pic>
      <p:pic>
        <p:nvPicPr>
          <p:cNvPr id="12" name="Рисунок 11" descr="760802102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7554" y="4714884"/>
            <a:ext cx="2000264" cy="1913518"/>
          </a:xfrm>
          <a:prstGeom prst="rect">
            <a:avLst/>
          </a:prstGeom>
        </p:spPr>
      </p:pic>
      <p:pic>
        <p:nvPicPr>
          <p:cNvPr id="13" name="Рисунок 12" descr="anime-muzika-902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43768" y="2000240"/>
            <a:ext cx="1509128" cy="1857388"/>
          </a:xfrm>
          <a:prstGeom prst="rect">
            <a:avLst/>
          </a:prstGeom>
        </p:spPr>
      </p:pic>
      <p:pic>
        <p:nvPicPr>
          <p:cNvPr id="14" name="Рисунок 13" descr="cowgirl_brunette_singing_and_dancing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14414" y="4953000"/>
            <a:ext cx="1905000" cy="1905000"/>
          </a:xfrm>
          <a:prstGeom prst="rect">
            <a:avLst/>
          </a:prstGeom>
        </p:spPr>
      </p:pic>
      <p:pic>
        <p:nvPicPr>
          <p:cNvPr id="15" name="Рисунок 14" descr="303547249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72330" y="0"/>
            <a:ext cx="1812214" cy="1643074"/>
          </a:xfrm>
          <a:prstGeom prst="rect">
            <a:avLst/>
          </a:prstGeom>
        </p:spPr>
      </p:pic>
      <p:pic>
        <p:nvPicPr>
          <p:cNvPr id="16" name="Рисунок 15" descr="d46ec2ea0a45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929322" y="4286256"/>
            <a:ext cx="2902307" cy="2428868"/>
          </a:xfrm>
          <a:prstGeom prst="rect">
            <a:avLst/>
          </a:prstGeom>
        </p:spPr>
      </p:pic>
      <p:pic>
        <p:nvPicPr>
          <p:cNvPr id="17" name="Рисунок 16" descr="Swimming-82658.gif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14876" y="2357430"/>
            <a:ext cx="2381250" cy="1647825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6369390"/>
          </a:xfrm>
        </p:spPr>
        <p:txBody>
          <a:bodyPr>
            <a:normAutofit/>
          </a:bodyPr>
          <a:lstStyle/>
          <a:p>
            <a:r>
              <a:rPr lang="ru-RU" sz="4000" dirty="0" err="1" smtClean="0">
                <a:solidFill>
                  <a:schemeClr val="accent2">
                    <a:lumMod val="75000"/>
                  </a:schemeClr>
                </a:solidFill>
              </a:rPr>
              <a:t>К</a:t>
            </a:r>
            <a:r>
              <a:rPr lang="ru-RU" sz="4000" i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æсын,  кусыс</a:t>
            </a:r>
            <a:r>
              <a:rPr lang="ru-RU" sz="4000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,  </a:t>
            </a:r>
            <a:r>
              <a:rPr lang="ru-RU" sz="4000" i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хæры,  зарын</a:t>
            </a:r>
            <a:r>
              <a:rPr lang="ru-RU" sz="4000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,</a:t>
            </a:r>
            <a:br>
              <a:rPr lang="ru-RU" sz="4000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4000" i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нуазы</a:t>
            </a:r>
            <a:r>
              <a:rPr lang="ru-RU" sz="4000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,  </a:t>
            </a:r>
            <a:r>
              <a:rPr lang="ru-RU" sz="4000" i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дзурыс</a:t>
            </a:r>
            <a:r>
              <a:rPr lang="ru-RU" sz="4000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,  </a:t>
            </a:r>
            <a:r>
              <a:rPr lang="ru-RU" sz="4000" i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лæууын, лидзы</a:t>
            </a:r>
            <a:r>
              <a:rPr lang="ru-RU" sz="4000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,  ныв </a:t>
            </a:r>
            <a:r>
              <a:rPr lang="ru-RU" sz="4000" i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кæныс</a:t>
            </a:r>
            <a:r>
              <a:rPr lang="ru-RU" sz="4000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,</a:t>
            </a:r>
            <a:br>
              <a:rPr lang="ru-RU" sz="4000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4000" i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бадын</a:t>
            </a:r>
            <a:r>
              <a:rPr lang="ru-RU" sz="4000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,  </a:t>
            </a:r>
            <a:r>
              <a:rPr lang="ru-RU" sz="4000" i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хъазын</a:t>
            </a:r>
            <a:r>
              <a:rPr lang="ru-RU" sz="4000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,  </a:t>
            </a:r>
            <a:r>
              <a:rPr lang="ru-RU" sz="4000" i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цæуы</a:t>
            </a:r>
            <a:r>
              <a:rPr lang="ru-RU" sz="4000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,      </a:t>
            </a:r>
            <a:r>
              <a:rPr lang="ru-RU" sz="4000" i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гæпп кæныс</a:t>
            </a:r>
            <a:r>
              <a:rPr lang="ru-RU" sz="4000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,  </a:t>
            </a:r>
            <a:r>
              <a:rPr lang="ru-RU" sz="4000" i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фыссы</a:t>
            </a:r>
            <a:r>
              <a:rPr lang="ru-RU" sz="4000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, </a:t>
            </a:r>
            <a:r>
              <a:rPr lang="ru-RU" sz="4000" i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хъусыс</a:t>
            </a:r>
            <a:r>
              <a:rPr lang="ru-RU" sz="4000" i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.</a:t>
            </a:r>
            <a:endParaRPr lang="ru-RU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204</TotalTime>
  <Words>36</Words>
  <PresentationFormat>Экран (4:3)</PresentationFormat>
  <Paragraphs>13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                        Гом урок    ирон  æвзагæй. </vt:lpstr>
      <vt:lpstr>          Тагъддзуринаг</vt:lpstr>
      <vt:lpstr>Слайд 3</vt:lpstr>
      <vt:lpstr>Слайд 4</vt:lpstr>
      <vt:lpstr>Слайд 5</vt:lpstr>
      <vt:lpstr>  «Царды  мидæг         хорз хъуыддæгтæ  кæнын  хъæуы»</vt:lpstr>
      <vt:lpstr>Слайд 7</vt:lpstr>
      <vt:lpstr>Слайд 8</vt:lpstr>
      <vt:lpstr>Кæсын,  кусыс,  хæры,  зарын, нуазы,  дзурыс,  лæууын, лидзы,  ныв кæныс, бадын,  хъазын,  цæуы,      гæпп кæныс,  фыссы, хъусыс.</vt:lpstr>
      <vt:lpstr>Как бы жизнь не летела-  Дней своих не жалей,  Делай доброе дело  Ради счастья людей.  Чтобы сердце горело,  А не тлело во мгле  Делай доброе дело-  Тем живём на земле.                                                               А. Лесных </vt:lpstr>
      <vt:lpstr>Рефлексия. - Сегодня на уроке мне понравилось…  - Урок дал мне для жизни…  - Я затруднялся…  - Не понравилось на уроке…</vt:lpstr>
      <vt:lpstr>Хæдзармæ куыст: Д/З по выбору:  1.  4- æм фæлтæрæн.  2.  3- æм фæлтæрæн . иу мивдисæг атасындзæг  кæнын.  3.  Написать маленький рассказ:  «Какие хорошие поступки я совершил в своей жизни»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Тагъддзуринаг Дзедзро-дзедзро-дзедзыкка, Хорз лæппуйæн - еуу-дзыкка.  Дзылы къаннæг цъиу,фæтарсти, Дзынга йæм цæргæс фæкасти. </dc:title>
  <dc:creator>User</dc:creator>
  <cp:lastModifiedBy>User</cp:lastModifiedBy>
  <cp:revision>22</cp:revision>
  <dcterms:created xsi:type="dcterms:W3CDTF">2016-04-19T09:44:29Z</dcterms:created>
  <dcterms:modified xsi:type="dcterms:W3CDTF">2016-04-19T18:15:21Z</dcterms:modified>
</cp:coreProperties>
</file>