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Причины </a:t>
            </a:r>
            <a:r>
              <a:rPr lang="ru-RU" smtClean="0"/>
              <a:t>Второй мировой войны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обществознания: </a:t>
            </a:r>
            <a:r>
              <a:rPr lang="ru-RU" dirty="0" err="1" smtClean="0"/>
              <a:t>Есина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Международные отношения в 1930-е гг. </a:t>
            </a:r>
            <a:br>
              <a:rPr lang="ru-RU" sz="3100" dirty="0" smtClean="0"/>
            </a:br>
            <a:r>
              <a:rPr lang="ru-RU" sz="3100" dirty="0" smtClean="0"/>
              <a:t>Провал идеи коллективной безопасности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Основные события международной политики в 1920—1930-е гг.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1040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События, осложняющие </a:t>
                      </a:r>
                    </a:p>
                    <a:p>
                      <a:r>
                        <a:rPr lang="ru-RU" dirty="0" smtClean="0"/>
                        <a:t>международную обстановку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События, способствующие </a:t>
                      </a:r>
                    </a:p>
                    <a:p>
                      <a:r>
                        <a:rPr lang="ru-RU" dirty="0" smtClean="0"/>
                        <a:t>стабилизации </a:t>
                      </a:r>
                    </a:p>
                    <a:p>
                      <a:r>
                        <a:rPr lang="ru-RU" dirty="0" smtClean="0"/>
                        <a:t>международных отношений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Греко-турецкий конфликт </a:t>
                      </a:r>
                    </a:p>
                    <a:p>
                      <a:r>
                        <a:rPr lang="ru-RU" dirty="0" smtClean="0"/>
                        <a:t>1919—1921 гг.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Деятельность Э. </a:t>
                      </a:r>
                      <a:r>
                        <a:rPr lang="ru-RU" dirty="0" err="1" smtClean="0"/>
                        <a:t>Эррио</a:t>
                      </a:r>
                      <a:r>
                        <a:rPr lang="ru-RU" dirty="0" smtClean="0"/>
                        <a:t>, главы </a:t>
                      </a:r>
                    </a:p>
                    <a:p>
                      <a:r>
                        <a:rPr lang="ru-RU" dirty="0" smtClean="0"/>
                        <a:t>правительства Франции, по </a:t>
                      </a:r>
                    </a:p>
                    <a:p>
                      <a:r>
                        <a:rPr lang="ru-RU" dirty="0" smtClean="0"/>
                        <a:t>распространению идей </a:t>
                      </a:r>
                      <a:r>
                        <a:rPr lang="ru-RU" dirty="0" err="1" smtClean="0"/>
                        <a:t>паци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физма</a:t>
                      </a:r>
                      <a:r>
                        <a:rPr lang="ru-RU" dirty="0" smtClean="0"/>
                        <a:t> (с 1924 г.)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Военные союзы Франции с </a:t>
                      </a:r>
                    </a:p>
                    <a:p>
                      <a:r>
                        <a:rPr lang="ru-RU" dirty="0" smtClean="0"/>
                        <a:t>Бельгией, Польшей и </a:t>
                      </a:r>
                      <a:r>
                        <a:rPr lang="ru-RU" dirty="0" err="1" smtClean="0"/>
                        <a:t>Чехосло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вакией</a:t>
                      </a:r>
                      <a:r>
                        <a:rPr lang="ru-RU" dirty="0" smtClean="0"/>
                        <a:t> в 1920—1924 гг. </a:t>
                      </a:r>
                      <a:r>
                        <a:rPr lang="ru-RU" dirty="0" err="1" smtClean="0"/>
                        <a:t>Окку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пация</a:t>
                      </a:r>
                      <a:r>
                        <a:rPr lang="ru-RU" dirty="0" smtClean="0"/>
                        <a:t> в 1923 г. Францией и </a:t>
                      </a:r>
                    </a:p>
                    <a:p>
                      <a:r>
                        <a:rPr lang="ru-RU" dirty="0" smtClean="0"/>
                        <a:t>Бельгией Рурского бассейна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1924 г. — «полоса </a:t>
                      </a:r>
                      <a:r>
                        <a:rPr lang="ru-RU" dirty="0" err="1" smtClean="0"/>
                        <a:t>призна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ния</a:t>
                      </a:r>
                      <a:r>
                        <a:rPr lang="ru-RU" dirty="0" smtClean="0"/>
                        <a:t> СССР»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Основные события международной политики в 1920—1930-е гг.</a:t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770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Италия в 1923 г. захватила </a:t>
                      </a:r>
                    </a:p>
                    <a:p>
                      <a:r>
                        <a:rPr lang="ru-RU" dirty="0" smtClean="0"/>
                        <a:t>о. Корфу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Локарнские</a:t>
                      </a:r>
                      <a:r>
                        <a:rPr lang="ru-RU" dirty="0" smtClean="0"/>
                        <a:t> договоры 1925 г.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1926 г. — установление протек-</a:t>
                      </a:r>
                    </a:p>
                    <a:p>
                      <a:r>
                        <a:rPr lang="ru-RU" dirty="0" err="1" smtClean="0"/>
                        <a:t>тората</a:t>
                      </a:r>
                      <a:r>
                        <a:rPr lang="ru-RU" dirty="0" smtClean="0"/>
                        <a:t> Италии над Албанией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I Панъевропейский конгресс </a:t>
                      </a:r>
                    </a:p>
                    <a:p>
                      <a:r>
                        <a:rPr lang="ru-RU" dirty="0" smtClean="0"/>
                        <a:t>1926 г. в Вене, образование </a:t>
                      </a:r>
                    </a:p>
                    <a:p>
                      <a:r>
                        <a:rPr lang="ru-RU" dirty="0" smtClean="0"/>
                        <a:t>Панъевропейского союза с </a:t>
                      </a:r>
                    </a:p>
                    <a:p>
                      <a:r>
                        <a:rPr lang="ru-RU" dirty="0" smtClean="0"/>
                        <a:t>межгосударственными органами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1931—1932 гг. — захват </a:t>
                      </a:r>
                      <a:r>
                        <a:rPr lang="ru-RU" dirty="0" err="1" smtClean="0"/>
                        <a:t>Япони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smtClean="0"/>
                        <a:t>ей китайской Маньчжурии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Гаагская конференция 1929—</a:t>
                      </a:r>
                    </a:p>
                    <a:p>
                      <a:r>
                        <a:rPr lang="ru-RU" dirty="0" smtClean="0"/>
                        <a:t>1930 гг. сократила суммы </a:t>
                      </a:r>
                    </a:p>
                    <a:p>
                      <a:r>
                        <a:rPr lang="ru-RU" dirty="0" smtClean="0"/>
                        <a:t>репарационных выплат, лик-</a:t>
                      </a:r>
                    </a:p>
                    <a:p>
                      <a:r>
                        <a:rPr lang="ru-RU" dirty="0" err="1" smtClean="0"/>
                        <a:t>видировала</a:t>
                      </a:r>
                      <a:r>
                        <a:rPr lang="ru-RU" dirty="0" smtClean="0"/>
                        <a:t> международный </a:t>
                      </a:r>
                    </a:p>
                    <a:p>
                      <a:r>
                        <a:rPr lang="ru-RU" dirty="0" smtClean="0"/>
                        <a:t>контроль над финансовой </a:t>
                      </a:r>
                    </a:p>
                    <a:p>
                      <a:r>
                        <a:rPr lang="ru-RU" dirty="0" smtClean="0"/>
                        <a:t>системой Германии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1933 г. — выход Японии и </a:t>
                      </a:r>
                    </a:p>
                    <a:p>
                      <a:r>
                        <a:rPr lang="ru-RU" dirty="0" smtClean="0"/>
                        <a:t>Германии из Лиги Наций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1932 г. — прекращение репа-</a:t>
                      </a:r>
                    </a:p>
                    <a:p>
                      <a:r>
                        <a:rPr lang="ru-RU" dirty="0" smtClean="0"/>
                        <a:t>рационных выплат Германией </a:t>
                      </a:r>
                    </a:p>
                    <a:p>
                      <a:r>
                        <a:rPr lang="ru-RU" dirty="0" smtClean="0"/>
                        <a:t>и признание равноправия Гер-</a:t>
                      </a:r>
                    </a:p>
                    <a:p>
                      <a:r>
                        <a:rPr lang="ru-RU" dirty="0" smtClean="0"/>
                        <a:t>мании в военно-политической </a:t>
                      </a:r>
                    </a:p>
                    <a:p>
                      <a:r>
                        <a:rPr lang="ru-RU" dirty="0" smtClean="0"/>
                        <a:t>сфере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Основные события международной политики в 1920—1930-е гг.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1935 г. — присоединение </a:t>
                      </a:r>
                      <a:r>
                        <a:rPr lang="ru-RU" dirty="0" err="1" smtClean="0"/>
                        <a:t>Са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арской</a:t>
                      </a:r>
                      <a:r>
                        <a:rPr lang="ru-RU" dirty="0" smtClean="0"/>
                        <a:t> области к Германии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1934 г. — </a:t>
                      </a:r>
                      <a:r>
                        <a:rPr lang="ru-RU" dirty="0" err="1" smtClean="0"/>
                        <a:t>итало-австро-вен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герский</a:t>
                      </a:r>
                      <a:r>
                        <a:rPr lang="ru-RU" dirty="0" smtClean="0"/>
                        <a:t> пакт, гарантирующий </a:t>
                      </a:r>
                    </a:p>
                    <a:p>
                      <a:r>
                        <a:rPr lang="ru-RU" dirty="0" smtClean="0"/>
                        <a:t>неприкосновенность </a:t>
                      </a:r>
                      <a:r>
                        <a:rPr lang="ru-RU" dirty="0" err="1" smtClean="0"/>
                        <a:t>австрий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ских</a:t>
                      </a:r>
                      <a:r>
                        <a:rPr lang="ru-RU" dirty="0" smtClean="0"/>
                        <a:t> границ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1935—1936 гг. — война Италии </a:t>
                      </a:r>
                    </a:p>
                    <a:p>
                      <a:r>
                        <a:rPr lang="ru-RU" dirty="0" smtClean="0"/>
                        <a:t>в Северо-Восточной Африке </a:t>
                      </a:r>
                    </a:p>
                    <a:p>
                      <a:r>
                        <a:rPr lang="ru-RU" dirty="0" smtClean="0"/>
                        <a:t>(Эфиопия)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1935 г. — Договор Франции </a:t>
                      </a:r>
                    </a:p>
                    <a:p>
                      <a:r>
                        <a:rPr lang="ru-RU" dirty="0" smtClean="0"/>
                        <a:t>и СССР о взаимопомощи в </a:t>
                      </a:r>
                    </a:p>
                    <a:p>
                      <a:r>
                        <a:rPr lang="ru-RU" dirty="0" smtClean="0"/>
                        <a:t>случае нападения извне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1936 г. — ввод немецких войск </a:t>
                      </a:r>
                    </a:p>
                    <a:p>
                      <a:r>
                        <a:rPr lang="ru-RU" dirty="0" smtClean="0"/>
                        <a:t>в Рейнскую зону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1936 г. — начало гражданской </a:t>
                      </a:r>
                    </a:p>
                    <a:p>
                      <a:r>
                        <a:rPr lang="ru-RU" dirty="0" smtClean="0"/>
                        <a:t>войны в Испании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Октябрь—ноябрь 1936 г. — об-</a:t>
                      </a:r>
                    </a:p>
                    <a:p>
                      <a:r>
                        <a:rPr lang="ru-RU" dirty="0" err="1" smtClean="0"/>
                        <a:t>разование</a:t>
                      </a:r>
                      <a:r>
                        <a:rPr lang="ru-RU" dirty="0" smtClean="0"/>
                        <a:t> союза Германии, </a:t>
                      </a:r>
                    </a:p>
                    <a:p>
                      <a:r>
                        <a:rPr lang="ru-RU" dirty="0" smtClean="0"/>
                        <a:t>Италии и Японии, подписание </a:t>
                      </a:r>
                    </a:p>
                    <a:p>
                      <a:r>
                        <a:rPr lang="ru-RU" dirty="0" smtClean="0"/>
                        <a:t>Антикоминтерновского пакта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Основные события международной политики в 1920—1930-е гг.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1937 г. — расширение Анти-</a:t>
                      </a:r>
                    </a:p>
                    <a:p>
                      <a:r>
                        <a:rPr lang="ru-RU" dirty="0" err="1" smtClean="0"/>
                        <a:t>коминтерновского</a:t>
                      </a:r>
                      <a:r>
                        <a:rPr lang="ru-RU" dirty="0" smtClean="0"/>
                        <a:t> пакта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Октябрь—ноябрь 1936 г. — об-</a:t>
                      </a:r>
                    </a:p>
                    <a:p>
                      <a:r>
                        <a:rPr lang="ru-RU" dirty="0" err="1" smtClean="0"/>
                        <a:t>разование</a:t>
                      </a:r>
                      <a:r>
                        <a:rPr lang="ru-RU" dirty="0" smtClean="0"/>
                        <a:t> союза Германии, </a:t>
                      </a:r>
                    </a:p>
                    <a:p>
                      <a:r>
                        <a:rPr lang="ru-RU" dirty="0" smtClean="0"/>
                        <a:t>Италии и Японии, подписание </a:t>
                      </a:r>
                    </a:p>
                    <a:p>
                      <a:r>
                        <a:rPr lang="ru-RU" dirty="0" smtClean="0"/>
                        <a:t>Антикоминтерновского пакта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1937 г. — Япония вторглась в </a:t>
                      </a:r>
                    </a:p>
                    <a:p>
                      <a:r>
                        <a:rPr lang="ru-RU" dirty="0" smtClean="0"/>
                        <a:t>Центральный Китай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1938 г. — аншлюс Австрии, </a:t>
                      </a:r>
                    </a:p>
                    <a:p>
                      <a:r>
                        <a:rPr lang="ru-RU" dirty="0" smtClean="0"/>
                        <a:t>присоединение Судетской об-</a:t>
                      </a:r>
                    </a:p>
                    <a:p>
                      <a:r>
                        <a:rPr lang="ru-RU" dirty="0" err="1" smtClean="0"/>
                        <a:t>ласти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1938 г. — Мюнхенская </a:t>
                      </a:r>
                      <a:r>
                        <a:rPr lang="ru-RU" dirty="0" err="1" smtClean="0"/>
                        <a:t>конфе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ренция</a:t>
                      </a:r>
                      <a:r>
                        <a:rPr lang="ru-RU" dirty="0" smtClean="0"/>
                        <a:t> признала права Гер-</a:t>
                      </a:r>
                    </a:p>
                    <a:p>
                      <a:r>
                        <a:rPr lang="ru-RU" dirty="0" smtClean="0"/>
                        <a:t>мании на Судетскую область </a:t>
                      </a:r>
                    </a:p>
                    <a:p>
                      <a:r>
                        <a:rPr lang="ru-RU" dirty="0" smtClean="0"/>
                        <a:t>Чехословакии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Основные события международной политики в 1920—1930-е гг.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1939 г. — фактическое </a:t>
                      </a:r>
                      <a:r>
                        <a:rPr lang="ru-RU" dirty="0" err="1" smtClean="0"/>
                        <a:t>присо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smtClean="0"/>
                        <a:t>единение Чехословакии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1939 г. — Стальной пакт (</a:t>
                      </a:r>
                      <a:r>
                        <a:rPr lang="ru-RU" dirty="0" err="1" smtClean="0"/>
                        <a:t>гер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мано-итальянский</a:t>
                      </a:r>
                      <a:r>
                        <a:rPr lang="ru-RU" dirty="0" smtClean="0"/>
                        <a:t> блок)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1939 г. — Великобритания и </a:t>
                      </a:r>
                    </a:p>
                    <a:p>
                      <a:r>
                        <a:rPr lang="ru-RU" dirty="0" smtClean="0"/>
                        <a:t>Франция предоставили </a:t>
                      </a:r>
                      <a:r>
                        <a:rPr lang="ru-RU" dirty="0" err="1" smtClean="0"/>
                        <a:t>гаран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тии</a:t>
                      </a:r>
                      <a:r>
                        <a:rPr lang="ru-RU" dirty="0" smtClean="0"/>
                        <a:t> независимости Польше, </a:t>
                      </a:r>
                    </a:p>
                    <a:p>
                      <a:r>
                        <a:rPr lang="ru-RU" dirty="0" smtClean="0"/>
                        <a:t>Греции, Румынии и Турции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1938—1939 гг. — </a:t>
                      </a:r>
                      <a:r>
                        <a:rPr lang="ru-RU" dirty="0" err="1" smtClean="0"/>
                        <a:t>пригранич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ные</a:t>
                      </a:r>
                      <a:r>
                        <a:rPr lang="ru-RU" dirty="0" smtClean="0"/>
                        <a:t> столкновения японских </a:t>
                      </a:r>
                    </a:p>
                    <a:p>
                      <a:r>
                        <a:rPr lang="ru-RU" dirty="0" smtClean="0"/>
                        <a:t>и советских войск (о. Хасан, </a:t>
                      </a:r>
                    </a:p>
                    <a:p>
                      <a:r>
                        <a:rPr lang="ru-RU" dirty="0" smtClean="0"/>
                        <a:t>р. Халхин-Гол)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1939 г. — англо-японское со-</a:t>
                      </a:r>
                    </a:p>
                    <a:p>
                      <a:r>
                        <a:rPr lang="ru-RU" dirty="0" err="1" smtClean="0"/>
                        <a:t>глашение</a:t>
                      </a:r>
                      <a:r>
                        <a:rPr lang="ru-RU" dirty="0" smtClean="0"/>
                        <a:t>, признававшее за-</a:t>
                      </a:r>
                    </a:p>
                    <a:p>
                      <a:r>
                        <a:rPr lang="ru-RU" dirty="0" smtClean="0"/>
                        <a:t>хваты Японии в Китае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1939 г. — торговые переговоры, </a:t>
                      </a:r>
                    </a:p>
                    <a:p>
                      <a:r>
                        <a:rPr lang="ru-RU" dirty="0" smtClean="0"/>
                        <a:t>заключение пакта о </a:t>
                      </a:r>
                      <a:r>
                        <a:rPr lang="ru-RU" dirty="0" err="1" smtClean="0"/>
                        <a:t>ненападе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нии</a:t>
                      </a:r>
                      <a:r>
                        <a:rPr lang="ru-RU" dirty="0" smtClean="0"/>
                        <a:t> СССР и Германии с се-</a:t>
                      </a:r>
                    </a:p>
                    <a:p>
                      <a:r>
                        <a:rPr lang="ru-RU" dirty="0" err="1" smtClean="0"/>
                        <a:t>кретными</a:t>
                      </a:r>
                      <a:r>
                        <a:rPr lang="ru-RU" dirty="0" smtClean="0"/>
                        <a:t> протоколами о </a:t>
                      </a:r>
                      <a:r>
                        <a:rPr lang="ru-RU" dirty="0" err="1" smtClean="0"/>
                        <a:t>разде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ле</a:t>
                      </a:r>
                      <a:r>
                        <a:rPr lang="ru-RU" dirty="0" smtClean="0"/>
                        <a:t> сфер влияния в Европе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1939 г. — инициатива СССР в </a:t>
                      </a:r>
                    </a:p>
                    <a:p>
                      <a:r>
                        <a:rPr lang="ru-RU" dirty="0" smtClean="0"/>
                        <a:t>созыве совещания об оказании </a:t>
                      </a:r>
                    </a:p>
                    <a:p>
                      <a:r>
                        <a:rPr lang="ru-RU" dirty="0" smtClean="0"/>
                        <a:t>помощи европейским странам, </a:t>
                      </a:r>
                    </a:p>
                    <a:p>
                      <a:r>
                        <a:rPr lang="ru-RU" dirty="0" smtClean="0"/>
                        <a:t>подвергшимся агрессии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Задание: </a:t>
            </a:r>
            <a:r>
              <a:rPr lang="ru-RU" dirty="0" smtClean="0"/>
              <a:t>доказать на основе таблицы, что идея коллективной безопасности так и не была реализована, а Вторая мировая война была неизбежна.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Обсудите: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Проблема № 1 </a:t>
            </a:r>
            <a:r>
              <a:rPr lang="ru-RU" dirty="0" smtClean="0"/>
              <a:t>— «германский вопрос». Суть «</a:t>
            </a:r>
            <a:r>
              <a:rPr lang="ru-RU" dirty="0" err="1" smtClean="0"/>
              <a:t>герман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ского</a:t>
            </a:r>
            <a:r>
              <a:rPr lang="ru-RU" dirty="0" smtClean="0"/>
              <a:t> вопроса» состоит в униженном положении Германии и </a:t>
            </a:r>
          </a:p>
          <a:p>
            <a:r>
              <a:rPr lang="ru-RU" dirty="0" smtClean="0"/>
              <a:t>тяжёлых для неё условиях Версальского мирного договора.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Проблема № 2 </a:t>
            </a:r>
            <a:r>
              <a:rPr lang="ru-RU" dirty="0" smtClean="0"/>
              <a:t>— «русский вопрос». Суть «русского во-</a:t>
            </a:r>
          </a:p>
          <a:p>
            <a:r>
              <a:rPr lang="ru-RU" dirty="0" smtClean="0"/>
              <a:t>проса» состоит в том, что Россия вышла из войны вопреки </a:t>
            </a:r>
          </a:p>
          <a:p>
            <a:r>
              <a:rPr lang="ru-RU" dirty="0" smtClean="0"/>
              <a:t>обязательствам царского правительства и была обвинена в </a:t>
            </a:r>
          </a:p>
          <a:p>
            <a:r>
              <a:rPr lang="ru-RU" dirty="0" smtClean="0"/>
              <a:t>предательстве, а после установления советской власти и </a:t>
            </a:r>
          </a:p>
          <a:p>
            <a:r>
              <a:rPr lang="ru-RU" dirty="0" smtClean="0"/>
              <a:t>распространения коммунистической идеологии её не при-</a:t>
            </a:r>
          </a:p>
          <a:p>
            <a:r>
              <a:rPr lang="ru-RU" dirty="0" smtClean="0"/>
              <a:t>знавали европейские государства (до 1924 г.).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Проблема № 3</a:t>
            </a:r>
            <a:r>
              <a:rPr lang="ru-RU" dirty="0" smtClean="0"/>
              <a:t> — «пацифизм». Идея пацифизма </a:t>
            </a:r>
            <a:r>
              <a:rPr lang="ru-RU" dirty="0" err="1" smtClean="0"/>
              <a:t>появи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лась</a:t>
            </a:r>
            <a:r>
              <a:rPr lang="ru-RU" dirty="0" smtClean="0"/>
              <a:t> в Европе в середине 1920-х гг. и была основана на </a:t>
            </a:r>
            <a:r>
              <a:rPr lang="ru-RU" dirty="0" err="1" smtClean="0"/>
              <a:t>иде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алах</a:t>
            </a:r>
            <a:r>
              <a:rPr lang="ru-RU" dirty="0" smtClean="0"/>
              <a:t> ненасилия, социальной солидарности, всеобщего мира.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Домашнее задание: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Итоги Второй мировой войны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задание проанализировать таблицу «Итоги и значение Второй мировой войны» и дополнить её информацией из учебника (с. 149—151). Написать мини-сочинение (эссе) на основе следующего высказывания: «</a:t>
            </a:r>
            <a:r>
              <a:rPr lang="ru-RU" i="1" dirty="0" smtClean="0">
                <a:solidFill>
                  <a:srgbClr val="7030A0"/>
                </a:solidFill>
              </a:rPr>
              <a:t>Нам следует признать, что русские внесли решающий вклад в войну на западе, уничтожив главные силы германской армии до того, как первый солдат союзников вступил на берег Нормандии 6 июня 1944 г.» </a:t>
            </a:r>
            <a:r>
              <a:rPr lang="ru-RU" dirty="0" smtClean="0"/>
              <a:t>(М. </a:t>
            </a:r>
            <a:r>
              <a:rPr lang="ru-RU" dirty="0" err="1" smtClean="0"/>
              <a:t>Хастингс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36</TotalTime>
  <Words>691</Words>
  <PresentationFormat>Экран (4:3)</PresentationFormat>
  <Paragraphs>124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Модульная</vt:lpstr>
      <vt:lpstr>Причины Второй мировой войны</vt:lpstr>
      <vt:lpstr>Международные отношения в 1930-е гг.  Провал идеи коллективной безопасности Основные события международной политики в 1920—1930-е гг. </vt:lpstr>
      <vt:lpstr>Основные события международной политики в 1920—1930-е гг. </vt:lpstr>
      <vt:lpstr>Основные события международной политики в 1920—1930-е гг.</vt:lpstr>
      <vt:lpstr>Основные события международной политики в 1920—1930-е гг.</vt:lpstr>
      <vt:lpstr>Основные события международной политики в 1920—1930-е гг.</vt:lpstr>
      <vt:lpstr>Слайд 7</vt:lpstr>
      <vt:lpstr>Обсудите:</vt:lpstr>
      <vt:lpstr>Домашнее задание:  Итоги Второй мировой войны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7</cp:revision>
  <dcterms:created xsi:type="dcterms:W3CDTF">2017-11-30T16:47:25Z</dcterms:created>
  <dcterms:modified xsi:type="dcterms:W3CDTF">2018-01-07T08:16:33Z</dcterms:modified>
</cp:coreProperties>
</file>