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74" r:id="rId4"/>
    <p:sldId id="278" r:id="rId5"/>
    <p:sldId id="279" r:id="rId6"/>
    <p:sldId id="280" r:id="rId7"/>
    <p:sldId id="281" r:id="rId8"/>
    <p:sldId id="260" r:id="rId9"/>
    <p:sldId id="273" r:id="rId10"/>
    <p:sldId id="282" r:id="rId11"/>
    <p:sldId id="283" r:id="rId12"/>
    <p:sldId id="284" r:id="rId13"/>
    <p:sldId id="285" r:id="rId14"/>
    <p:sldId id="286" r:id="rId15"/>
    <p:sldId id="287" r:id="rId16"/>
    <p:sldId id="289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53" autoAdjust="0"/>
    <p:restoredTop sz="94660"/>
  </p:normalViewPr>
  <p:slideViewPr>
    <p:cSldViewPr>
      <p:cViewPr varScale="1">
        <p:scale>
          <a:sx n="75" d="100"/>
          <a:sy n="75" d="100"/>
        </p:scale>
        <p:origin x="-3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87A2F-6D63-4094-A564-6184418BB985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73057-B4F3-4865-959D-CA91659923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5791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73057-B4F3-4865-959D-CA916599237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2976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1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alpha val="8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000">
    <p:fade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2;&#1088;&#1080;&#1085;&#1072;\112.wma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Я - лидер</a:t>
            </a:r>
            <a:endParaRPr lang="ru-RU" sz="96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3886200"/>
            <a:ext cx="4640560" cy="17526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Кандидат от 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</a:rPr>
              <a:t>МОУ Владимирская СШ – </a:t>
            </a:r>
          </a:p>
          <a:p>
            <a:pPr algn="l"/>
            <a:r>
              <a:rPr lang="ru-RU" dirty="0" err="1" smtClean="0">
                <a:solidFill>
                  <a:srgbClr val="002060"/>
                </a:solidFill>
              </a:rPr>
              <a:t>Путанова</a:t>
            </a:r>
            <a:r>
              <a:rPr lang="ru-RU" dirty="0" smtClean="0">
                <a:solidFill>
                  <a:srgbClr val="002060"/>
                </a:solidFill>
              </a:rPr>
              <a:t> Анна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112.wma">
            <a:hlinkClick r:id="" action="ppaction://media"/>
          </p:cNvPr>
          <p:cNvPicPr>
            <a:picLocks noChangeAspect="1"/>
          </p:cNvPicPr>
          <p:nvPr>
            <a:audioFile r:link="rId1"/>
            <p:extLst/>
          </p:nvPr>
        </p:nvPicPr>
        <p:blipFill>
          <a:blip r:embed="rId3" cstate="email"/>
          <a:stretch>
            <a:fillRect/>
          </a:stretch>
        </p:blipFill>
        <p:spPr>
          <a:xfrm>
            <a:off x="4572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User\Desktop\фото Аня\IMG_0930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624" y="476672"/>
            <a:ext cx="3983360" cy="2909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esktop\фото Аня\IMG_107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284984"/>
            <a:ext cx="3911352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1149331"/>
      </p:ext>
    </p:extLst>
  </p:cSld>
  <p:clrMapOvr>
    <a:masterClrMapping/>
  </p:clrMapOvr>
  <p:transition advTm="1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User\Desktop\фото Аня\gNtjSdmzl5o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664296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esktop\фото Аня\ii2LAHCdSTc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104095"/>
            <a:ext cx="3770977" cy="261293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\Desktop\фото Аня\iZhN4rpntNM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29100"/>
            <a:ext cx="3503295" cy="262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User\Desktop\фото Аня\j1eF2tsfzCg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38637"/>
            <a:ext cx="3608070" cy="24098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11524300"/>
      </p:ext>
    </p:extLst>
  </p:cSld>
  <p:clrMapOvr>
    <a:masterClrMapping/>
  </p:clrMapOvr>
  <p:transition advTm="1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User\Desktop\фото Аня\l033nWkv2l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6883"/>
            <a:ext cx="4608512" cy="325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esktop\фото Аня\RFx29__vkA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645024"/>
            <a:ext cx="5112568" cy="31398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07818861"/>
      </p:ext>
    </p:extLst>
  </p:cSld>
  <p:clrMapOvr>
    <a:masterClrMapping/>
  </p:clrMapOvr>
  <p:transition advTm="1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User\Desktop\фото Аня\фото с рисунками\IMG_1143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221052">
            <a:off x="-114357" y="907646"/>
            <a:ext cx="5299612" cy="4106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User\Desktop\фото Аня\фото с рисунками\IMG_114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179121">
            <a:off x="3036114" y="3182605"/>
            <a:ext cx="4242435" cy="318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\Desktop\фото Аня\фото с рисунками\IMG_114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6124788">
            <a:off x="6322497" y="4884098"/>
            <a:ext cx="2049209" cy="16626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18761353"/>
      </p:ext>
    </p:extLst>
  </p:cSld>
  <p:clrMapOvr>
    <a:masterClrMapping/>
  </p:clrMapOvr>
  <p:transition advTm="1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11" descr="C:\Users\User\Desktop\фото Аня\фото с рисунками\IMG_111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768752" cy="49636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618237197"/>
      </p:ext>
    </p:extLst>
  </p:cSld>
  <p:clrMapOvr>
    <a:masterClrMapping/>
  </p:clrMapOvr>
  <p:transition advTm="1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User\Desktop\фото Аня\wYHM3AsAqkI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9572" y="1124744"/>
            <a:ext cx="7704856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953855137"/>
      </p:ext>
    </p:extLst>
  </p:cSld>
  <p:clrMapOvr>
    <a:masterClrMapping/>
  </p:clrMapOvr>
  <p:transition advTm="1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User\Desktop\фото Аня\фото с рисунками\IMG_1112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53185"/>
            <a:ext cx="4517092" cy="33841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549233436"/>
      </p:ext>
    </p:extLst>
  </p:cSld>
  <p:clrMapOvr>
    <a:masterClrMapping/>
  </p:clrMapOvr>
  <p:transition advTm="1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МОУ Владимирская СШ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2348880"/>
            <a:ext cx="7620000" cy="1630363"/>
          </a:xfrm>
        </p:spPr>
        <p:txBody>
          <a:bodyPr>
            <a:normAutofit fontScale="62500" lnSpcReduction="20000"/>
            <a:scene3d>
              <a:camera prst="isometricOffAxis1Right"/>
              <a:lightRig rig="threePt" dir="t"/>
            </a:scene3d>
          </a:bodyPr>
          <a:lstStyle/>
          <a:p>
            <a:pPr>
              <a:buNone/>
            </a:pPr>
            <a:endParaRPr lang="ru-RU" b="1" i="1" u="sng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6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Решать, искать, творить, мечтать,</a:t>
            </a:r>
          </a:p>
          <a:p>
            <a:pPr>
              <a:buNone/>
            </a:pPr>
            <a:r>
              <a:rPr lang="ru-RU" sz="64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В ритме века быть человеком!  </a:t>
            </a:r>
            <a:endParaRPr lang="ru-RU" sz="6400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1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F:\Новая папка\ФОТО ДЕТЕЙ ИЗ ЛТО 2016\IMG_449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381000"/>
            <a:ext cx="2590800" cy="1943100"/>
          </a:xfrm>
          <a:prstGeom prst="rect">
            <a:avLst/>
          </a:prstGeom>
          <a:noFill/>
        </p:spPr>
      </p:pic>
      <p:pic>
        <p:nvPicPr>
          <p:cNvPr id="6" name="Picture 3" descr="F:\Новая папка\ФОТО ДЕТЕЙ ИЗ ЛТО 2016\IMG_449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57400" y="762000"/>
            <a:ext cx="3088217" cy="2316163"/>
          </a:xfrm>
          <a:prstGeom prst="rect">
            <a:avLst/>
          </a:prstGeom>
          <a:noFill/>
        </p:spPr>
      </p:pic>
      <p:pic>
        <p:nvPicPr>
          <p:cNvPr id="7" name="Picture 4" descr="F:\Новая папка\ФОТО ДЕТЕЙ ИЗ ЛТО 2016\IMG_449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19600" y="304800"/>
            <a:ext cx="2580217" cy="1935163"/>
          </a:xfrm>
          <a:prstGeom prst="rect">
            <a:avLst/>
          </a:prstGeom>
          <a:noFill/>
        </p:spPr>
      </p:pic>
      <p:pic>
        <p:nvPicPr>
          <p:cNvPr id="9" name="Picture 6" descr="F:\Новая папка\ФОТО ДЕТЕЙ ИЗ ЛТО 2016\IMG_450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4800" y="2590800"/>
            <a:ext cx="2636309" cy="1977232"/>
          </a:xfrm>
          <a:prstGeom prst="rect">
            <a:avLst/>
          </a:prstGeom>
          <a:noFill/>
        </p:spPr>
      </p:pic>
      <p:pic>
        <p:nvPicPr>
          <p:cNvPr id="10" name="Picture 7" descr="F:\Новая папка\ФОТО ДЕТЕЙ ИЗ ЛТО 2016\IMG_450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95600" y="2590800"/>
            <a:ext cx="3093509" cy="2320132"/>
          </a:xfrm>
          <a:prstGeom prst="rect">
            <a:avLst/>
          </a:prstGeom>
          <a:noFill/>
        </p:spPr>
      </p:pic>
      <p:pic>
        <p:nvPicPr>
          <p:cNvPr id="12" name="Picture 9" descr="F:\Новая папка\ФОТО ДЕТЕЙ ИЗ ЛТО 2016\IMG_448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09600" y="4343400"/>
            <a:ext cx="2209800" cy="2209800"/>
          </a:xfrm>
          <a:prstGeom prst="rect">
            <a:avLst/>
          </a:prstGeom>
          <a:noFill/>
        </p:spPr>
      </p:pic>
      <p:pic>
        <p:nvPicPr>
          <p:cNvPr id="13" name="Picture 10" descr="F:\Новая папка\ФОТО ДЕТЕЙ ИЗ ЛТО 2016\IMG_448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457950" y="228600"/>
            <a:ext cx="2686050" cy="2286000"/>
          </a:xfrm>
          <a:prstGeom prst="rect">
            <a:avLst/>
          </a:prstGeom>
          <a:noFill/>
        </p:spPr>
      </p:pic>
      <p:pic>
        <p:nvPicPr>
          <p:cNvPr id="14" name="Picture 11" descr="F:\Новая папка\ФОТО ДЕТЕЙ ИЗ ЛТО 2016\IMG_4480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124200" y="4572000"/>
            <a:ext cx="2772383" cy="2286000"/>
          </a:xfrm>
          <a:prstGeom prst="rect">
            <a:avLst/>
          </a:prstGeom>
          <a:noFill/>
        </p:spPr>
      </p:pic>
      <p:pic>
        <p:nvPicPr>
          <p:cNvPr id="11" name="Picture 8" descr="F:\Новая папка\ФОТО ДЕТЕЙ ИЗ ЛТО 2016\IMG_4475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5943600" y="4191000"/>
            <a:ext cx="2794000" cy="2514600"/>
          </a:xfrm>
          <a:prstGeom prst="rect">
            <a:avLst/>
          </a:prstGeom>
          <a:noFill/>
        </p:spPr>
      </p:pic>
      <p:pic>
        <p:nvPicPr>
          <p:cNvPr id="8" name="Picture 5" descr="F:\Новая папка\ФОТО ДЕТЕЙ ИЗ ЛТО 2016\IMG_4504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648200" y="1314450"/>
            <a:ext cx="3886200" cy="2914650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261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L:\Новая папка\ФОТО ДЕТЕЙ ИЗ ЛТО 2016\IMG_4552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52400"/>
            <a:ext cx="3048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L:\Новая папка\ФОТО ДЕТЕЙ ИЗ ЛТО 2016\IMG_455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91000" y="228600"/>
            <a:ext cx="41148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L:\Новая папка\ФОТО ДЕТЕЙ ИЗ ЛТО 2016\IMG_4547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2971800"/>
            <a:ext cx="4091614" cy="339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L:\Новая папка\ФОТО ДЕТЕЙ ИЗ ЛТО 2016\IMG_4474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24400" y="3581400"/>
            <a:ext cx="3886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6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6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User\Desktop\фото Аня\фото с рисунками\IMG_113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8075240" cy="57606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281973314"/>
      </p:ext>
    </p:extLst>
  </p:cSld>
  <p:clrMapOvr>
    <a:masterClrMapping/>
  </p:clrMapOvr>
  <p:transition advTm="1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 descr="C:\Users\User\Desktop\фото Аня\IMG_1074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3083"/>
            <a:ext cx="3610744" cy="2736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Ученик\Desktop\3 ИЮНЯ\IMG_417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463884"/>
            <a:ext cx="3816424" cy="297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фото Аня\фото с рисунками\IMG_111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4333" y="3472945"/>
            <a:ext cx="4255165" cy="3187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User\Desktop\фото Аня\фото с рисунками\IMG_113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819" y="188640"/>
            <a:ext cx="3600400" cy="29398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5541700"/>
      </p:ext>
    </p:extLst>
  </p:cSld>
  <p:clrMapOvr>
    <a:masterClrMapping/>
  </p:clrMapOvr>
  <p:transition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Desktop\фото Аня\фотокросс 2016\IMG_001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0565" y="4356067"/>
            <a:ext cx="3078972" cy="2406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C:\Users\User\Desktop\фото Аня\9LvK7f-3BIM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82008"/>
            <a:ext cx="3521364" cy="2620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Ученик\Desktop\2 ИЮНЯ\IMG_414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90264" y="2394008"/>
            <a:ext cx="4114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Объект 7" descr="C:\Users\User\Desktop\фото Аня\фото с рисунками\IMG_1115.JPG"/>
          <p:cNvPicPr>
            <a:picLocks noGrp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542" y="-35091"/>
            <a:ext cx="4114800" cy="3048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User\Desktop\фото Аня\фото с рисунками\IMG_112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9002" y="3702814"/>
            <a:ext cx="3888432" cy="31551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29328250"/>
      </p:ext>
    </p:extLst>
  </p:cSld>
  <p:clrMapOvr>
    <a:masterClrMapping/>
  </p:clrMapOvr>
  <p:transition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Объект 11" descr="C:\Users\User\Desktop\фото Аня\фото с рисунками\IMG_1111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6696744" cy="4824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Tm="1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 descr="C:\Users\User\Desktop\фото Аня\фотокросс 2016\IMG_0008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2971800" cy="2227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User\Desktop\фото Аня\фотокросс 2016\IMG_002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771901"/>
            <a:ext cx="264160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User\Desktop\фото Аня\IMG_091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996690"/>
            <a:ext cx="3105150" cy="23279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advTm="1000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|1.1|0.7|0.7|0.6|0.7|0.6|0.7|0.7|0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29</Words>
  <Application>Microsoft Office PowerPoint</Application>
  <PresentationFormat>Экран (4:3)</PresentationFormat>
  <Paragraphs>9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Я - лидер</vt:lpstr>
      <vt:lpstr>МОУ Владимирская СШ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HOME</cp:lastModifiedBy>
  <cp:revision>36</cp:revision>
  <dcterms:created xsi:type="dcterms:W3CDTF">2016-06-15T18:37:33Z</dcterms:created>
  <dcterms:modified xsi:type="dcterms:W3CDTF">2018-01-07T17:36:27Z</dcterms:modified>
</cp:coreProperties>
</file>