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4" r:id="rId4"/>
    <p:sldId id="263" r:id="rId5"/>
    <p:sldId id="262" r:id="rId6"/>
    <p:sldId id="258" r:id="rId7"/>
    <p:sldId id="259" r:id="rId8"/>
    <p:sldId id="260" r:id="rId9"/>
    <p:sldId id="257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E1F13-C56C-425E-9385-4989CFA2E0F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04BB-C0E5-4669-A407-316860A211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E1F13-C56C-425E-9385-4989CFA2E0F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04BB-C0E5-4669-A407-316860A21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E1F13-C56C-425E-9385-4989CFA2E0F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04BB-C0E5-4669-A407-316860A21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E1F13-C56C-425E-9385-4989CFA2E0F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04BB-C0E5-4669-A407-316860A21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E1F13-C56C-425E-9385-4989CFA2E0F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2E804BB-C0E5-4669-A407-316860A21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E1F13-C56C-425E-9385-4989CFA2E0F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04BB-C0E5-4669-A407-316860A21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E1F13-C56C-425E-9385-4989CFA2E0F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04BB-C0E5-4669-A407-316860A21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E1F13-C56C-425E-9385-4989CFA2E0F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04BB-C0E5-4669-A407-316860A21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E1F13-C56C-425E-9385-4989CFA2E0F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04BB-C0E5-4669-A407-316860A21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E1F13-C56C-425E-9385-4989CFA2E0F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04BB-C0E5-4669-A407-316860A21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E1F13-C56C-425E-9385-4989CFA2E0F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804BB-C0E5-4669-A407-316860A21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26E1F13-C56C-425E-9385-4989CFA2E0FD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2E804BB-C0E5-4669-A407-316860A21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0"/>
            <a:ext cx="6400800" cy="1752600"/>
          </a:xfrm>
        </p:spPr>
        <p:txBody>
          <a:bodyPr>
            <a:normAutofit/>
          </a:bodyPr>
          <a:lstStyle/>
          <a:p>
            <a:r>
              <a:rPr lang="ru-RU" sz="4800" i="1" dirty="0" smtClean="0"/>
              <a:t>Старинные замки</a:t>
            </a:r>
            <a:endParaRPr lang="ru-RU" sz="4800" i="1" dirty="0"/>
          </a:p>
        </p:txBody>
      </p:sp>
      <p:pic>
        <p:nvPicPr>
          <p:cNvPr id="7" name="Рисунок 6" descr="1445893731foto2_big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357686" y="785794"/>
            <a:ext cx="4357718" cy="2143128"/>
          </a:xfrm>
          <a:prstGeom prst="rect">
            <a:avLst/>
          </a:prstGeom>
        </p:spPr>
      </p:pic>
      <p:pic>
        <p:nvPicPr>
          <p:cNvPr id="10" name="Рисунок 9" descr="castle-zamok-starinnyy-bashni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71604" y="3071810"/>
            <a:ext cx="6858048" cy="3786190"/>
          </a:xfrm>
          <a:prstGeom prst="rect">
            <a:avLst/>
          </a:prstGeom>
        </p:spPr>
      </p:pic>
      <p:pic>
        <p:nvPicPr>
          <p:cNvPr id="8" name="Рисунок 7" descr="serran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785794"/>
            <a:ext cx="3857620" cy="30073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0"/>
            <a:ext cx="6400800" cy="1752600"/>
          </a:xfrm>
        </p:spPr>
        <p:txBody>
          <a:bodyPr/>
          <a:lstStyle/>
          <a:p>
            <a:r>
              <a:rPr lang="ru-RU" dirty="0" smtClean="0"/>
              <a:t>Замок снежной королевы</a:t>
            </a:r>
            <a:endParaRPr lang="ru-RU" dirty="0"/>
          </a:p>
        </p:txBody>
      </p:sp>
      <p:pic>
        <p:nvPicPr>
          <p:cNvPr id="4" name="Рисунок 3" descr="снежная королева 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714356"/>
            <a:ext cx="8572528" cy="57883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0"/>
            <a:ext cx="6400800" cy="1752600"/>
          </a:xfrm>
        </p:spPr>
        <p:txBody>
          <a:bodyPr/>
          <a:lstStyle/>
          <a:p>
            <a:r>
              <a:rPr lang="ru-RU" dirty="0" smtClean="0"/>
              <a:t>Замок волшебника изумрудного города</a:t>
            </a:r>
            <a:endParaRPr lang="ru-RU" dirty="0"/>
          </a:p>
        </p:txBody>
      </p:sp>
      <p:pic>
        <p:nvPicPr>
          <p:cNvPr id="4" name="Рисунок 3" descr="волшебник изумрудного город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959130"/>
            <a:ext cx="9144000" cy="4939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0"/>
            <a:ext cx="6400800" cy="1752600"/>
          </a:xfrm>
        </p:spPr>
        <p:txBody>
          <a:bodyPr/>
          <a:lstStyle/>
          <a:p>
            <a:r>
              <a:rPr lang="ru-RU" dirty="0" smtClean="0"/>
              <a:t>Замок </a:t>
            </a:r>
            <a:r>
              <a:rPr lang="ru-RU" dirty="0" err="1" smtClean="0"/>
              <a:t>Алладина</a:t>
            </a:r>
            <a:endParaRPr lang="ru-RU" dirty="0"/>
          </a:p>
        </p:txBody>
      </p:sp>
      <p:pic>
        <p:nvPicPr>
          <p:cNvPr id="4" name="Рисунок 3" descr="Aлладин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44" y="1214422"/>
            <a:ext cx="9001188" cy="45005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0"/>
            <a:ext cx="6400800" cy="1752600"/>
          </a:xfrm>
        </p:spPr>
        <p:txBody>
          <a:bodyPr/>
          <a:lstStyle/>
          <a:p>
            <a:r>
              <a:rPr lang="ru-RU" dirty="0" smtClean="0"/>
              <a:t>Замок </a:t>
            </a:r>
            <a:r>
              <a:rPr lang="ru-RU" dirty="0" err="1" smtClean="0"/>
              <a:t>Рапунцель</a:t>
            </a:r>
            <a:endParaRPr lang="ru-RU" dirty="0"/>
          </a:p>
        </p:txBody>
      </p:sp>
      <p:pic>
        <p:nvPicPr>
          <p:cNvPr id="4" name="Рисунок 3" descr="рапунцель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Замок Русалочки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" name="Рисунок 2" descr="русалочк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1000108"/>
            <a:ext cx="8572560" cy="5572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0"/>
            <a:ext cx="8643998" cy="1752600"/>
          </a:xfrm>
        </p:spPr>
        <p:txBody>
          <a:bodyPr>
            <a:normAutofit/>
          </a:bodyPr>
          <a:lstStyle/>
          <a:p>
            <a:r>
              <a:rPr lang="ru-RU" sz="3600" i="1" dirty="0" smtClean="0"/>
              <a:t>Чем отличается замок от крепости?</a:t>
            </a:r>
            <a:endParaRPr lang="ru-RU" sz="3600" i="1" dirty="0"/>
          </a:p>
        </p:txBody>
      </p:sp>
      <p:pic>
        <p:nvPicPr>
          <p:cNvPr id="4" name="Рисунок 3" descr="1433407458_1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1472" y="571480"/>
            <a:ext cx="7802880" cy="2786082"/>
          </a:xfrm>
          <a:prstGeom prst="rect">
            <a:avLst/>
          </a:prstGeom>
        </p:spPr>
      </p:pic>
      <p:pic>
        <p:nvPicPr>
          <p:cNvPr id="5" name="Рисунок 4" descr="0_90d11_2373efa_orig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6" y="3429001"/>
            <a:ext cx="821537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0"/>
            <a:ext cx="6400800" cy="1752600"/>
          </a:xfrm>
        </p:spPr>
        <p:txBody>
          <a:bodyPr/>
          <a:lstStyle/>
          <a:p>
            <a:r>
              <a:rPr lang="ru-RU" dirty="0" smtClean="0"/>
              <a:t>Чем отличаются старинные замки от современных домов? </a:t>
            </a:r>
            <a:endParaRPr lang="ru-RU" dirty="0"/>
          </a:p>
        </p:txBody>
      </p:sp>
      <p:pic>
        <p:nvPicPr>
          <p:cNvPr id="4" name="Рисунок 3" descr="d0b3d0b0d0bbd0b5d180d0b5d18f-d184d0bed182d0bed0bad180d0b0d181d0b8d0b2d18bd0b5-d0b4d0bed0bcd0b0-within-81-d183d0b4d0b8d0b2d0b8d182d0b5d0bb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28662" y="928670"/>
            <a:ext cx="7143770" cy="5715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0"/>
            <a:ext cx="6400800" cy="1752600"/>
          </a:xfrm>
        </p:spPr>
        <p:txBody>
          <a:bodyPr>
            <a:normAutofit/>
          </a:bodyPr>
          <a:lstStyle/>
          <a:p>
            <a:r>
              <a:rPr lang="ru-RU" sz="4000" i="1" dirty="0" err="1" smtClean="0"/>
              <a:t>Виндзорский</a:t>
            </a:r>
            <a:r>
              <a:rPr lang="ru-RU" sz="4000" i="1" dirty="0" smtClean="0"/>
              <a:t> замок</a:t>
            </a:r>
            <a:endParaRPr lang="ru-RU" sz="4000" i="1" dirty="0"/>
          </a:p>
        </p:txBody>
      </p:sp>
      <p:pic>
        <p:nvPicPr>
          <p:cNvPr id="4" name="Рисунок 3" descr="виндзорский замок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071546"/>
            <a:ext cx="8636060" cy="4857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1928802"/>
            <a:ext cx="6400800" cy="17526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В каких домах живут сказочные герои?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мультяшный замок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8929718" cy="6643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ультяшная крепость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785918" y="357166"/>
            <a:ext cx="4357718" cy="5786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бушка зайца 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285728"/>
            <a:ext cx="4357718" cy="4357718"/>
          </a:xfrm>
          <a:prstGeom prst="rect">
            <a:avLst/>
          </a:prstGeom>
        </p:spPr>
      </p:pic>
      <p:pic>
        <p:nvPicPr>
          <p:cNvPr id="5" name="Рисунок 4" descr="теремок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00562" y="785794"/>
            <a:ext cx="4318674" cy="4429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1714488"/>
            <a:ext cx="6400800" cy="17526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Сказочные замки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</TotalTime>
  <Words>40</Words>
  <Application>Microsoft Office PowerPoint</Application>
  <PresentationFormat>Экран (4:3)</PresentationFormat>
  <Paragraphs>11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Замок Русалочки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2018-01-07T12:03:02Z</dcterms:created>
  <dcterms:modified xsi:type="dcterms:W3CDTF">2018-01-07T14:06:37Z</dcterms:modified>
</cp:coreProperties>
</file>