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3%D1%8B%D0%B4%D0%B0%D0%BD%D1%81%D0%BA%D0%B8%D0%B9_%D0%B7%D0%B0%D0%BF%D0%BE%D0%B2%D0%B5%D0%B4%D0%BD%D0%B8%D0%B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Заповедники. часть3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географии: </a:t>
            </a:r>
            <a:r>
              <a:rPr lang="ru-RU" dirty="0" err="1" smtClean="0"/>
              <a:t>Есина</a:t>
            </a:r>
            <a:r>
              <a:rPr lang="ru-RU" dirty="0" smtClean="0"/>
              <a:t> Ольга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3" descr="C:\Users\Павел\Desktop\юб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32831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Павел\Desktop\ощ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еш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Павел\Desktop\еш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3517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Флора и фауна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 территории заповедника проходит отёл </a:t>
            </a:r>
            <a:r>
              <a:rPr lang="ru-RU" b="1" dirty="0" smtClean="0">
                <a:solidFill>
                  <a:srgbClr val="FF0000"/>
                </a:solidFill>
              </a:rPr>
              <a:t>диких северных оленей </a:t>
            </a:r>
            <a:r>
              <a:rPr lang="ru-RU" b="1" dirty="0" err="1" smtClean="0">
                <a:solidFill>
                  <a:srgbClr val="FF0000"/>
                </a:solidFill>
              </a:rPr>
              <a:t>Ямало-Гыданской</a:t>
            </a:r>
            <a:r>
              <a:rPr lang="ru-RU" b="1" dirty="0" smtClean="0">
                <a:solidFill>
                  <a:srgbClr val="FF0000"/>
                </a:solidFill>
              </a:rPr>
              <a:t> популяции,</a:t>
            </a:r>
            <a:r>
              <a:rPr lang="ru-RU" dirty="0" smtClean="0"/>
              <a:t> внесённых в Красную книгу Ямало-Ненецкого автономного округа. Состояние этой популяции оценивается как критическое.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Белый медведь </a:t>
            </a:r>
            <a:r>
              <a:rPr lang="ru-RU" dirty="0" smtClean="0"/>
              <a:t>на территории заповедника встречается как в зимний, так и в летний периоды, на островах Шокальского и Олений отмечены берлоги белых медведей.</a:t>
            </a:r>
          </a:p>
          <a:p>
            <a:r>
              <a:rPr lang="ru-RU" dirty="0" smtClean="0"/>
              <a:t>В прибрежных водах обычны: </a:t>
            </a:r>
            <a:r>
              <a:rPr lang="ru-RU" b="1" dirty="0" smtClean="0">
                <a:solidFill>
                  <a:srgbClr val="FF0000"/>
                </a:solidFill>
              </a:rPr>
              <a:t>белуха, кольчатая нерпа, </a:t>
            </a:r>
            <a:r>
              <a:rPr lang="ru-RU" b="1" dirty="0" err="1" smtClean="0">
                <a:solidFill>
                  <a:srgbClr val="FF0000"/>
                </a:solidFill>
              </a:rPr>
              <a:t>лахтак</a:t>
            </a:r>
            <a:r>
              <a:rPr lang="ru-RU" b="1" dirty="0" smtClean="0">
                <a:solidFill>
                  <a:srgbClr val="FF0000"/>
                </a:solidFill>
              </a:rPr>
              <a:t> (морской заяц). </a:t>
            </a:r>
            <a:r>
              <a:rPr lang="ru-RU" dirty="0" smtClean="0"/>
              <a:t>Из редких видов следует отметить </a:t>
            </a:r>
            <a:r>
              <a:rPr lang="ru-RU" dirty="0" err="1" smtClean="0"/>
              <a:t>косатку</a:t>
            </a:r>
            <a:r>
              <a:rPr lang="ru-RU" dirty="0" smtClean="0"/>
              <a:t>, встреченную в 2002 году вблизи западного побережья острова Шокальского.</a:t>
            </a:r>
          </a:p>
          <a:p>
            <a:r>
              <a:rPr lang="ru-RU" dirty="0" smtClean="0"/>
              <a:t>В заповеднике гнездятся и проводят линьку большое количество водоплавающих и околоводных птиц. Только на острове Шокальского линяют и выводят птенцов 6-8 тысяч белолобых гусей.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Зейский</a:t>
            </a:r>
            <a:r>
              <a:rPr lang="ru-RU" dirty="0" smtClean="0"/>
              <a:t> заповедник (Амурская область) Флора и фауна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На территории заповедника обитают млекопитающие — 12 видов. Наиболее типичны для </a:t>
            </a:r>
            <a:r>
              <a:rPr lang="ru-RU" dirty="0" err="1" smtClean="0"/>
              <a:t>Зейского</a:t>
            </a:r>
            <a:r>
              <a:rPr lang="ru-RU" dirty="0" smtClean="0"/>
              <a:t> заповедника </a:t>
            </a:r>
            <a:r>
              <a:rPr lang="ru-RU" b="1" dirty="0" smtClean="0">
                <a:solidFill>
                  <a:srgbClr val="FF0000"/>
                </a:solidFill>
              </a:rPr>
              <a:t>изюбрь, косуля, лось, медведь, соболь</a:t>
            </a:r>
            <a:r>
              <a:rPr lang="ru-RU" dirty="0" smtClean="0"/>
              <a:t>. Птиц отмечено — 101 вид. Из земноводных в заповеднике наиболее обыкновенна сибирская лягушка. Сибирский </a:t>
            </a:r>
            <a:r>
              <a:rPr lang="ru-RU" dirty="0" err="1" smtClean="0"/>
              <a:t>углозуб</a:t>
            </a:r>
            <a:r>
              <a:rPr lang="ru-RU" dirty="0" smtClean="0"/>
              <a:t> обитает на кочковатых болотах, </a:t>
            </a:r>
            <a:r>
              <a:rPr lang="ru-RU" dirty="0" err="1" smtClean="0"/>
              <a:t>редкостойных</a:t>
            </a:r>
            <a:r>
              <a:rPr lang="ru-RU" dirty="0" smtClean="0"/>
              <a:t> лиственничных морях и в сырых лиственничных лесах.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Зейский</a:t>
            </a:r>
            <a:r>
              <a:rPr lang="ru-RU" dirty="0" smtClean="0"/>
              <a:t> заповедник осенью</a:t>
            </a:r>
            <a:endParaRPr lang="ru-RU" dirty="0"/>
          </a:p>
        </p:txBody>
      </p:sp>
      <p:pic>
        <p:nvPicPr>
          <p:cNvPr id="4" name="Содержимое 3" descr="ш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306037"/>
            <a:ext cx="8458200" cy="561413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Живородящая ящерица</a:t>
            </a:r>
            <a:endParaRPr lang="ru-RU" dirty="0"/>
          </a:p>
        </p:txBody>
      </p:sp>
      <p:pic>
        <p:nvPicPr>
          <p:cNvPr id="4" name="Содержимое 3" descr="уе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447800"/>
            <a:ext cx="8077200" cy="53848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Изюбр</a:t>
            </a:r>
            <a:endParaRPr lang="ru-RU" dirty="0"/>
          </a:p>
        </p:txBody>
      </p:sp>
      <p:pic>
        <p:nvPicPr>
          <p:cNvPr id="4" name="Содержимое 3" descr="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676400"/>
            <a:ext cx="7431881" cy="495458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Косуля</a:t>
            </a:r>
            <a:endParaRPr lang="ru-RU" dirty="0"/>
          </a:p>
        </p:txBody>
      </p:sp>
      <p:pic>
        <p:nvPicPr>
          <p:cNvPr id="4" name="Содержимое 3" descr="г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28247"/>
            <a:ext cx="9144000" cy="527735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Верхне-Тазовский</a:t>
            </a:r>
            <a:r>
              <a:rPr lang="ru-RU" sz="3600" dirty="0" smtClean="0"/>
              <a:t> заповедник</a:t>
            </a:r>
            <a:r>
              <a:rPr lang="en-US" sz="3600" dirty="0" smtClean="0"/>
              <a:t> (</a:t>
            </a:r>
            <a:r>
              <a:rPr lang="ru-RU" sz="3600" dirty="0" smtClean="0"/>
              <a:t>Ямало-Ненецкий автономный округ</a:t>
            </a:r>
            <a:r>
              <a:rPr lang="en-US" sz="3600" dirty="0" smtClean="0"/>
              <a:t>)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Заповедник расположен на </a:t>
            </a:r>
            <a:r>
              <a:rPr lang="ru-RU" dirty="0" err="1" smtClean="0"/>
              <a:t>Западно-Сибирской</a:t>
            </a:r>
            <a:r>
              <a:rPr lang="ru-RU" dirty="0" smtClean="0"/>
              <a:t> равнине, в </a:t>
            </a:r>
            <a:r>
              <a:rPr lang="ru-RU" dirty="0" err="1" smtClean="0"/>
              <a:t>Красноселькупском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районе Ямало-Ненецкого автономного округа России. </a:t>
            </a:r>
            <a:r>
              <a:rPr lang="ru-RU" dirty="0" smtClean="0"/>
              <a:t>Его протяжённость составляет 150 км с севера на юг и 70 км с запада на восток. Территория разделена на два лесничества — </a:t>
            </a:r>
            <a:r>
              <a:rPr lang="ru-RU" dirty="0" err="1" smtClean="0"/>
              <a:t>Покольское</a:t>
            </a:r>
            <a:r>
              <a:rPr lang="ru-RU" dirty="0" smtClean="0"/>
              <a:t> и </a:t>
            </a:r>
            <a:r>
              <a:rPr lang="ru-RU" dirty="0" err="1" smtClean="0"/>
              <a:t>Тазовское</a:t>
            </a:r>
            <a:r>
              <a:rPr lang="ru-RU" dirty="0" smtClean="0"/>
              <a:t>, граничащие между собой по </a:t>
            </a:r>
            <a:r>
              <a:rPr lang="ru-RU" dirty="0" err="1" smtClean="0"/>
              <a:t>водоохранной</a:t>
            </a:r>
            <a:r>
              <a:rPr lang="ru-RU" dirty="0" smtClean="0"/>
              <a:t> просеке вдоль левого берега реки </a:t>
            </a:r>
            <a:r>
              <a:rPr lang="ru-RU" dirty="0" err="1" smtClean="0"/>
              <a:t>Ратта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Павел\Desktop\S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7200" y="0"/>
            <a:ext cx="12366906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Фауна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Фауна типична для западносибирской тайги: </a:t>
            </a:r>
            <a:r>
              <a:rPr lang="ru-RU" b="1" u="sng" dirty="0" smtClean="0">
                <a:solidFill>
                  <a:srgbClr val="FF0000"/>
                </a:solidFill>
              </a:rPr>
              <a:t>лось, бурый медведь, обыкновенная лисица, росомаха, соболь, горностай, ласка, американская норка, белка, белка-летяга, бурундук, ондатра и мелкими мышевидные грызуны.</a:t>
            </a:r>
            <a:r>
              <a:rPr lang="ru-RU" dirty="0" smtClean="0"/>
              <a:t> Из птиц встречаются </a:t>
            </a:r>
            <a:r>
              <a:rPr lang="ru-RU" dirty="0" err="1" smtClean="0"/>
              <a:t>орлан-белохвост</a:t>
            </a:r>
            <a:r>
              <a:rPr lang="ru-RU" dirty="0" smtClean="0"/>
              <a:t>, скопа, беркут, филин, кречет, серый сорокопут, </a:t>
            </a:r>
            <a:r>
              <a:rPr lang="ru-RU" dirty="0" err="1" smtClean="0"/>
              <a:t>тулес</a:t>
            </a:r>
            <a:r>
              <a:rPr lang="ru-RU" dirty="0" smtClean="0"/>
              <a:t>, </a:t>
            </a:r>
            <a:r>
              <a:rPr lang="ru-RU" dirty="0" err="1" smtClean="0"/>
              <a:t>краснозобая</a:t>
            </a:r>
            <a:r>
              <a:rPr lang="ru-RU" dirty="0" smtClean="0"/>
              <a:t> казарка, кулик-сорока, </a:t>
            </a:r>
            <a:r>
              <a:rPr lang="ru-RU" dirty="0" err="1" smtClean="0"/>
              <a:t>гуменник</a:t>
            </a:r>
            <a:r>
              <a:rPr lang="ru-RU" dirty="0" smtClean="0"/>
              <a:t>. Рептилии представлены </a:t>
            </a:r>
            <a:r>
              <a:rPr lang="ru-RU" b="1" dirty="0" smtClean="0">
                <a:solidFill>
                  <a:srgbClr val="FF0000"/>
                </a:solidFill>
              </a:rPr>
              <a:t>живородящей ящерицей и гадюкой обыкновенной, амфибии — сибирским </a:t>
            </a:r>
            <a:r>
              <a:rPr lang="ru-RU" b="1" dirty="0" err="1" smtClean="0">
                <a:solidFill>
                  <a:srgbClr val="FF0000"/>
                </a:solidFill>
              </a:rPr>
              <a:t>углозубом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dirty="0" smtClean="0"/>
              <a:t>Рыбы: муксун, таймень, тугун.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Восточно-Уральский заповедник</a:t>
            </a:r>
            <a:r>
              <a:rPr lang="en-US" dirty="0" smtClean="0"/>
              <a:t> (</a:t>
            </a:r>
            <a:r>
              <a:rPr lang="ru-RU" dirty="0" smtClean="0"/>
              <a:t>Челябинская область</a:t>
            </a:r>
            <a:r>
              <a:rPr lang="en-US" dirty="0" smtClean="0"/>
              <a:t>)/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Расположен в лесостепной зоне на территории </a:t>
            </a:r>
            <a:r>
              <a:rPr lang="ru-RU" dirty="0" err="1" smtClean="0"/>
              <a:t>Каслинского</a:t>
            </a:r>
            <a:r>
              <a:rPr lang="ru-RU" dirty="0" smtClean="0"/>
              <a:t> и </a:t>
            </a:r>
            <a:r>
              <a:rPr lang="ru-RU" dirty="0" err="1" smtClean="0"/>
              <a:t>Кунашакского</a:t>
            </a:r>
            <a:r>
              <a:rPr lang="ru-RU" dirty="0" smtClean="0"/>
              <a:t> районов </a:t>
            </a:r>
            <a:r>
              <a:rPr lang="ru-RU" b="1" dirty="0" smtClean="0">
                <a:solidFill>
                  <a:srgbClr val="FF0000"/>
                </a:solidFill>
              </a:rPr>
              <a:t>Челябинской области</a:t>
            </a:r>
            <a:r>
              <a:rPr lang="ru-RU" dirty="0" smtClean="0"/>
              <a:t>, его площадь составляет 16 616 гектар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Флора и фауна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Предварительный список флоры заповедника включает 455 видов сосудистых растений. Фауна заповедника включает 47 видов млекопитающих, 214 видов птиц, 5 видов амфибий и 4 вида рептилий.</a:t>
            </a:r>
          </a:p>
          <a:p>
            <a:r>
              <a:rPr lang="ru-RU" dirty="0" smtClean="0"/>
              <a:t>На охраняемой территории, несмотря на повышенный радиационный фон, обитают редкие виды птиц: </a:t>
            </a:r>
            <a:r>
              <a:rPr lang="ru-RU" b="1" dirty="0" smtClean="0">
                <a:solidFill>
                  <a:srgbClr val="FF0000"/>
                </a:solidFill>
              </a:rPr>
              <a:t>беркут, </a:t>
            </a:r>
            <a:r>
              <a:rPr lang="ru-RU" b="1" dirty="0" err="1" smtClean="0">
                <a:solidFill>
                  <a:srgbClr val="FF0000"/>
                </a:solidFill>
              </a:rPr>
              <a:t>орлан-белохвост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err="1" smtClean="0">
                <a:solidFill>
                  <a:srgbClr val="FF0000"/>
                </a:solidFill>
              </a:rPr>
              <a:t>балобан</a:t>
            </a:r>
            <a:r>
              <a:rPr lang="ru-RU" b="1" dirty="0" smtClean="0">
                <a:solidFill>
                  <a:srgbClr val="FF0000"/>
                </a:solidFill>
              </a:rPr>
              <a:t>, сапсан, скопа, черноголовый хохотун и кудрявый пеликан.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Орлан-белохвост</a:t>
            </a:r>
            <a:r>
              <a:rPr lang="ru-RU" dirty="0" err="1" smtClean="0"/>
              <a:t>ый</a:t>
            </a:r>
            <a:endParaRPr lang="ru-RU" dirty="0"/>
          </a:p>
        </p:txBody>
      </p:sp>
      <p:pic>
        <p:nvPicPr>
          <p:cNvPr id="4" name="Содержимое 3" descr="D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244123"/>
            <a:ext cx="8534400" cy="568737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Гыданский</a:t>
            </a:r>
            <a:r>
              <a:rPr lang="ru-RU" dirty="0" smtClean="0"/>
              <a:t> заповедник (Ямало-Ненецкий автономный округ)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Гыда́нский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err="1" smtClean="0">
                <a:solidFill>
                  <a:srgbClr val="FF0000"/>
                </a:solidFill>
              </a:rPr>
              <a:t>запове́дник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— государственный природный заповедник в Тазовском </a:t>
            </a:r>
            <a:r>
              <a:rPr lang="ru-RU" b="1" dirty="0" smtClean="0">
                <a:solidFill>
                  <a:srgbClr val="FF0000"/>
                </a:solidFill>
              </a:rPr>
              <a:t>районе Ямало-Ненецкого автономного округа Тюменской области </a:t>
            </a:r>
            <a:r>
              <a:rPr lang="ru-RU" dirty="0" smtClean="0"/>
              <a:t>Российской Федерации. Самый северный природно-охранный комплекс в Западной Сибири.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Территория заповедника находится в </a:t>
            </a:r>
            <a:r>
              <a:rPr lang="ru-RU" b="1" u="sng" dirty="0" smtClean="0">
                <a:solidFill>
                  <a:srgbClr val="FF0000"/>
                </a:solidFill>
              </a:rPr>
              <a:t>Атлантической области Арктического климатического пояса</a:t>
            </a:r>
            <a:r>
              <a:rPr lang="ru-RU" dirty="0" smtClean="0"/>
              <a:t>. Среднегодовая температура воздуха — 10 °C. Продолжительность безморозного периода колеблется от 55 до 70 дней. Снежный покров держится около 240 дней</a:t>
            </a:r>
            <a:r>
              <a:rPr lang="ru-RU" baseline="30000" dirty="0" smtClean="0">
                <a:hlinkClick r:id="rId2"/>
              </a:rPr>
              <a:t>[1]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 территории заповедника распространена сплошная мерзлота. Глубина слоя сезонного оттаивания не превышает 0,8-1,2 м.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0</TotalTime>
  <Words>474</Words>
  <PresentationFormat>Экран (4:3)</PresentationFormat>
  <Paragraphs>30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Модульная</vt:lpstr>
      <vt:lpstr>Заповедники. часть3</vt:lpstr>
      <vt:lpstr>Верхне-Тазовский заповедник (Ямало-Ненецкий автономный округ)</vt:lpstr>
      <vt:lpstr>Слайд 3</vt:lpstr>
      <vt:lpstr>Фауна</vt:lpstr>
      <vt:lpstr>Восточно-Уральский заповедник (Челябинская область)/</vt:lpstr>
      <vt:lpstr>Флора и фауна</vt:lpstr>
      <vt:lpstr>Орлан-белохвостый</vt:lpstr>
      <vt:lpstr>Гыданский заповедник (Ямало-Ненецкий автономный округ)</vt:lpstr>
      <vt:lpstr>Природа</vt:lpstr>
      <vt:lpstr>Слайд 10</vt:lpstr>
      <vt:lpstr>Слайд 11</vt:lpstr>
      <vt:lpstr>Слайд 12</vt:lpstr>
      <vt:lpstr>Слайд 13</vt:lpstr>
      <vt:lpstr>Флора и фауна</vt:lpstr>
      <vt:lpstr>Зейский заповедник (Амурская область) Флора и фауна</vt:lpstr>
      <vt:lpstr>Зейский заповедник осенью</vt:lpstr>
      <vt:lpstr>Живородящая ящерица</vt:lpstr>
      <vt:lpstr>Изюбр</vt:lpstr>
      <vt:lpstr>Косуля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Заповедники. часть3</dc:title>
  <dc:creator>Павел</dc:creator>
  <cp:lastModifiedBy>Павел</cp:lastModifiedBy>
  <cp:revision>1</cp:revision>
  <dcterms:created xsi:type="dcterms:W3CDTF">2018-01-07T09:13:20Z</dcterms:created>
  <dcterms:modified xsi:type="dcterms:W3CDTF">2018-01-07T09:35:28Z</dcterms:modified>
</cp:coreProperties>
</file>