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65" r:id="rId5"/>
    <p:sldId id="258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522" autoAdjust="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250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75856" y="1196753"/>
            <a:ext cx="39604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i="1" dirty="0" smtClean="0"/>
          </a:p>
          <a:p>
            <a:pPr algn="ctr"/>
            <a:r>
              <a:rPr lang="ru-RU" sz="2000" i="1" dirty="0" smtClean="0"/>
              <a:t>Тематическая неделя</a:t>
            </a:r>
          </a:p>
          <a:p>
            <a:pPr algn="ctr"/>
            <a:r>
              <a:rPr lang="ru-RU" sz="2000" i="1" dirty="0" smtClean="0"/>
              <a:t>«Зимние игры и забавы»</a:t>
            </a:r>
          </a:p>
          <a:p>
            <a:pPr algn="ctr"/>
            <a:r>
              <a:rPr lang="ru-RU" sz="2000" i="1" dirty="0" smtClean="0"/>
              <a:t>В старшей группе №17</a:t>
            </a:r>
          </a:p>
        </p:txBody>
      </p:sp>
      <p:pic>
        <p:nvPicPr>
          <p:cNvPr id="6" name="Рисунок 5" descr="20170123_09280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2708920"/>
            <a:ext cx="4536504" cy="27363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52120" y="5733256"/>
            <a:ext cx="327283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Воспитатели </a:t>
            </a:r>
          </a:p>
          <a:p>
            <a:r>
              <a:rPr lang="ru-RU" sz="1400" dirty="0" smtClean="0"/>
              <a:t>Каина О.Н. и Рыбакова Н.И.</a:t>
            </a:r>
          </a:p>
          <a:p>
            <a:r>
              <a:rPr lang="ru-RU" sz="1400" dirty="0" smtClean="0"/>
              <a:t>2017г.</a:t>
            </a:r>
            <a:endParaRPr lang="ru-RU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2843808" y="188640"/>
            <a:ext cx="48965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Государственное бюджетное общеобразовательное учреждение города Москвы </a:t>
            </a:r>
          </a:p>
          <a:p>
            <a:pPr algn="ctr"/>
            <a:r>
              <a:rPr lang="ru-RU" sz="1600" dirty="0" smtClean="0"/>
              <a:t>«Центр образования «Бескудниковский»</a:t>
            </a:r>
          </a:p>
          <a:p>
            <a:pPr algn="ctr"/>
            <a:r>
              <a:rPr lang="ru-RU" sz="1600" dirty="0" smtClean="0"/>
              <a:t> Дошкольное отделение №4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18f512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7" name="Рисунок 6" descr="20170111_11321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260648"/>
            <a:ext cx="6480720" cy="36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60342144_2013-02-09_119_00105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683552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979712" y="0"/>
            <a:ext cx="56886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i="1" dirty="0" smtClean="0">
                <a:solidFill>
                  <a:schemeClr val="accent2"/>
                </a:solidFill>
              </a:rPr>
              <a:t>Цели и задачи недели:</a:t>
            </a:r>
            <a:endParaRPr lang="ru-RU" sz="3600" i="1" dirty="0">
              <a:solidFill>
                <a:schemeClr val="accent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620688"/>
            <a:ext cx="96845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-организовать интересную, разнообразную деятельность детей на прогулке и в помещении детского сада;</a:t>
            </a:r>
            <a:endParaRPr lang="ru-RU" sz="2400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1196752"/>
            <a:ext cx="96845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r>
              <a:rPr lang="ru-RU" sz="2400" i="1" dirty="0" smtClean="0"/>
              <a:t>-обеспечить детям полноценный  активный отдых на зимней прогулке, предоставить  им возможность участвовать в разнообразных играх и развлекательной деятельности;</a:t>
            </a:r>
          </a:p>
          <a:p>
            <a:endParaRPr lang="ru-RU" sz="2400" i="1" dirty="0" smtClean="0"/>
          </a:p>
          <a:p>
            <a:r>
              <a:rPr lang="ru-RU" sz="2400" i="1" dirty="0" smtClean="0"/>
              <a:t>-расширить перечень спортивных игр, забав и развлечений;                       </a:t>
            </a:r>
          </a:p>
          <a:p>
            <a:endParaRPr lang="ru-RU" sz="2400" i="1" dirty="0" smtClean="0"/>
          </a:p>
          <a:p>
            <a:r>
              <a:rPr lang="ru-RU" sz="2400" i="1" dirty="0" smtClean="0"/>
              <a:t>-привлечь родителей к созданию условий для проведения зимних мероприятий на участке.</a:t>
            </a:r>
          </a:p>
          <a:p>
            <a:r>
              <a:rPr lang="ru-RU" sz="2400" i="1" dirty="0" smtClean="0"/>
              <a:t/>
            </a:r>
            <a:br>
              <a:rPr lang="ru-RU" sz="2400" i="1" dirty="0" smtClean="0"/>
            </a:br>
            <a:endParaRPr lang="ru-RU" sz="2400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4005064"/>
            <a:ext cx="96845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 </a:t>
            </a:r>
          </a:p>
          <a:p>
            <a:r>
              <a:rPr lang="ru-RU" sz="2400" i="1" dirty="0" smtClean="0"/>
              <a:t>-развивать у детей познавательные интересы.</a:t>
            </a:r>
            <a:endParaRPr lang="ru-RU" sz="2400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bigstock-Winter-Holiday-Snow-Background-526061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531440"/>
            <a:ext cx="9144000" cy="7389440"/>
          </a:xfrm>
        </p:spPr>
      </p:pic>
      <p:sp>
        <p:nvSpPr>
          <p:cNvPr id="7" name="TextBox 6"/>
          <p:cNvSpPr txBox="1"/>
          <p:nvPr/>
        </p:nvSpPr>
        <p:spPr>
          <a:xfrm>
            <a:off x="0" y="404664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</a:rPr>
              <a:t>Проводились беседы и игры в группе</a:t>
            </a:r>
            <a:endParaRPr lang="ru-RU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8" name="Рисунок 7" descr="20170123_09052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857250"/>
            <a:ext cx="4536504" cy="2787774"/>
          </a:xfrm>
          <a:prstGeom prst="rect">
            <a:avLst/>
          </a:prstGeom>
        </p:spPr>
      </p:pic>
      <p:pic>
        <p:nvPicPr>
          <p:cNvPr id="9" name="Рисунок 8" descr="20170123_09054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857250"/>
            <a:ext cx="4104456" cy="2787774"/>
          </a:xfrm>
          <a:prstGeom prst="rect">
            <a:avLst/>
          </a:prstGeom>
        </p:spPr>
      </p:pic>
      <p:pic>
        <p:nvPicPr>
          <p:cNvPr id="10" name="Рисунок 9" descr="20170123_092639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1" y="3933056"/>
            <a:ext cx="4032000" cy="2520280"/>
          </a:xfrm>
          <a:prstGeom prst="rect">
            <a:avLst/>
          </a:prstGeom>
        </p:spPr>
      </p:pic>
      <p:pic>
        <p:nvPicPr>
          <p:cNvPr id="11" name="Рисунок 10" descr="hello_html_m10dc781b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3717032"/>
            <a:ext cx="1403647" cy="2736304"/>
          </a:xfrm>
          <a:prstGeom prst="rect">
            <a:avLst/>
          </a:prstGeom>
        </p:spPr>
      </p:pic>
      <p:pic>
        <p:nvPicPr>
          <p:cNvPr id="13" name="Рисунок 12" descr="20170127_093002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3933056"/>
            <a:ext cx="3672408" cy="2520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Содержимое 11" descr="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13" name="Рисунок 12" descr="20170127_09371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00000">
            <a:off x="4572000" y="3501008"/>
            <a:ext cx="3887984" cy="2376000"/>
          </a:xfrm>
          <a:prstGeom prst="rect">
            <a:avLst/>
          </a:prstGeom>
        </p:spPr>
      </p:pic>
      <p:pic>
        <p:nvPicPr>
          <p:cNvPr id="14" name="Рисунок 13" descr="20170127_09374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188642"/>
            <a:ext cx="2808312" cy="2232246"/>
          </a:xfrm>
          <a:prstGeom prst="rect">
            <a:avLst/>
          </a:prstGeom>
        </p:spPr>
      </p:pic>
      <p:pic>
        <p:nvPicPr>
          <p:cNvPr id="15" name="Рисунок 14" descr="20170127_093816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180000">
            <a:off x="107504" y="188640"/>
            <a:ext cx="2664296" cy="2448272"/>
          </a:xfrm>
          <a:prstGeom prst="rect">
            <a:avLst/>
          </a:prstGeom>
        </p:spPr>
      </p:pic>
      <p:pic>
        <p:nvPicPr>
          <p:cNvPr id="16" name="Рисунок 15" descr="Screenshot_2017-01-27-16-38-58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0000">
            <a:off x="5935080" y="258125"/>
            <a:ext cx="3027015" cy="2272035"/>
          </a:xfrm>
          <a:prstGeom prst="rect">
            <a:avLst/>
          </a:prstGeom>
        </p:spPr>
      </p:pic>
      <p:pic>
        <p:nvPicPr>
          <p:cNvPr id="17" name="Рисунок 16" descr="20170125_102728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300000">
            <a:off x="323528" y="3573016"/>
            <a:ext cx="3384376" cy="2376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bigstock-Winter-Holiday-Snow-Background-526061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0" y="116632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</a:rPr>
              <a:t>В группе была организована выставка на тему «Зимние игры и забавы»</a:t>
            </a:r>
            <a:endParaRPr lang="ru-RU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" name="Рисунок 5" descr="20170125_07402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180000">
            <a:off x="251520" y="548680"/>
            <a:ext cx="3744416" cy="2592288"/>
          </a:xfrm>
          <a:prstGeom prst="rect">
            <a:avLst/>
          </a:prstGeom>
        </p:spPr>
      </p:pic>
      <p:pic>
        <p:nvPicPr>
          <p:cNvPr id="7" name="Рисунок 6" descr="20170123_17583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60000">
            <a:off x="4427984" y="3501008"/>
            <a:ext cx="4392488" cy="3096344"/>
          </a:xfrm>
          <a:prstGeom prst="rect">
            <a:avLst/>
          </a:prstGeom>
        </p:spPr>
      </p:pic>
      <p:pic>
        <p:nvPicPr>
          <p:cNvPr id="8" name="Рисунок 7" descr="20170123_175853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240000">
            <a:off x="539552" y="3429000"/>
            <a:ext cx="3096344" cy="3240360"/>
          </a:xfrm>
          <a:prstGeom prst="rect">
            <a:avLst/>
          </a:prstGeom>
        </p:spPr>
      </p:pic>
      <p:pic>
        <p:nvPicPr>
          <p:cNvPr id="9" name="Рисунок 8" descr="20170123_175902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0000">
            <a:off x="4499992" y="548680"/>
            <a:ext cx="4320480" cy="2592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igstock-Winter-Holiday-Snow-Background-526061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0" y="54868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На прогулке мы знакомились с элементами спортивных упражнений</a:t>
            </a:r>
            <a:endParaRPr lang="ru-RU" sz="20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Рисунок 5" descr="20170123_12024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980728"/>
            <a:ext cx="4896544" cy="2952328"/>
          </a:xfrm>
          <a:prstGeom prst="rect">
            <a:avLst/>
          </a:prstGeom>
        </p:spPr>
      </p:pic>
      <p:pic>
        <p:nvPicPr>
          <p:cNvPr id="7" name="Рисунок 6" descr="20170123_12030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2132856"/>
            <a:ext cx="4067944" cy="2952328"/>
          </a:xfrm>
          <a:prstGeom prst="rect">
            <a:avLst/>
          </a:prstGeom>
        </p:spPr>
      </p:pic>
      <p:pic>
        <p:nvPicPr>
          <p:cNvPr id="8" name="Рисунок 7" descr="20170123_120314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4077072"/>
            <a:ext cx="4933056" cy="26642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51531693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0" y="692696"/>
            <a:ext cx="87484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Наши любимые забавы</a:t>
            </a:r>
            <a:endParaRPr lang="ru-RU" sz="16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Рисунок 5" descr="20170111_11252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7" y="188640"/>
            <a:ext cx="2160239" cy="3168352"/>
          </a:xfrm>
          <a:prstGeom prst="rect">
            <a:avLst/>
          </a:prstGeom>
        </p:spPr>
      </p:pic>
      <p:pic>
        <p:nvPicPr>
          <p:cNvPr id="7" name="Рисунок 6" descr="20170111_11401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1052736"/>
            <a:ext cx="2232248" cy="3384376"/>
          </a:xfrm>
          <a:prstGeom prst="rect">
            <a:avLst/>
          </a:prstGeom>
        </p:spPr>
      </p:pic>
      <p:pic>
        <p:nvPicPr>
          <p:cNvPr id="8" name="Рисунок 7" descr="20170117_112856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3573016"/>
            <a:ext cx="5328592" cy="3024336"/>
          </a:xfrm>
          <a:prstGeom prst="rect">
            <a:avLst/>
          </a:prstGeom>
        </p:spPr>
      </p:pic>
      <p:pic>
        <p:nvPicPr>
          <p:cNvPr id="9" name="Рисунок 8" descr="20170117_115534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188640"/>
            <a:ext cx="2520280" cy="3168352"/>
          </a:xfrm>
          <a:prstGeom prst="rect">
            <a:avLst/>
          </a:prstGeom>
        </p:spPr>
      </p:pic>
      <p:pic>
        <p:nvPicPr>
          <p:cNvPr id="10" name="Рисунок 9" descr="20170127_114240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7" y="3645024"/>
            <a:ext cx="2160239" cy="2952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fae4401798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20170119_11253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88640"/>
            <a:ext cx="4536504" cy="2880320"/>
          </a:xfrm>
          <a:prstGeom prst="rect">
            <a:avLst/>
          </a:prstGeom>
        </p:spPr>
      </p:pic>
      <p:pic>
        <p:nvPicPr>
          <p:cNvPr id="7" name="Рисунок 6" descr="20170119_11500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88640"/>
            <a:ext cx="4248472" cy="2880320"/>
          </a:xfrm>
          <a:prstGeom prst="rect">
            <a:avLst/>
          </a:prstGeom>
        </p:spPr>
      </p:pic>
      <p:pic>
        <p:nvPicPr>
          <p:cNvPr id="8" name="Рисунок 7" descr="20170123_114203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3789040"/>
            <a:ext cx="4536504" cy="2952328"/>
          </a:xfrm>
          <a:prstGeom prst="rect">
            <a:avLst/>
          </a:prstGeom>
        </p:spPr>
      </p:pic>
      <p:pic>
        <p:nvPicPr>
          <p:cNvPr id="9" name="Рисунок 8" descr="20170123_114254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789040"/>
            <a:ext cx="4248472" cy="2952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80761438_3__8_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20170123_114444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996952"/>
            <a:ext cx="4464496" cy="3096344"/>
          </a:xfrm>
        </p:spPr>
      </p:pic>
      <p:pic>
        <p:nvPicPr>
          <p:cNvPr id="10" name="Рисунок 9" descr="20170123_114547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116632"/>
            <a:ext cx="3528392" cy="2376264"/>
          </a:xfrm>
          <a:prstGeom prst="rect">
            <a:avLst/>
          </a:prstGeom>
        </p:spPr>
      </p:pic>
      <p:pic>
        <p:nvPicPr>
          <p:cNvPr id="11" name="Рисунок 10" descr="20170123_114655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116632"/>
            <a:ext cx="2484000" cy="2376264"/>
          </a:xfrm>
          <a:prstGeom prst="rect">
            <a:avLst/>
          </a:prstGeom>
        </p:spPr>
      </p:pic>
      <p:pic>
        <p:nvPicPr>
          <p:cNvPr id="13" name="Рисунок 12" descr="20170123_120043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16632"/>
            <a:ext cx="2664296" cy="2448272"/>
          </a:xfrm>
          <a:prstGeom prst="rect">
            <a:avLst/>
          </a:prstGeom>
        </p:spPr>
      </p:pic>
      <p:pic>
        <p:nvPicPr>
          <p:cNvPr id="14" name="Рисунок 13" descr="20170123_120913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996952"/>
            <a:ext cx="4392488" cy="3096344"/>
          </a:xfrm>
          <a:prstGeom prst="rect">
            <a:avLst/>
          </a:prstGeom>
        </p:spPr>
      </p:pic>
      <p:pic>
        <p:nvPicPr>
          <p:cNvPr id="12" name="Рисунок 11" descr="20170123_120043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60648"/>
            <a:ext cx="2520280" cy="2232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102</Words>
  <Application>Microsoft Office PowerPoint</Application>
  <PresentationFormat>Экран (4:3)</PresentationFormat>
  <Paragraphs>27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24</cp:revision>
  <dcterms:modified xsi:type="dcterms:W3CDTF">2018-01-07T11:52:24Z</dcterms:modified>
</cp:coreProperties>
</file>