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4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«Зимующие и перелётные птицы»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886200"/>
            <a:ext cx="3429024" cy="240032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слушатель курсов «Обновление содержания дошкольного образования в условиях реализации ФГОС дошкольного образования»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Блинова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 С.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114c31_a2e16c96_orig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14414" y="3500438"/>
            <a:ext cx="2547918" cy="25479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 – эстетическое развитие: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НОД по аппликации «Лебеди улетают»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30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1571612"/>
            <a:ext cx="7569396" cy="50513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8329642" cy="107157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НОД «Рисование по представлению «Птичка»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9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57422" y="2643182"/>
            <a:ext cx="5572164" cy="3714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428604"/>
            <a:ext cx="65008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лепка «Птенцы в гнезде»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раскрашивание иллюстраций «Птицы».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7" name="Рисунок 6" descr="0_89c8a_b0c1b9d0_XL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388" y="428604"/>
            <a:ext cx="2009777" cy="1436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5578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НОД по рисованию «Сорока – белобока»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305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57224" y="1285860"/>
            <a:ext cx="7143800" cy="5001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подвижные игры «Воробушки и автомобиль»,  «Гуленьки», «Птички», «Птички в гнёздышках»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игры малой подвижности «Где спряталась синичка»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пальчиковая гимнастика «Перелётные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птицы»,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«Скворечник»,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«Птенчики»,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«Шла кукушка»,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«Птичка в лесу».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3038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3140968"/>
            <a:ext cx="4968553" cy="33160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55784" cy="6858000"/>
          </a:xfrm>
        </p:spPr>
      </p:pic>
      <p:pic>
        <p:nvPicPr>
          <p:cNvPr id="5" name="Рисунок 4" descr="IMG_30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00496" y="2214554"/>
            <a:ext cx="4639563" cy="35718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Речевое развитие: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беседы «Зачем нужны кормушки?», «Зимующие птицы», «Перелётные птицы»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словесные игры «Угадай, кто как разговаривает», «Один – много»,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«Птички», «Найди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ошибку», «Доскажи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словечко»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разучивание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стихот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ворений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(О.Белявская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«Воробышки»,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Гусарова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«Зимние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яблоки» )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составление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описательных рассказов про птиц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52864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консультации на тему «Познавательное развитие старших дошкольников», «Перелётные птицы», «Зимующие птицы нашего края»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привлечение родителей к изготовлению кормушек для участка детского сада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папка-передвижка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«Покормите птиц зимой!»,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домашние задания по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теме «Перелётные и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зимующие птицы»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305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15489" y="2786058"/>
            <a:ext cx="4628511" cy="3407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1784" y="0"/>
            <a:ext cx="915578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 проекта: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изготовление эко - кормушек для птиц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выставка рисунков «Поздняя осень»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305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357430"/>
            <a:ext cx="4939285" cy="3571900"/>
          </a:xfrm>
          <a:prstGeom prst="rect">
            <a:avLst/>
          </a:prstGeom>
        </p:spPr>
      </p:pic>
      <p:pic>
        <p:nvPicPr>
          <p:cNvPr id="7" name="Рисунок 6" descr="IMG_305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143504" y="2357430"/>
            <a:ext cx="3429024" cy="3571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1201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этап. Заключительный: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подведение итогов проекта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обогащение развивающей среды группы необходимыми материалами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разработка дальнейшего плана работы.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ходе проекта у детей расширились знания о зимующих и перелётных птицах, о роли человека в их жизни. Повысилась любознательность, наблюдательность, желание помогать птицам в трудный период их жизни. Словарный запас обогатился названиями птиц, дети научились узнавать их по внешним признакам и по повадкам.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642122-thumb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143768" y="214290"/>
            <a:ext cx="1809746" cy="1969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>     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Экологическая компетентность </a:t>
            </a:r>
            <a:r>
              <a:rPr lang="ru-RU" sz="3600" dirty="0" smtClean="0"/>
              <a:t>не ограничивается приобретением багажа теоретических познаний об окружающей природной среде или осознания необходимости бережного отношения к природе. В </a:t>
            </a:r>
            <a:r>
              <a:rPr lang="ru-RU" sz="3600" i="1" dirty="0" smtClean="0">
                <a:solidFill>
                  <a:srgbClr val="0070C0"/>
                </a:solidFill>
              </a:rPr>
              <a:t>основу современной модели </a:t>
            </a:r>
            <a:r>
              <a:rPr lang="ru-RU" sz="3600" dirty="0" smtClean="0"/>
              <a:t>экологического воспитания </a:t>
            </a:r>
            <a:r>
              <a:rPr lang="ru-RU" sz="3600" dirty="0" smtClean="0">
                <a:solidFill>
                  <a:srgbClr val="0070C0"/>
                </a:solidFill>
              </a:rPr>
              <a:t>заложен </a:t>
            </a:r>
            <a:r>
              <a:rPr lang="ru-RU" sz="3600" i="1" dirty="0" smtClean="0">
                <a:solidFill>
                  <a:srgbClr val="0070C0"/>
                </a:solidFill>
              </a:rPr>
              <a:t>аспект осознанной природоохранной деятельности</a:t>
            </a:r>
            <a:r>
              <a:rPr lang="ru-RU" sz="3600" dirty="0" smtClean="0"/>
              <a:t>, смысл которой в том, чтобы сформировать у ребёнка навыки личностных, познавательных, социальных, управляющий, контролирующих и других универсальных действий.</a:t>
            </a:r>
            <a:endParaRPr lang="ru-RU" sz="3600" dirty="0"/>
          </a:p>
        </p:txBody>
      </p:sp>
      <p:pic>
        <p:nvPicPr>
          <p:cNvPr id="5" name="Рисунок 4" descr="1233751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785794"/>
            <a:ext cx="2143519" cy="1943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Специально организованный процесс </a:t>
            </a:r>
            <a:r>
              <a:rPr lang="ru-RU" sz="2800" dirty="0" smtClean="0"/>
              <a:t>освоения ребёнком дошкольного возраста новых знаний реализуется в </a:t>
            </a:r>
            <a:r>
              <a:rPr lang="ru-RU" sz="2800" i="1" dirty="0" smtClean="0">
                <a:solidFill>
                  <a:srgbClr val="0070C0"/>
                </a:solidFill>
              </a:rPr>
              <a:t>двух направлениях</a:t>
            </a:r>
            <a:r>
              <a:rPr lang="ru-RU" sz="2800" dirty="0" smtClean="0"/>
              <a:t>, который носят системный характер: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i="1" dirty="0" smtClean="0">
                <a:solidFill>
                  <a:srgbClr val="0070C0"/>
                </a:solidFill>
              </a:rPr>
              <a:t>теоретический</a:t>
            </a:r>
            <a:r>
              <a:rPr lang="ru-RU" sz="2800" dirty="0" smtClean="0"/>
              <a:t> – овладение универсальными знаниями о жизни человека и законах окружающего мира;</a:t>
            </a:r>
            <a:br>
              <a:rPr lang="ru-RU" sz="2800" dirty="0" smtClean="0"/>
            </a:br>
            <a:r>
              <a:rPr lang="ru-RU" sz="2800" dirty="0" smtClean="0"/>
              <a:t>-</a:t>
            </a:r>
            <a:r>
              <a:rPr lang="ru-RU" sz="2800" i="1" dirty="0" smtClean="0">
                <a:solidFill>
                  <a:srgbClr val="0070C0"/>
                </a:solidFill>
              </a:rPr>
              <a:t>практический</a:t>
            </a:r>
            <a:r>
              <a:rPr lang="ru-RU" sz="2800" dirty="0" smtClean="0"/>
              <a:t> – активизация познавательной деятельности посредством спонтанного экспериментально- практического способа обретения новых знаний.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0_89c8a_b0c1b9d0_X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06549" y="4328722"/>
            <a:ext cx="3537451" cy="2529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/>
              <a:t>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Задачами организации проектной деятельности </a:t>
            </a:r>
            <a:r>
              <a:rPr lang="ru-RU" sz="2800" dirty="0" smtClean="0"/>
              <a:t>педагога в дошкольном образовательном учреждении являются: формирование экологических представлений у старших дошкольников , формирование предпосылок поисковой деятельности, проявление инициативности, развитие умения находить решения проблемы с помощью взрослого , а затем и самостоятельно. </a:t>
            </a:r>
            <a:br>
              <a:rPr lang="ru-RU" sz="2800" dirty="0" smtClean="0"/>
            </a:br>
            <a:r>
              <a:rPr lang="ru-RU" sz="2800" dirty="0" smtClean="0"/>
              <a:t>     </a:t>
            </a:r>
            <a:r>
              <a:rPr lang="ru-RU" sz="2800" i="1" dirty="0" smtClean="0">
                <a:solidFill>
                  <a:srgbClr val="0070C0"/>
                </a:solidFill>
              </a:rPr>
              <a:t>Проектная деятельность </a:t>
            </a:r>
            <a:r>
              <a:rPr lang="ru-RU" sz="2800" dirty="0" smtClean="0"/>
              <a:t>даёт ребёнку возможность экспериментировать , синтезировать полученные знания, развивать творческие способности и коммуникативные навыки, что позволяет  ему успешно адаптироваться к обучению в школе.</a:t>
            </a:r>
            <a:endParaRPr lang="ru-RU" sz="2800" dirty="0"/>
          </a:p>
        </p:txBody>
      </p:sp>
      <p:pic>
        <p:nvPicPr>
          <p:cNvPr id="5" name="Рисунок 4" descr="0_c65ec_9ddba107_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43702" y="285728"/>
            <a:ext cx="2750917" cy="2875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краткосрочный 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информационно-творческий 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Возраст детей: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разновозрастная группа  детей 5-7 лет.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Природа — важнейшее средство воспитания и развития детей дошкольного возраста. Ребёнок делает множество открытий, общаясь с ней. Получая знания о зимующих и перелётных, дети учатся сопереживать , заботится о птицах, начинают понимать взаимосвязь природы и человека.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Проблема :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недостаточно сформированные знания детей о перелётных и зимующих птицах, их особенностях, бедный словарный запас по теме.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знания о птицах, живущих на воле.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14a1b6_f351867c_orig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29454" y="0"/>
            <a:ext cx="1875217" cy="15001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расширять представления детей об особенностях перелётных и зимующих птиц, закреплять знания об их внешнем виде;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развивать память, зрительное восприятие, внимание;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учить детей делать выводы, обобщать полученные знания;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воспитывать чувство сострадания к зимующим птицам, формировать желание им помочь;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развивать связную речь, обогащать словарный запас детей.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расширится представление о зимующих и перелётных птицах, сформируется интерес к живой природе, желание заботится о птицах, обогатится словарный запас.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0_114c31_a2e16c96_orig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76256" y="4869160"/>
            <a:ext cx="1864350" cy="1864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Этапы проекта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этап. Подготовительный: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выявление проблемы;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подбор методического материала;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составление плана работы.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c65ec_9ddba107_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2214554"/>
            <a:ext cx="3644445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4917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этап. Основной – реализация проекта.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НОД «Птичке холодно зимой»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НОД «Перелётные и зимующие птицы»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наблюдение за зимующими птицами на территории детского сада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/и  «Что надо для гнезда?», «Зимующие и перелётные птицы», «Кто где зимует?», «Улетает – не улетает», «Узнай птицу по описанию», «Четвёртый лишний», «Кто где живёт?»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рассматривание иллюстраций на тему «Перелётные и зимующие птицы»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-прослушивание аудио – записей голосов птиц.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6b68d_9b06d49c_L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29454" y="1000108"/>
            <a:ext cx="1996564" cy="1537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5578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81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Социально- коммуникативное развитие: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чтение художественной литературы ( Р.н.с. «Гуси-лебеди» ,  В. Бианки «Лесные домишки», «Грачи», А. Майков «Ласточка», Д.Н.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Мамин-Сибиряк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«Серая шейка», Л.Н. Толстой «Лебеди», Г.Х. Андерсен «Гадкий утёнок», Е.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«Сорока», «Почему Тюпа не ловит птиц?» )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беседы с детьми на темы «Как мы помогаем зимующим птицам?», «Наши пернатые друзья», «Зачем улетают птицы?»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-кормление птиц во время прогулок.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c65ec_9ddba107_M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664" y="4149080"/>
            <a:ext cx="2285984" cy="2333390"/>
          </a:xfrm>
          <a:prstGeom prst="rect">
            <a:avLst/>
          </a:prstGeom>
        </p:spPr>
      </p:pic>
      <p:pic>
        <p:nvPicPr>
          <p:cNvPr id="8" name="Рисунок 7" descr="IMG_3050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436096" y="3356992"/>
            <a:ext cx="3600400" cy="296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229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Педагогический проект «Зимующие и перелётные птицы»</vt:lpstr>
      <vt:lpstr>     Экологическая компетентность не ограничивается приобретением багажа теоретических познаний об окружающей природной среде или осознания необходимости бережного отношения к природе. В основу современной модели экологического воспитания заложен аспект осознанной природоохранной деятельности, смысл которой в том, чтобы сформировать у ребёнка навыки личностных, познавательных, социальных, управляющий, контролирующих и других универсальных действий.</vt:lpstr>
      <vt:lpstr>      Специально организованный процесс освоения ребёнком дошкольного возраста новых знаний реализуется в двух направлениях, который носят системный характер: - теоретический – овладение универсальными знаниями о жизни человека и законах окружающего мира; -практический – активизация познавательной деятельности посредством спонтанного экспериментально- практического способа обретения новых знаний.   </vt:lpstr>
      <vt:lpstr>    Задачами организации проектной деятельности педагога в дошкольном образовательном учреждении являются: формирование экологических представлений у старших дошкольников , формирование предпосылок поисковой деятельности, проявление инициативности, развитие умения находить решения проблемы с помощью взрослого , а затем и самостоятельно.       Проектная деятельность даёт ребёнку возможность экспериментировать , синтезировать полученные знания, развивать творческие способности и коммуникативные навыки, что позволяет  ему успешно адаптироваться к обучению в школе.</vt:lpstr>
      <vt:lpstr>                                 Паспорт проекта:  Продолжительность: краткосрочный . Тип проекта: информационно-творческий . Возраст детей: разновозрастная группа  детей 5-7 лет. Актуальность проекта: Природа — важнейшее средство воспитания и развития детей дошкольного возраста. Ребёнок делает множество открытий, общаясь с ней. Получая знания о зимующих и перелётных, дети учатся сопереживать , заботится о птицах, начинают понимать взаимосвязь природы и человека. Проблема : недостаточно сформированные знания детей о перелётных и зимующих птицах, их особенностях, бедный словарный запас по теме. Цель: сформировать знания о птицах, живущих на воле. </vt:lpstr>
      <vt:lpstr>Задачи:- расширять представления детей об особенностях перелётных и зимующих птиц, закреплять знания об их внешнем виде; - развивать память, зрительное восприятие, внимание; - учить детей делать выводы, обобщать полученные знания; - воспитывать чувство сострадания к зимующим птицам, формировать желание им помочь; - развивать связную речь, обогащать словарный запас детей. Предполагаемый результат: У детей расширится представление о зимующих и перелётных птицах, сформируется интерес к живой природе, желание заботится о птицах, обогатится словарный запас. </vt:lpstr>
      <vt:lpstr>                    Этапы проекта: 1 этап. Подготовительный: - выявление проблемы; - подбор методического материала; - составление плана работы.  </vt:lpstr>
      <vt:lpstr>2 этап. Основной – реализация проекта. Познавательное развитие: - НОД «Птичке холодно зимой» - НОД «Перелётные и зимующие птицы» - наблюдение за зимующими птицами на территории детского сада - д/и  «Что надо для гнезда?», «Зимующие и перелётные птицы», «Кто где зимует?», «Улетает – не улетает», «Узнай птицу по описанию», «Четвёртый лишний», «Кто где живёт?» - рассматривание иллюстраций на тему «Перелётные и зимующие птицы» -прослушивание аудио – записей голосов птиц. </vt:lpstr>
      <vt:lpstr>Социально- коммуникативное развитие: - чтение художественной литературы ( Р.н.с. «Гуси-лебеди» ,  В. Бианки «Лесные домишки», «Грачи», А. Майков «Ласточка», Д.Н. Мамин-Сибиряк «Серая шейка», Л.Н. Толстой «Лебеди», Г.Х. Андерсен «Гадкий утёнок», Е. Чарушин «Сорока», «Почему Тюпа не ловит птиц?» ) - беседы с детьми на темы «Как мы помогаем зимующим птицам?», «Наши пернатые друзья», «Зачем улетают птицы?» -кормление птиц во время прогулок. </vt:lpstr>
      <vt:lpstr>Художественно – эстетическое развитие: - НОД по аппликации «Лебеди улетают» </vt:lpstr>
      <vt:lpstr>- НОД «Рисование по представлению «Птичка»</vt:lpstr>
      <vt:lpstr>- НОД по рисованию «Сорока – белобока»</vt:lpstr>
      <vt:lpstr>Физическое развитие: - подвижные игры «Воробушки и автомобиль»,  «Гуленьки», «Птички», «Птички в гнёздышках» - игры малой подвижности «Где спряталась синичка» - пальчиковая гимнастика «Перелётные  птицы»,  «Скворечник»,  «Птенчики»,  «Шла кукушка»,  «Птичка в лесу». </vt:lpstr>
      <vt:lpstr>Речевое развитие: - беседы «Зачем нужны кормушки?», «Зимующие птицы», «Перелётные птицы» - словесные игры «Угадай, кто как разговаривает», «Один – много»,  «Птички», «Найди  ошибку», «Доскажи  словечко» - разучивание стихот- ворений (О.Белявская  «Воробышки»,  Т. Гусарова «Зимние  яблоки» ) - составление  описательных рассказов про птиц </vt:lpstr>
      <vt:lpstr>Работа с родителями: - консультации на тему «Познавательное развитие старших дошкольников», «Перелётные птицы», «Зимующие птицы нашего края» - привлечение родителей к изготовлению кормушек для участка детского сада - папка-передвижка  «Покормите птиц зимой!»,  домашние задания по  теме «Перелётные и  зимующие птицы»</vt:lpstr>
      <vt:lpstr>Итог проекта:  - изготовление эко - кормушек для птиц - выставка рисунков «Поздняя осень» </vt:lpstr>
      <vt:lpstr> 3 этап. Заключительный: - подведение итогов проекта - обогащение развивающей среды группы необходимыми материалами - разработка дальнейшего плана работы.  Вывод: в ходе проекта у детей расширились знания о зимующих и перелётных птицах, о роли человека в их жизни. Повысилась любознательность, наблюдательность, желание помогать птицам в трудный период их жизни. Словарный запас обогатился названиями птиц, дети научились узнавать их по внешним признакам и по повадкам.  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2018-01-07T20:06:28Z</dcterms:modified>
</cp:coreProperties>
</file>