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3" r:id="rId3"/>
    <p:sldId id="258" r:id="rId4"/>
    <p:sldId id="259" r:id="rId5"/>
    <p:sldId id="260" r:id="rId6"/>
    <p:sldId id="261" r:id="rId7"/>
    <p:sldId id="256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3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33B-D35D-4A77-9218-55BF5CB15149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6CE3570-07F7-4D43-A23D-E5390FE3F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33B-D35D-4A77-9218-55BF5CB15149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E3570-07F7-4D43-A23D-E5390FE3F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33B-D35D-4A77-9218-55BF5CB15149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E3570-07F7-4D43-A23D-E5390FE3F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33B-D35D-4A77-9218-55BF5CB15149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6CE3570-07F7-4D43-A23D-E5390FE3F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33B-D35D-4A77-9218-55BF5CB15149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E3570-07F7-4D43-A23D-E5390FE3F5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33B-D35D-4A77-9218-55BF5CB15149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E3570-07F7-4D43-A23D-E5390FE3F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33B-D35D-4A77-9218-55BF5CB15149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6CE3570-07F7-4D43-A23D-E5390FE3F5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33B-D35D-4A77-9218-55BF5CB15149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E3570-07F7-4D43-A23D-E5390FE3F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33B-D35D-4A77-9218-55BF5CB15149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E3570-07F7-4D43-A23D-E5390FE3F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33B-D35D-4A77-9218-55BF5CB15149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E3570-07F7-4D43-A23D-E5390FE3F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33B-D35D-4A77-9218-55BF5CB15149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E3570-07F7-4D43-A23D-E5390FE3F5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25F633B-D35D-4A77-9218-55BF5CB15149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6CE3570-07F7-4D43-A23D-E5390FE3F5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Классный час сейчас начнем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беседу поведем.</a:t>
            </a:r>
            <a:br>
              <a:rPr lang="ru-RU" sz="6000" dirty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О словах о важных,</a:t>
            </a:r>
            <a:br>
              <a:rPr lang="ru-RU" sz="6000" dirty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Дорогих, отважных,</a:t>
            </a:r>
            <a:br>
              <a:rPr lang="ru-RU" sz="6000" dirty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Трудовых и строгих,</a:t>
            </a:r>
            <a:br>
              <a:rPr lang="ru-RU" sz="6000" dirty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Скромных и убогих.</a:t>
            </a:r>
            <a:br>
              <a:rPr lang="ru-RU" sz="6000" dirty="0"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Мама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092448"/>
            <a:ext cx="5400600" cy="5400600"/>
          </a:xfrm>
        </p:spPr>
      </p:pic>
    </p:spTree>
    <p:extLst>
      <p:ext uri="{BB962C8B-B14F-4D97-AF65-F5344CB8AC3E}">
        <p14:creationId xmlns:p14="http://schemas.microsoft.com/office/powerpoint/2010/main" val="2829700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Объясните смысл пословиц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35743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270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солнышке – тепло, при матери – добро.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3857628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270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27025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Материнский гнев – что весенний снег:      и много выпадет, да скоро растает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5" grpId="0"/>
      <p:bldP spid="10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Родина 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44288"/>
            <a:ext cx="8280920" cy="5513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Объясните смысл пословиц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7981976" cy="1803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Одна у человека мать, одна у него и Родина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500570"/>
            <a:ext cx="8286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Для родины своей ни сил, ни жизни не жалей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267728" cy="6043634"/>
          </a:xfrm>
        </p:spPr>
        <p:txBody>
          <a:bodyPr>
            <a:normAutofit/>
          </a:bodyPr>
          <a:lstStyle/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Жить – Родине служить.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Нет в мире краше Родины нашей.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 Родину – мать не страшно умирать.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Родина – мать, умей за неё постоять.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Родной куст и зайцу дорог.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родной земли – умри, не сходи.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Своя земля и в горсти мила.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Родная сторона – мать, чужая – мачеха.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12776"/>
            <a:ext cx="9139478" cy="4896544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МИР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-285776"/>
            <a:ext cx="8686800" cy="14287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Объясните смысл пословиц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7624786" cy="1089020"/>
          </a:xfrm>
        </p:spPr>
        <p:txBody>
          <a:bodyPr/>
          <a:lstStyle/>
          <a:p>
            <a:pPr lvl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труде рождаются герои.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285992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Кто не работает, тот не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ест.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0" y="3429000"/>
            <a:ext cx="631467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 кормит, а лень портит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4643446"/>
            <a:ext cx="880664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Землю красит солнце, а человека труд.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0" y="5786454"/>
            <a:ext cx="86192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Хочешь есть калачи – не сиди на печи.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4273" grpId="0"/>
      <p:bldP spid="54274" grpId="0"/>
      <p:bldP spid="5427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91</TotalTime>
  <Words>99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 Классный час сейчас начнем И беседу поведем. О словах о важных, Дорогих, отважных, Трудовых и строгих, Скромных и убогих. </vt:lpstr>
      <vt:lpstr>Мама</vt:lpstr>
      <vt:lpstr>Объясните смысл пословиц</vt:lpstr>
      <vt:lpstr>Родина </vt:lpstr>
      <vt:lpstr>Объясните смысл пословиц</vt:lpstr>
      <vt:lpstr>Жить – Родине служить. Нет в мире краше Родины нашей. За Родину – мать не страшно умирать. Родина – мать, умей за неё постоять. Родной куст и зайцу дорог. С родной земли – умри, не сходи. Своя земля и в горсти мила. Родная сторона – мать, чужая – мачеха.</vt:lpstr>
      <vt:lpstr>МИР</vt:lpstr>
      <vt:lpstr>Объясните смысл пословиц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сейчас начнем И беседу поведем. О словах о важных, Дорогих, отважных, Трудовых и строгих, Скромных и убогих.</dc:title>
  <cp:lastModifiedBy>AlexSmouk</cp:lastModifiedBy>
  <cp:revision>11</cp:revision>
  <dcterms:created xsi:type="dcterms:W3CDTF">2013-12-13T06:53:57Z</dcterms:created>
  <dcterms:modified xsi:type="dcterms:W3CDTF">2017-12-19T15:15:09Z</dcterms:modified>
</cp:coreProperties>
</file>