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60" r:id="rId5"/>
    <p:sldId id="261" r:id="rId6"/>
    <p:sldId id="268" r:id="rId7"/>
    <p:sldId id="258" r:id="rId8"/>
    <p:sldId id="270" r:id="rId9"/>
    <p:sldId id="259" r:id="rId10"/>
    <p:sldId id="262" r:id="rId11"/>
    <p:sldId id="263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817C-1F56-411F-B1F8-F9083214DAD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1F883-70CF-45C2-8AE5-79769070F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817C-1F56-411F-B1F8-F9083214DAD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1F883-70CF-45C2-8AE5-79769070F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817C-1F56-411F-B1F8-F9083214DAD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1F883-70CF-45C2-8AE5-79769070F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817C-1F56-411F-B1F8-F9083214DAD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1F883-70CF-45C2-8AE5-79769070F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817C-1F56-411F-B1F8-F9083214DAD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1F883-70CF-45C2-8AE5-79769070F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817C-1F56-411F-B1F8-F9083214DAD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1F883-70CF-45C2-8AE5-79769070F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817C-1F56-411F-B1F8-F9083214DAD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1F883-70CF-45C2-8AE5-79769070F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817C-1F56-411F-B1F8-F9083214DAD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1F883-70CF-45C2-8AE5-79769070F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817C-1F56-411F-B1F8-F9083214DAD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1F883-70CF-45C2-8AE5-79769070F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817C-1F56-411F-B1F8-F9083214DAD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1F883-70CF-45C2-8AE5-79769070F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817C-1F56-411F-B1F8-F9083214DAD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1F883-70CF-45C2-8AE5-79769070F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F817C-1F56-411F-B1F8-F9083214DAD7}" type="datetimeFigureOut">
              <a:rPr lang="ru-RU" smtClean="0"/>
              <a:pPr/>
              <a:t>15.09.2017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1F883-70CF-45C2-8AE5-79769070F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1 а 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en-US" b="1" dirty="0" smtClean="0">
                <a:solidFill>
                  <a:schemeClr val="tx2"/>
                </a:solidFill>
              </a:rPr>
              <a:t>School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8496944" cy="6496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699792" y="764704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1268760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11760" y="1916832"/>
            <a:ext cx="8980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2492896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3068960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3645024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95736" y="4221088"/>
            <a:ext cx="8980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39752" y="4797152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39752" y="5445224"/>
            <a:ext cx="5261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04664"/>
            <a:ext cx="7128792" cy="107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785939"/>
            <a:ext cx="6840760" cy="4739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this in English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700808"/>
            <a:ext cx="66967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1</a:t>
            </a:r>
            <a:r>
              <a:rPr lang="ru-RU" dirty="0"/>
              <a:t>  </a:t>
            </a:r>
            <a:r>
              <a:rPr lang="ru-RU" sz="3200" dirty="0" smtClean="0"/>
              <a:t>Информатика</a:t>
            </a:r>
            <a:endParaRPr lang="ru-RU" sz="3200" dirty="0"/>
          </a:p>
          <a:p>
            <a:r>
              <a:rPr lang="ru-RU" sz="3200" dirty="0"/>
              <a:t>2  расписание уроков   </a:t>
            </a:r>
          </a:p>
          <a:p>
            <a:r>
              <a:rPr lang="ru-RU" sz="3200" dirty="0"/>
              <a:t>3  учитель естествознания   </a:t>
            </a:r>
          </a:p>
          <a:p>
            <a:r>
              <a:rPr lang="ru-RU" sz="3200" dirty="0"/>
              <a:t>4  перемена на обед   </a:t>
            </a:r>
          </a:p>
          <a:p>
            <a:r>
              <a:rPr lang="ru-RU" sz="3200" dirty="0"/>
              <a:t>5  вторник и четверг   </a:t>
            </a:r>
          </a:p>
          <a:p>
            <a:r>
              <a:rPr lang="ru-RU" sz="3200" dirty="0"/>
              <a:t>6  любимый предмет  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Today we revise: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School subjects</a:t>
            </a:r>
          </a:p>
          <a:p>
            <a:r>
              <a:rPr lang="en-US" sz="4000" b="1" dirty="0" smtClean="0">
                <a:solidFill>
                  <a:srgbClr val="C00000"/>
                </a:solidFill>
              </a:rPr>
              <a:t>School objects</a:t>
            </a:r>
          </a:p>
          <a:p>
            <a:r>
              <a:rPr lang="en-US" sz="4000" b="1" dirty="0" smtClean="0">
                <a:solidFill>
                  <a:srgbClr val="C00000"/>
                </a:solidFill>
              </a:rPr>
              <a:t>Days of the week</a:t>
            </a:r>
          </a:p>
          <a:p>
            <a:r>
              <a:rPr lang="en-US" sz="4000" b="1" dirty="0" smtClean="0">
                <a:solidFill>
                  <a:srgbClr val="C00000"/>
                </a:solidFill>
              </a:rPr>
              <a:t>Articles a/an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15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83168" cy="661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75745" cy="373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9437" y="2469647"/>
            <a:ext cx="4884563" cy="4388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27584" y="0"/>
            <a:ext cx="20136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Maths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34004" y="2276872"/>
            <a:ext cx="70099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Information Technology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249366" cy="495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8027" y="2277308"/>
            <a:ext cx="5565973" cy="4580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15616" y="0"/>
            <a:ext cx="23294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Science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32240" y="1628800"/>
            <a:ext cx="18982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Music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2"/>
                </a:solidFill>
              </a:rPr>
              <a:t>What’s your </a:t>
            </a:r>
            <a:r>
              <a:rPr lang="en-US" sz="4800" dirty="0" err="1" smtClean="0">
                <a:solidFill>
                  <a:schemeClr val="tx2"/>
                </a:solidFill>
              </a:rPr>
              <a:t>favourite</a:t>
            </a:r>
            <a:r>
              <a:rPr lang="en-US" sz="4800" dirty="0" smtClean="0">
                <a:solidFill>
                  <a:schemeClr val="tx2"/>
                </a:solidFill>
              </a:rPr>
              <a:t> subject?</a:t>
            </a:r>
          </a:p>
          <a:p>
            <a:endParaRPr lang="en-US" sz="4800" dirty="0">
              <a:solidFill>
                <a:schemeClr val="tx2"/>
              </a:solidFill>
            </a:endParaRPr>
          </a:p>
          <a:p>
            <a:r>
              <a:rPr lang="en-US" sz="4800" dirty="0" smtClean="0">
                <a:solidFill>
                  <a:schemeClr val="tx2"/>
                </a:solidFill>
              </a:rPr>
              <a:t>My </a:t>
            </a:r>
            <a:r>
              <a:rPr lang="en-US" sz="4800" dirty="0" err="1" smtClean="0">
                <a:solidFill>
                  <a:schemeClr val="tx2"/>
                </a:solidFill>
              </a:rPr>
              <a:t>favourite</a:t>
            </a:r>
            <a:r>
              <a:rPr lang="en-US" sz="4800" dirty="0" smtClean="0">
                <a:solidFill>
                  <a:schemeClr val="tx2"/>
                </a:solidFill>
              </a:rPr>
              <a:t> subject is……</a:t>
            </a:r>
            <a:endParaRPr lang="ru-RU" sz="4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06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7524328" cy="4526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869160"/>
            <a:ext cx="5616624" cy="1579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Articles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4" y="1340768"/>
            <a:ext cx="9144583" cy="4585967"/>
          </a:xfrm>
        </p:spPr>
      </p:pic>
    </p:spTree>
    <p:extLst>
      <p:ext uri="{BB962C8B-B14F-4D97-AF65-F5344CB8AC3E}">
        <p14:creationId xmlns:p14="http://schemas.microsoft.com/office/powerpoint/2010/main" val="3030871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80728"/>
            <a:ext cx="6678101" cy="55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46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1 а  School</vt:lpstr>
      <vt:lpstr>Today we revise: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Articles</vt:lpstr>
      <vt:lpstr>Презентация PowerPoint</vt:lpstr>
      <vt:lpstr>Презентация PowerPoint</vt:lpstr>
      <vt:lpstr>Презентация PowerPoint</vt:lpstr>
      <vt:lpstr>What’s this in English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а  School</dc:title>
  <dc:creator>Пользователь</dc:creator>
  <cp:lastModifiedBy>user</cp:lastModifiedBy>
  <cp:revision>9</cp:revision>
  <dcterms:created xsi:type="dcterms:W3CDTF">2016-09-04T11:39:30Z</dcterms:created>
  <dcterms:modified xsi:type="dcterms:W3CDTF">2017-09-15T05:31:38Z</dcterms:modified>
</cp:coreProperties>
</file>