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Override1.xml" ContentType="application/vnd.openxmlformats-officedocument.themeOverrid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Override2.xml" ContentType="application/vnd.openxmlformats-officedocument.themeOverrid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theme/themeOverride3.xml" ContentType="application/vnd.openxmlformats-officedocument.themeOverrid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99" r:id="rId2"/>
    <p:sldMasterId id="2147483712" r:id="rId3"/>
    <p:sldMasterId id="2147483725" r:id="rId4"/>
  </p:sldMasterIdLst>
  <p:sldIdLst>
    <p:sldId id="277" r:id="rId5"/>
    <p:sldId id="278" r:id="rId6"/>
    <p:sldId id="258" r:id="rId7"/>
    <p:sldId id="260" r:id="rId8"/>
    <p:sldId id="261" r:id="rId9"/>
    <p:sldId id="271" r:id="rId10"/>
    <p:sldId id="270" r:id="rId11"/>
    <p:sldId id="269" r:id="rId12"/>
    <p:sldId id="268" r:id="rId13"/>
    <p:sldId id="275" r:id="rId14"/>
    <p:sldId id="276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5" d="100"/>
          <a:sy n="65" d="100"/>
        </p:scale>
        <p:origin x="-918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3.xml"/><Relationship Id="rId1" Type="http://schemas.openxmlformats.org/officeDocument/2006/relationships/themeOverride" Target="../theme/themeOverride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94"/>
          <p:cNvGrpSpPr>
            <a:grpSpLocks/>
          </p:cNvGrpSpPr>
          <p:nvPr/>
        </p:nvGrpSpPr>
        <p:grpSpPr bwMode="auto">
          <a:xfrm>
            <a:off x="0" y="-30163"/>
            <a:ext cx="12090400" cy="6889751"/>
            <a:chOff x="0" y="-30477"/>
            <a:chExt cx="9067800" cy="6889273"/>
          </a:xfrm>
        </p:grpSpPr>
        <p:cxnSp>
          <p:nvCxnSpPr>
            <p:cNvPr id="5" name="Straight Connector 109"/>
            <p:cNvCxnSpPr/>
            <p:nvPr/>
          </p:nvCxnSpPr>
          <p:spPr>
            <a:xfrm rot="16200000" flipH="1">
              <a:off x="-1447562" y="3352246"/>
              <a:ext cx="6857524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176"/>
            <p:cNvCxnSpPr/>
            <p:nvPr/>
          </p:nvCxnSpPr>
          <p:spPr>
            <a:xfrm rot="16200000" flipH="1">
              <a:off x="-1638062" y="3237946"/>
              <a:ext cx="6857524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177"/>
            <p:cNvCxnSpPr/>
            <p:nvPr/>
          </p:nvCxnSpPr>
          <p:spPr>
            <a:xfrm rot="5400000">
              <a:off x="-1485662" y="3237946"/>
              <a:ext cx="6857524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180"/>
            <p:cNvCxnSpPr/>
            <p:nvPr/>
          </p:nvCxnSpPr>
          <p:spPr>
            <a:xfrm rot="5400000">
              <a:off x="-3238262" y="3314146"/>
              <a:ext cx="6857524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181"/>
            <p:cNvCxnSpPr/>
            <p:nvPr/>
          </p:nvCxnSpPr>
          <p:spPr>
            <a:xfrm rot="16200000" flipH="1">
              <a:off x="-3314462" y="3314146"/>
              <a:ext cx="6857524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182"/>
            <p:cNvCxnSpPr/>
            <p:nvPr/>
          </p:nvCxnSpPr>
          <p:spPr>
            <a:xfrm rot="16200000" flipH="1">
              <a:off x="-1371362" y="2971246"/>
              <a:ext cx="6857524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83"/>
            <p:cNvCxnSpPr/>
            <p:nvPr/>
          </p:nvCxnSpPr>
          <p:spPr>
            <a:xfrm rot="16200000" flipH="1">
              <a:off x="-2819162" y="3199846"/>
              <a:ext cx="6857524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84"/>
            <p:cNvCxnSpPr/>
            <p:nvPr/>
          </p:nvCxnSpPr>
          <p:spPr>
            <a:xfrm rot="5400000">
              <a:off x="-2704862" y="3237946"/>
              <a:ext cx="6857524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85"/>
            <p:cNvCxnSpPr/>
            <p:nvPr/>
          </p:nvCxnSpPr>
          <p:spPr>
            <a:xfrm rot="16200000" flipH="1">
              <a:off x="-2133362" y="3199846"/>
              <a:ext cx="6857524" cy="457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86"/>
            <p:cNvCxnSpPr/>
            <p:nvPr/>
          </p:nvCxnSpPr>
          <p:spPr>
            <a:xfrm rot="16200000" flipH="1">
              <a:off x="-3123962" y="3276046"/>
              <a:ext cx="6857524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87"/>
            <p:cNvCxnSpPr/>
            <p:nvPr/>
          </p:nvCxnSpPr>
          <p:spPr>
            <a:xfrm rot="16200000" flipH="1">
              <a:off x="-1828562" y="3352246"/>
              <a:ext cx="6857524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88"/>
            <p:cNvCxnSpPr/>
            <p:nvPr/>
          </p:nvCxnSpPr>
          <p:spPr>
            <a:xfrm rot="16200000" flipH="1">
              <a:off x="-2819162" y="3352246"/>
              <a:ext cx="6857524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89"/>
            <p:cNvCxnSpPr/>
            <p:nvPr/>
          </p:nvCxnSpPr>
          <p:spPr>
            <a:xfrm rot="16200000" flipH="1">
              <a:off x="-2438162" y="3123646"/>
              <a:ext cx="6857524" cy="609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64"/>
            <p:cNvCxnSpPr/>
            <p:nvPr/>
          </p:nvCxnSpPr>
          <p:spPr>
            <a:xfrm rot="5400000">
              <a:off x="-1731724" y="2722008"/>
              <a:ext cx="6857524" cy="1412875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65"/>
            <p:cNvCxnSpPr/>
            <p:nvPr/>
          </p:nvCxnSpPr>
          <p:spPr>
            <a:xfrm rot="5400000">
              <a:off x="-1141968" y="3276840"/>
              <a:ext cx="6857524" cy="303212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68"/>
            <p:cNvCxnSpPr/>
            <p:nvPr/>
          </p:nvCxnSpPr>
          <p:spPr>
            <a:xfrm rot="5400000">
              <a:off x="-914162" y="3276046"/>
              <a:ext cx="6857524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172"/>
            <p:cNvCxnSpPr/>
            <p:nvPr/>
          </p:nvCxnSpPr>
          <p:spPr>
            <a:xfrm rot="5400000">
              <a:off x="-1855549" y="3226833"/>
              <a:ext cx="6857524" cy="403225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120"/>
            <p:cNvCxnSpPr/>
            <p:nvPr/>
          </p:nvCxnSpPr>
          <p:spPr>
            <a:xfrm rot="16200000" flipH="1">
              <a:off x="-2642949" y="3252233"/>
              <a:ext cx="6857524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144"/>
            <p:cNvCxnSpPr/>
            <p:nvPr/>
          </p:nvCxnSpPr>
          <p:spPr>
            <a:xfrm rot="16200000" flipH="1">
              <a:off x="-1953974" y="3325258"/>
              <a:ext cx="6857524" cy="206375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107"/>
            <p:cNvCxnSpPr/>
            <p:nvPr/>
          </p:nvCxnSpPr>
          <p:spPr>
            <a:xfrm rot="16200000" flipH="1">
              <a:off x="-2361962" y="3352246"/>
              <a:ext cx="6857524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08"/>
            <p:cNvCxnSpPr/>
            <p:nvPr/>
          </p:nvCxnSpPr>
          <p:spPr>
            <a:xfrm rot="16200000" flipH="1">
              <a:off x="-2133362" y="3352246"/>
              <a:ext cx="6857524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09"/>
            <p:cNvCxnSpPr/>
            <p:nvPr/>
          </p:nvCxnSpPr>
          <p:spPr>
            <a:xfrm rot="16200000" flipH="1">
              <a:off x="1067038" y="3352246"/>
              <a:ext cx="6857524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10"/>
            <p:cNvCxnSpPr/>
            <p:nvPr/>
          </p:nvCxnSpPr>
          <p:spPr>
            <a:xfrm rot="16200000" flipH="1">
              <a:off x="876538" y="3237946"/>
              <a:ext cx="6857524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11"/>
            <p:cNvCxnSpPr/>
            <p:nvPr/>
          </p:nvCxnSpPr>
          <p:spPr>
            <a:xfrm rot="5400000">
              <a:off x="1028938" y="3237946"/>
              <a:ext cx="6857524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12"/>
            <p:cNvCxnSpPr/>
            <p:nvPr/>
          </p:nvCxnSpPr>
          <p:spPr>
            <a:xfrm rot="5400000">
              <a:off x="-723662" y="3314146"/>
              <a:ext cx="6857524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13"/>
            <p:cNvCxnSpPr/>
            <p:nvPr/>
          </p:nvCxnSpPr>
          <p:spPr>
            <a:xfrm rot="16200000" flipH="1">
              <a:off x="-799862" y="3314146"/>
              <a:ext cx="6857524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214"/>
            <p:cNvCxnSpPr/>
            <p:nvPr/>
          </p:nvCxnSpPr>
          <p:spPr>
            <a:xfrm rot="5400000">
              <a:off x="-152161" y="3428446"/>
              <a:ext cx="6857524" cy="3175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215"/>
            <p:cNvCxnSpPr/>
            <p:nvPr/>
          </p:nvCxnSpPr>
          <p:spPr>
            <a:xfrm rot="16200000" flipH="1">
              <a:off x="-304562" y="3199846"/>
              <a:ext cx="6857524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216"/>
            <p:cNvCxnSpPr/>
            <p:nvPr/>
          </p:nvCxnSpPr>
          <p:spPr>
            <a:xfrm rot="5400000">
              <a:off x="-190262" y="3237946"/>
              <a:ext cx="6857524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217"/>
            <p:cNvCxnSpPr/>
            <p:nvPr/>
          </p:nvCxnSpPr>
          <p:spPr>
            <a:xfrm rot="16200000" flipH="1">
              <a:off x="381238" y="3199846"/>
              <a:ext cx="6857524" cy="457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218"/>
            <p:cNvCxnSpPr/>
            <p:nvPr/>
          </p:nvCxnSpPr>
          <p:spPr>
            <a:xfrm rot="16200000" flipH="1">
              <a:off x="-609362" y="3276046"/>
              <a:ext cx="6857524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219"/>
            <p:cNvCxnSpPr/>
            <p:nvPr/>
          </p:nvCxnSpPr>
          <p:spPr>
            <a:xfrm rot="16200000" flipH="1">
              <a:off x="686038" y="3352246"/>
              <a:ext cx="6857524" cy="1524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220"/>
            <p:cNvCxnSpPr/>
            <p:nvPr/>
          </p:nvCxnSpPr>
          <p:spPr>
            <a:xfrm rot="16200000" flipH="1">
              <a:off x="-304562" y="3352246"/>
              <a:ext cx="6857524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221"/>
            <p:cNvCxnSpPr/>
            <p:nvPr/>
          </p:nvCxnSpPr>
          <p:spPr>
            <a:xfrm rot="5400000">
              <a:off x="-1028462" y="3314146"/>
              <a:ext cx="6857524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222"/>
            <p:cNvCxnSpPr/>
            <p:nvPr/>
          </p:nvCxnSpPr>
          <p:spPr>
            <a:xfrm rot="5400000">
              <a:off x="782876" y="2722008"/>
              <a:ext cx="6857524" cy="1412875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223"/>
            <p:cNvCxnSpPr/>
            <p:nvPr/>
          </p:nvCxnSpPr>
          <p:spPr>
            <a:xfrm rot="5400000">
              <a:off x="1372632" y="3276840"/>
              <a:ext cx="6857524" cy="303212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224"/>
            <p:cNvCxnSpPr/>
            <p:nvPr/>
          </p:nvCxnSpPr>
          <p:spPr>
            <a:xfrm rot="5400000">
              <a:off x="1600438" y="3352246"/>
              <a:ext cx="6857524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225"/>
            <p:cNvCxnSpPr/>
            <p:nvPr/>
          </p:nvCxnSpPr>
          <p:spPr>
            <a:xfrm rot="5400000">
              <a:off x="659051" y="3226833"/>
              <a:ext cx="6857524" cy="403225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226"/>
            <p:cNvCxnSpPr/>
            <p:nvPr/>
          </p:nvCxnSpPr>
          <p:spPr>
            <a:xfrm rot="16200000" flipH="1">
              <a:off x="-128349" y="3252233"/>
              <a:ext cx="6857524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227"/>
            <p:cNvCxnSpPr/>
            <p:nvPr/>
          </p:nvCxnSpPr>
          <p:spPr>
            <a:xfrm rot="16200000" flipH="1">
              <a:off x="560626" y="3325258"/>
              <a:ext cx="6857524" cy="20637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228"/>
            <p:cNvCxnSpPr/>
            <p:nvPr/>
          </p:nvCxnSpPr>
          <p:spPr>
            <a:xfrm rot="16200000" flipH="1">
              <a:off x="152638" y="3352246"/>
              <a:ext cx="6857524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229"/>
            <p:cNvCxnSpPr/>
            <p:nvPr/>
          </p:nvCxnSpPr>
          <p:spPr>
            <a:xfrm rot="16200000" flipH="1">
              <a:off x="381238" y="3352246"/>
              <a:ext cx="6857524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236"/>
            <p:cNvCxnSpPr/>
            <p:nvPr/>
          </p:nvCxnSpPr>
          <p:spPr>
            <a:xfrm rot="16200000" flipH="1">
              <a:off x="2743438" y="3352246"/>
              <a:ext cx="6857524" cy="1524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237"/>
            <p:cNvCxnSpPr/>
            <p:nvPr/>
          </p:nvCxnSpPr>
          <p:spPr>
            <a:xfrm rot="16200000" flipH="1">
              <a:off x="2095738" y="3237946"/>
              <a:ext cx="6857524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238"/>
            <p:cNvCxnSpPr/>
            <p:nvPr/>
          </p:nvCxnSpPr>
          <p:spPr>
            <a:xfrm rot="5400000">
              <a:off x="2705338" y="3237946"/>
              <a:ext cx="6857524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239"/>
            <p:cNvCxnSpPr/>
            <p:nvPr/>
          </p:nvCxnSpPr>
          <p:spPr>
            <a:xfrm rot="5400000">
              <a:off x="1829038" y="3276046"/>
              <a:ext cx="6857524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240"/>
            <p:cNvCxnSpPr/>
            <p:nvPr/>
          </p:nvCxnSpPr>
          <p:spPr>
            <a:xfrm rot="16200000" flipH="1">
              <a:off x="1067038" y="3199846"/>
              <a:ext cx="6857524" cy="457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241"/>
            <p:cNvCxnSpPr/>
            <p:nvPr/>
          </p:nvCxnSpPr>
          <p:spPr>
            <a:xfrm rot="16200000" flipH="1">
              <a:off x="2362438" y="3352246"/>
              <a:ext cx="6857524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242"/>
            <p:cNvCxnSpPr/>
            <p:nvPr/>
          </p:nvCxnSpPr>
          <p:spPr>
            <a:xfrm rot="5400000">
              <a:off x="2646601" y="2722008"/>
              <a:ext cx="6857524" cy="1412875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243"/>
            <p:cNvCxnSpPr/>
            <p:nvPr/>
          </p:nvCxnSpPr>
          <p:spPr>
            <a:xfrm rot="5400000">
              <a:off x="3049032" y="3276840"/>
              <a:ext cx="6857524" cy="303212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244"/>
            <p:cNvCxnSpPr/>
            <p:nvPr/>
          </p:nvCxnSpPr>
          <p:spPr>
            <a:xfrm rot="5400000">
              <a:off x="2895838" y="3276046"/>
              <a:ext cx="6857524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245"/>
            <p:cNvCxnSpPr/>
            <p:nvPr/>
          </p:nvCxnSpPr>
          <p:spPr>
            <a:xfrm rot="5400000">
              <a:off x="2389426" y="3226833"/>
              <a:ext cx="6857524" cy="403225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246"/>
            <p:cNvCxnSpPr/>
            <p:nvPr/>
          </p:nvCxnSpPr>
          <p:spPr>
            <a:xfrm rot="16200000" flipH="1">
              <a:off x="2237026" y="3325258"/>
              <a:ext cx="6857524" cy="20637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247"/>
            <p:cNvCxnSpPr/>
            <p:nvPr/>
          </p:nvCxnSpPr>
          <p:spPr>
            <a:xfrm rot="16200000" flipH="1">
              <a:off x="1752838" y="3352246"/>
              <a:ext cx="6857524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248"/>
            <p:cNvCxnSpPr/>
            <p:nvPr/>
          </p:nvCxnSpPr>
          <p:spPr>
            <a:xfrm rot="16200000" flipH="1">
              <a:off x="1981438" y="3352246"/>
              <a:ext cx="6857524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249"/>
            <p:cNvCxnSpPr/>
            <p:nvPr/>
          </p:nvCxnSpPr>
          <p:spPr>
            <a:xfrm rot="5400000">
              <a:off x="3467338" y="3314146"/>
              <a:ext cx="6857524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250"/>
            <p:cNvCxnSpPr/>
            <p:nvPr/>
          </p:nvCxnSpPr>
          <p:spPr>
            <a:xfrm rot="16200000" flipH="1">
              <a:off x="3467338" y="3314146"/>
              <a:ext cx="6857524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251"/>
            <p:cNvCxnSpPr/>
            <p:nvPr/>
          </p:nvCxnSpPr>
          <p:spPr>
            <a:xfrm rot="5400000">
              <a:off x="4038839" y="3428446"/>
              <a:ext cx="6857524" cy="3175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252"/>
            <p:cNvCxnSpPr/>
            <p:nvPr/>
          </p:nvCxnSpPr>
          <p:spPr>
            <a:xfrm rot="16200000" flipH="1">
              <a:off x="3886438" y="3199846"/>
              <a:ext cx="6857524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253"/>
            <p:cNvCxnSpPr/>
            <p:nvPr/>
          </p:nvCxnSpPr>
          <p:spPr>
            <a:xfrm rot="5400000">
              <a:off x="4000738" y="3237946"/>
              <a:ext cx="6857524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254"/>
            <p:cNvCxnSpPr/>
            <p:nvPr/>
          </p:nvCxnSpPr>
          <p:spPr>
            <a:xfrm rot="16200000" flipH="1">
              <a:off x="4572238" y="3199846"/>
              <a:ext cx="6857524" cy="457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256"/>
            <p:cNvCxnSpPr/>
            <p:nvPr/>
          </p:nvCxnSpPr>
          <p:spPr>
            <a:xfrm rot="16200000" flipH="1">
              <a:off x="3734038" y="3352246"/>
              <a:ext cx="6857524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257"/>
            <p:cNvCxnSpPr/>
            <p:nvPr/>
          </p:nvCxnSpPr>
          <p:spPr>
            <a:xfrm rot="5400000">
              <a:off x="3619738" y="3314146"/>
              <a:ext cx="6857524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258"/>
            <p:cNvCxnSpPr/>
            <p:nvPr/>
          </p:nvCxnSpPr>
          <p:spPr>
            <a:xfrm rot="16200000" flipH="1">
              <a:off x="4215051" y="3252233"/>
              <a:ext cx="6857524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259"/>
            <p:cNvCxnSpPr/>
            <p:nvPr/>
          </p:nvCxnSpPr>
          <p:spPr>
            <a:xfrm rot="16200000" flipH="1">
              <a:off x="4751626" y="3325258"/>
              <a:ext cx="6857524" cy="20637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260"/>
            <p:cNvCxnSpPr/>
            <p:nvPr/>
          </p:nvCxnSpPr>
          <p:spPr>
            <a:xfrm rot="16200000" flipH="1">
              <a:off x="4343638" y="3352246"/>
              <a:ext cx="6857524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261"/>
            <p:cNvCxnSpPr/>
            <p:nvPr/>
          </p:nvCxnSpPr>
          <p:spPr>
            <a:xfrm rot="16200000" flipH="1">
              <a:off x="4572238" y="3352246"/>
              <a:ext cx="6857524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263"/>
            <p:cNvCxnSpPr/>
            <p:nvPr/>
          </p:nvCxnSpPr>
          <p:spPr>
            <a:xfrm rot="16200000" flipH="1">
              <a:off x="5258038" y="3352246"/>
              <a:ext cx="6857524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264"/>
            <p:cNvCxnSpPr/>
            <p:nvPr/>
          </p:nvCxnSpPr>
          <p:spPr>
            <a:xfrm rot="16200000" flipH="1">
              <a:off x="5067538" y="3237946"/>
              <a:ext cx="6857524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265"/>
            <p:cNvCxnSpPr/>
            <p:nvPr/>
          </p:nvCxnSpPr>
          <p:spPr>
            <a:xfrm rot="5400000">
              <a:off x="5219938" y="3237946"/>
              <a:ext cx="6857524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266"/>
            <p:cNvCxnSpPr/>
            <p:nvPr/>
          </p:nvCxnSpPr>
          <p:spPr>
            <a:xfrm rot="16200000" flipH="1">
              <a:off x="4877038" y="3352246"/>
              <a:ext cx="6857524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267"/>
            <p:cNvCxnSpPr/>
            <p:nvPr/>
          </p:nvCxnSpPr>
          <p:spPr>
            <a:xfrm rot="5400000">
              <a:off x="5528707" y="3318116"/>
              <a:ext cx="6887685" cy="1905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269"/>
            <p:cNvCxnSpPr/>
            <p:nvPr/>
          </p:nvCxnSpPr>
          <p:spPr>
            <a:xfrm rot="5400000">
              <a:off x="4850051" y="3226833"/>
              <a:ext cx="6857524" cy="403225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270"/>
            <p:cNvCxnSpPr/>
            <p:nvPr/>
          </p:nvCxnSpPr>
          <p:spPr>
            <a:xfrm rot="16200000" flipH="1">
              <a:off x="4751626" y="3325258"/>
              <a:ext cx="6857524" cy="20637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277"/>
            <p:cNvCxnSpPr/>
            <p:nvPr/>
          </p:nvCxnSpPr>
          <p:spPr>
            <a:xfrm rot="5400000">
              <a:off x="5562839" y="3428446"/>
              <a:ext cx="6857524" cy="3175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282"/>
            <p:cNvCxnSpPr/>
            <p:nvPr/>
          </p:nvCxnSpPr>
          <p:spPr>
            <a:xfrm rot="5400000">
              <a:off x="2552938" y="3390346"/>
              <a:ext cx="6857524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288"/>
            <p:cNvCxnSpPr/>
            <p:nvPr/>
          </p:nvCxnSpPr>
          <p:spPr>
            <a:xfrm rot="16200000" flipH="1">
              <a:off x="3048238" y="3352246"/>
              <a:ext cx="6857524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291"/>
            <p:cNvCxnSpPr/>
            <p:nvPr/>
          </p:nvCxnSpPr>
          <p:spPr>
            <a:xfrm rot="16200000" flipH="1">
              <a:off x="3238738" y="3237946"/>
              <a:ext cx="6857524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293"/>
            <p:cNvCxnSpPr/>
            <p:nvPr/>
          </p:nvCxnSpPr>
          <p:spPr>
            <a:xfrm rot="5400000">
              <a:off x="2133838" y="3276046"/>
              <a:ext cx="6857524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297"/>
            <p:cNvCxnSpPr/>
            <p:nvPr/>
          </p:nvCxnSpPr>
          <p:spPr>
            <a:xfrm rot="16200000" flipH="1">
              <a:off x="3148251" y="3252233"/>
              <a:ext cx="6857524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298"/>
            <p:cNvCxnSpPr/>
            <p:nvPr/>
          </p:nvCxnSpPr>
          <p:spPr>
            <a:xfrm rot="5400000">
              <a:off x="3772138" y="3237946"/>
              <a:ext cx="6857524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301"/>
            <p:cNvCxnSpPr/>
            <p:nvPr/>
          </p:nvCxnSpPr>
          <p:spPr>
            <a:xfrm rot="5400000">
              <a:off x="4229338" y="2933146"/>
              <a:ext cx="6857524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306"/>
            <p:cNvCxnSpPr/>
            <p:nvPr/>
          </p:nvCxnSpPr>
          <p:spPr>
            <a:xfrm rot="16200000" flipH="1">
              <a:off x="1371044" y="3200640"/>
              <a:ext cx="6859112" cy="457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8" name="Rectangle 112"/>
          <p:cNvSpPr/>
          <p:nvPr/>
        </p:nvSpPr>
        <p:spPr>
          <a:xfrm>
            <a:off x="0" y="1905000"/>
            <a:ext cx="6604000" cy="3124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/>
              <a:ea typeface="+mn-ea"/>
              <a:cs typeface="+mn-cs"/>
            </a:endParaRPr>
          </a:p>
        </p:txBody>
      </p:sp>
      <p:grpSp>
        <p:nvGrpSpPr>
          <p:cNvPr id="89" name="Group 93"/>
          <p:cNvGrpSpPr>
            <a:grpSpLocks/>
          </p:cNvGrpSpPr>
          <p:nvPr/>
        </p:nvGrpSpPr>
        <p:grpSpPr bwMode="auto">
          <a:xfrm>
            <a:off x="0" y="2057400"/>
            <a:ext cx="6402917" cy="2820988"/>
            <a:chOff x="0" y="2057400"/>
            <a:chExt cx="4801394" cy="2820988"/>
          </a:xfrm>
        </p:grpSpPr>
        <p:cxnSp>
          <p:nvCxnSpPr>
            <p:cNvPr id="90" name="Straight Connector 116"/>
            <p:cNvCxnSpPr/>
            <p:nvPr/>
          </p:nvCxnSpPr>
          <p:spPr>
            <a:xfrm>
              <a:off x="0" y="2057400"/>
              <a:ext cx="4799806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Straight Connector 117"/>
            <p:cNvCxnSpPr/>
            <p:nvPr/>
          </p:nvCxnSpPr>
          <p:spPr>
            <a:xfrm>
              <a:off x="0" y="4876800"/>
              <a:ext cx="4799806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Connector 119"/>
            <p:cNvCxnSpPr/>
            <p:nvPr/>
          </p:nvCxnSpPr>
          <p:spPr>
            <a:xfrm rot="5400000">
              <a:off x="3391694" y="3467100"/>
              <a:ext cx="2817812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2130426"/>
            <a:ext cx="5892800" cy="1600327"/>
          </a:xfrm>
        </p:spPr>
        <p:txBody>
          <a:bodyPr/>
          <a:lstStyle>
            <a:lvl1pPr algn="l">
              <a:defRPr sz="3600" b="1" cap="none" spc="40" baseline="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" y="3733800"/>
            <a:ext cx="5892800" cy="1066800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9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7913B3-F801-42DB-AE65-F65BD786045E}" type="datetimeFigureOut">
              <a:rPr lang="ru-RU" smtClean="0">
                <a:solidFill>
                  <a:srgbClr val="DFE6D0"/>
                </a:solidFill>
              </a:rPr>
              <a:pPr>
                <a:defRPr/>
              </a:pPr>
              <a:t>06.01.2018</a:t>
            </a:fld>
            <a:endParaRPr lang="ru-RU">
              <a:solidFill>
                <a:srgbClr val="DFE6D0"/>
              </a:solidFill>
            </a:endParaRPr>
          </a:p>
        </p:txBody>
      </p:sp>
      <p:sp>
        <p:nvSpPr>
          <p:cNvPr id="9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DFE6D0"/>
              </a:solidFill>
            </a:endParaRPr>
          </a:p>
        </p:txBody>
      </p:sp>
      <p:sp>
        <p:nvSpPr>
          <p:cNvPr id="9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670BA8D6-E768-47F5-8E44-3098A21DAC3E}" type="slidenum">
              <a:rPr lang="ru-RU" altLang="ru-RU" smtClean="0">
                <a:solidFill>
                  <a:srgbClr val="DFE6D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DFE6D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18596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690C41-B665-4046-876F-D6EF4F62DD5B}" type="datetimeFigureOut">
              <a:rPr lang="ru-RU" smtClean="0">
                <a:solidFill>
                  <a:srgbClr val="DFE6D0"/>
                </a:solidFill>
              </a:rPr>
              <a:pPr>
                <a:defRPr/>
              </a:pPr>
              <a:t>06.01.2018</a:t>
            </a:fld>
            <a:endParaRPr lang="ru-RU">
              <a:solidFill>
                <a:srgbClr val="DFE6D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DFE6D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646F4F5B-F40F-4EF8-9FCF-538F0035934B}" type="slidenum">
              <a:rPr lang="ru-RU" altLang="ru-RU" smtClean="0">
                <a:solidFill>
                  <a:srgbClr val="DFE6D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DFE6D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13295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1C5DB4-C646-4665-A63C-76ADEE1FE967}" type="datetimeFigureOut">
              <a:rPr lang="ru-RU" smtClean="0">
                <a:solidFill>
                  <a:srgbClr val="DFE6D0"/>
                </a:solidFill>
              </a:rPr>
              <a:pPr>
                <a:defRPr/>
              </a:pPr>
              <a:t>06.01.2018</a:t>
            </a:fld>
            <a:endParaRPr lang="ru-RU">
              <a:solidFill>
                <a:srgbClr val="DFE6D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DFE6D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46BDF37E-6773-45AC-8391-AF59BDCD2B55}" type="slidenum">
              <a:rPr lang="ru-RU" altLang="ru-RU" smtClean="0">
                <a:solidFill>
                  <a:srgbClr val="DFE6D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DFE6D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87223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7813"/>
            <a:ext cx="10972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6197600" y="1600201"/>
            <a:ext cx="53848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6197600" y="3941763"/>
            <a:ext cx="53848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609600" y="6248400"/>
            <a:ext cx="28448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DFE6D0"/>
              </a:solidFill>
            </a:endParaRPr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4165600" y="6248400"/>
            <a:ext cx="38608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DFE6D0"/>
              </a:solidFill>
            </a:endParaRP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8737600" y="6248400"/>
            <a:ext cx="2844800" cy="457200"/>
          </a:xfr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CD5AC0D-DE0E-4F3F-B864-DAFEC7B90448}" type="slidenum">
              <a:rPr lang="ru-RU" altLang="ru-RU" smtClean="0">
                <a:solidFill>
                  <a:srgbClr val="DFE6D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DFE6D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3533055"/>
      </p:ext>
    </p:extLst>
  </p:cSld>
  <p:clrMapOvr>
    <a:masterClrMapping/>
  </p:clrMapOvr>
  <p:transition>
    <p:blinds dir="vert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94"/>
          <p:cNvGrpSpPr>
            <a:grpSpLocks/>
          </p:cNvGrpSpPr>
          <p:nvPr/>
        </p:nvGrpSpPr>
        <p:grpSpPr bwMode="auto">
          <a:xfrm>
            <a:off x="0" y="-30163"/>
            <a:ext cx="12090400" cy="6889751"/>
            <a:chOff x="0" y="-30477"/>
            <a:chExt cx="9067800" cy="6889273"/>
          </a:xfrm>
        </p:grpSpPr>
        <p:cxnSp>
          <p:nvCxnSpPr>
            <p:cNvPr id="5" name="Straight Connector 109"/>
            <p:cNvCxnSpPr/>
            <p:nvPr/>
          </p:nvCxnSpPr>
          <p:spPr>
            <a:xfrm rot="16200000" flipH="1">
              <a:off x="-1447562" y="3352246"/>
              <a:ext cx="6857524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176"/>
            <p:cNvCxnSpPr/>
            <p:nvPr/>
          </p:nvCxnSpPr>
          <p:spPr>
            <a:xfrm rot="16200000" flipH="1">
              <a:off x="-1638062" y="3237946"/>
              <a:ext cx="6857524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177"/>
            <p:cNvCxnSpPr/>
            <p:nvPr/>
          </p:nvCxnSpPr>
          <p:spPr>
            <a:xfrm rot="5400000">
              <a:off x="-1485662" y="3237946"/>
              <a:ext cx="6857524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180"/>
            <p:cNvCxnSpPr/>
            <p:nvPr/>
          </p:nvCxnSpPr>
          <p:spPr>
            <a:xfrm rot="5400000">
              <a:off x="-3238262" y="3314146"/>
              <a:ext cx="6857524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181"/>
            <p:cNvCxnSpPr/>
            <p:nvPr/>
          </p:nvCxnSpPr>
          <p:spPr>
            <a:xfrm rot="16200000" flipH="1">
              <a:off x="-3314462" y="3314146"/>
              <a:ext cx="6857524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182"/>
            <p:cNvCxnSpPr/>
            <p:nvPr/>
          </p:nvCxnSpPr>
          <p:spPr>
            <a:xfrm rot="16200000" flipH="1">
              <a:off x="-1371362" y="2971246"/>
              <a:ext cx="6857524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83"/>
            <p:cNvCxnSpPr/>
            <p:nvPr/>
          </p:nvCxnSpPr>
          <p:spPr>
            <a:xfrm rot="16200000" flipH="1">
              <a:off x="-2819162" y="3199846"/>
              <a:ext cx="6857524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84"/>
            <p:cNvCxnSpPr/>
            <p:nvPr/>
          </p:nvCxnSpPr>
          <p:spPr>
            <a:xfrm rot="5400000">
              <a:off x="-2704862" y="3237946"/>
              <a:ext cx="6857524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85"/>
            <p:cNvCxnSpPr/>
            <p:nvPr/>
          </p:nvCxnSpPr>
          <p:spPr>
            <a:xfrm rot="16200000" flipH="1">
              <a:off x="-2133362" y="3199846"/>
              <a:ext cx="6857524" cy="457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86"/>
            <p:cNvCxnSpPr/>
            <p:nvPr/>
          </p:nvCxnSpPr>
          <p:spPr>
            <a:xfrm rot="16200000" flipH="1">
              <a:off x="-3123962" y="3276046"/>
              <a:ext cx="6857524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87"/>
            <p:cNvCxnSpPr/>
            <p:nvPr/>
          </p:nvCxnSpPr>
          <p:spPr>
            <a:xfrm rot="16200000" flipH="1">
              <a:off x="-1828562" y="3352246"/>
              <a:ext cx="6857524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88"/>
            <p:cNvCxnSpPr/>
            <p:nvPr/>
          </p:nvCxnSpPr>
          <p:spPr>
            <a:xfrm rot="16200000" flipH="1">
              <a:off x="-2819162" y="3352246"/>
              <a:ext cx="6857524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89"/>
            <p:cNvCxnSpPr/>
            <p:nvPr/>
          </p:nvCxnSpPr>
          <p:spPr>
            <a:xfrm rot="16200000" flipH="1">
              <a:off x="-2438162" y="3123646"/>
              <a:ext cx="6857524" cy="609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64"/>
            <p:cNvCxnSpPr/>
            <p:nvPr/>
          </p:nvCxnSpPr>
          <p:spPr>
            <a:xfrm rot="5400000">
              <a:off x="-1731724" y="2722008"/>
              <a:ext cx="6857524" cy="1412875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65"/>
            <p:cNvCxnSpPr/>
            <p:nvPr/>
          </p:nvCxnSpPr>
          <p:spPr>
            <a:xfrm rot="5400000">
              <a:off x="-1141968" y="3276840"/>
              <a:ext cx="6857524" cy="303212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68"/>
            <p:cNvCxnSpPr/>
            <p:nvPr/>
          </p:nvCxnSpPr>
          <p:spPr>
            <a:xfrm rot="5400000">
              <a:off x="-914162" y="3276046"/>
              <a:ext cx="6857524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172"/>
            <p:cNvCxnSpPr/>
            <p:nvPr/>
          </p:nvCxnSpPr>
          <p:spPr>
            <a:xfrm rot="5400000">
              <a:off x="-1855549" y="3226833"/>
              <a:ext cx="6857524" cy="403225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120"/>
            <p:cNvCxnSpPr/>
            <p:nvPr/>
          </p:nvCxnSpPr>
          <p:spPr>
            <a:xfrm rot="16200000" flipH="1">
              <a:off x="-2642949" y="3252233"/>
              <a:ext cx="6857524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144"/>
            <p:cNvCxnSpPr/>
            <p:nvPr/>
          </p:nvCxnSpPr>
          <p:spPr>
            <a:xfrm rot="16200000" flipH="1">
              <a:off x="-1953974" y="3325258"/>
              <a:ext cx="6857524" cy="206375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107"/>
            <p:cNvCxnSpPr/>
            <p:nvPr/>
          </p:nvCxnSpPr>
          <p:spPr>
            <a:xfrm rot="16200000" flipH="1">
              <a:off x="-2361962" y="3352246"/>
              <a:ext cx="6857524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08"/>
            <p:cNvCxnSpPr/>
            <p:nvPr/>
          </p:nvCxnSpPr>
          <p:spPr>
            <a:xfrm rot="16200000" flipH="1">
              <a:off x="-2133362" y="3352246"/>
              <a:ext cx="6857524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09"/>
            <p:cNvCxnSpPr/>
            <p:nvPr/>
          </p:nvCxnSpPr>
          <p:spPr>
            <a:xfrm rot="16200000" flipH="1">
              <a:off x="1067038" y="3352246"/>
              <a:ext cx="6857524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10"/>
            <p:cNvCxnSpPr/>
            <p:nvPr/>
          </p:nvCxnSpPr>
          <p:spPr>
            <a:xfrm rot="16200000" flipH="1">
              <a:off x="876538" y="3237946"/>
              <a:ext cx="6857524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11"/>
            <p:cNvCxnSpPr/>
            <p:nvPr/>
          </p:nvCxnSpPr>
          <p:spPr>
            <a:xfrm rot="5400000">
              <a:off x="1028938" y="3237946"/>
              <a:ext cx="6857524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12"/>
            <p:cNvCxnSpPr/>
            <p:nvPr/>
          </p:nvCxnSpPr>
          <p:spPr>
            <a:xfrm rot="5400000">
              <a:off x="-723662" y="3314146"/>
              <a:ext cx="6857524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13"/>
            <p:cNvCxnSpPr/>
            <p:nvPr/>
          </p:nvCxnSpPr>
          <p:spPr>
            <a:xfrm rot="16200000" flipH="1">
              <a:off x="-799862" y="3314146"/>
              <a:ext cx="6857524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214"/>
            <p:cNvCxnSpPr/>
            <p:nvPr/>
          </p:nvCxnSpPr>
          <p:spPr>
            <a:xfrm rot="5400000">
              <a:off x="-152161" y="3428446"/>
              <a:ext cx="6857524" cy="3175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215"/>
            <p:cNvCxnSpPr/>
            <p:nvPr/>
          </p:nvCxnSpPr>
          <p:spPr>
            <a:xfrm rot="16200000" flipH="1">
              <a:off x="-304562" y="3199846"/>
              <a:ext cx="6857524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216"/>
            <p:cNvCxnSpPr/>
            <p:nvPr/>
          </p:nvCxnSpPr>
          <p:spPr>
            <a:xfrm rot="5400000">
              <a:off x="-190262" y="3237946"/>
              <a:ext cx="6857524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217"/>
            <p:cNvCxnSpPr/>
            <p:nvPr/>
          </p:nvCxnSpPr>
          <p:spPr>
            <a:xfrm rot="16200000" flipH="1">
              <a:off x="381238" y="3199846"/>
              <a:ext cx="6857524" cy="457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218"/>
            <p:cNvCxnSpPr/>
            <p:nvPr/>
          </p:nvCxnSpPr>
          <p:spPr>
            <a:xfrm rot="16200000" flipH="1">
              <a:off x="-609362" y="3276046"/>
              <a:ext cx="6857524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219"/>
            <p:cNvCxnSpPr/>
            <p:nvPr/>
          </p:nvCxnSpPr>
          <p:spPr>
            <a:xfrm rot="16200000" flipH="1">
              <a:off x="686038" y="3352246"/>
              <a:ext cx="6857524" cy="1524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220"/>
            <p:cNvCxnSpPr/>
            <p:nvPr/>
          </p:nvCxnSpPr>
          <p:spPr>
            <a:xfrm rot="16200000" flipH="1">
              <a:off x="-304562" y="3352246"/>
              <a:ext cx="6857524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221"/>
            <p:cNvCxnSpPr/>
            <p:nvPr/>
          </p:nvCxnSpPr>
          <p:spPr>
            <a:xfrm rot="5400000">
              <a:off x="-1028462" y="3314146"/>
              <a:ext cx="6857524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222"/>
            <p:cNvCxnSpPr/>
            <p:nvPr/>
          </p:nvCxnSpPr>
          <p:spPr>
            <a:xfrm rot="5400000">
              <a:off x="782876" y="2722008"/>
              <a:ext cx="6857524" cy="1412875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223"/>
            <p:cNvCxnSpPr/>
            <p:nvPr/>
          </p:nvCxnSpPr>
          <p:spPr>
            <a:xfrm rot="5400000">
              <a:off x="1372632" y="3276840"/>
              <a:ext cx="6857524" cy="303212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224"/>
            <p:cNvCxnSpPr/>
            <p:nvPr/>
          </p:nvCxnSpPr>
          <p:spPr>
            <a:xfrm rot="5400000">
              <a:off x="1600438" y="3352246"/>
              <a:ext cx="6857524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225"/>
            <p:cNvCxnSpPr/>
            <p:nvPr/>
          </p:nvCxnSpPr>
          <p:spPr>
            <a:xfrm rot="5400000">
              <a:off x="659051" y="3226833"/>
              <a:ext cx="6857524" cy="403225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226"/>
            <p:cNvCxnSpPr/>
            <p:nvPr/>
          </p:nvCxnSpPr>
          <p:spPr>
            <a:xfrm rot="16200000" flipH="1">
              <a:off x="-128349" y="3252233"/>
              <a:ext cx="6857524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227"/>
            <p:cNvCxnSpPr/>
            <p:nvPr/>
          </p:nvCxnSpPr>
          <p:spPr>
            <a:xfrm rot="16200000" flipH="1">
              <a:off x="560626" y="3325258"/>
              <a:ext cx="6857524" cy="20637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228"/>
            <p:cNvCxnSpPr/>
            <p:nvPr/>
          </p:nvCxnSpPr>
          <p:spPr>
            <a:xfrm rot="16200000" flipH="1">
              <a:off x="152638" y="3352246"/>
              <a:ext cx="6857524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229"/>
            <p:cNvCxnSpPr/>
            <p:nvPr/>
          </p:nvCxnSpPr>
          <p:spPr>
            <a:xfrm rot="16200000" flipH="1">
              <a:off x="381238" y="3352246"/>
              <a:ext cx="6857524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236"/>
            <p:cNvCxnSpPr/>
            <p:nvPr/>
          </p:nvCxnSpPr>
          <p:spPr>
            <a:xfrm rot="16200000" flipH="1">
              <a:off x="2743438" y="3352246"/>
              <a:ext cx="6857524" cy="1524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237"/>
            <p:cNvCxnSpPr/>
            <p:nvPr/>
          </p:nvCxnSpPr>
          <p:spPr>
            <a:xfrm rot="16200000" flipH="1">
              <a:off x="2095738" y="3237946"/>
              <a:ext cx="6857524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238"/>
            <p:cNvCxnSpPr/>
            <p:nvPr/>
          </p:nvCxnSpPr>
          <p:spPr>
            <a:xfrm rot="5400000">
              <a:off x="2705338" y="3237946"/>
              <a:ext cx="6857524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239"/>
            <p:cNvCxnSpPr/>
            <p:nvPr/>
          </p:nvCxnSpPr>
          <p:spPr>
            <a:xfrm rot="5400000">
              <a:off x="1829038" y="3276046"/>
              <a:ext cx="6857524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240"/>
            <p:cNvCxnSpPr/>
            <p:nvPr/>
          </p:nvCxnSpPr>
          <p:spPr>
            <a:xfrm rot="16200000" flipH="1">
              <a:off x="1067038" y="3199846"/>
              <a:ext cx="6857524" cy="457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241"/>
            <p:cNvCxnSpPr/>
            <p:nvPr/>
          </p:nvCxnSpPr>
          <p:spPr>
            <a:xfrm rot="16200000" flipH="1">
              <a:off x="2362438" y="3352246"/>
              <a:ext cx="6857524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242"/>
            <p:cNvCxnSpPr/>
            <p:nvPr/>
          </p:nvCxnSpPr>
          <p:spPr>
            <a:xfrm rot="5400000">
              <a:off x="2646601" y="2722008"/>
              <a:ext cx="6857524" cy="1412875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243"/>
            <p:cNvCxnSpPr/>
            <p:nvPr/>
          </p:nvCxnSpPr>
          <p:spPr>
            <a:xfrm rot="5400000">
              <a:off x="3049032" y="3276840"/>
              <a:ext cx="6857524" cy="303212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244"/>
            <p:cNvCxnSpPr/>
            <p:nvPr/>
          </p:nvCxnSpPr>
          <p:spPr>
            <a:xfrm rot="5400000">
              <a:off x="2895838" y="3276046"/>
              <a:ext cx="6857524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245"/>
            <p:cNvCxnSpPr/>
            <p:nvPr/>
          </p:nvCxnSpPr>
          <p:spPr>
            <a:xfrm rot="5400000">
              <a:off x="2389426" y="3226833"/>
              <a:ext cx="6857524" cy="403225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246"/>
            <p:cNvCxnSpPr/>
            <p:nvPr/>
          </p:nvCxnSpPr>
          <p:spPr>
            <a:xfrm rot="16200000" flipH="1">
              <a:off x="2237026" y="3325258"/>
              <a:ext cx="6857524" cy="20637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247"/>
            <p:cNvCxnSpPr/>
            <p:nvPr/>
          </p:nvCxnSpPr>
          <p:spPr>
            <a:xfrm rot="16200000" flipH="1">
              <a:off x="1752838" y="3352246"/>
              <a:ext cx="6857524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248"/>
            <p:cNvCxnSpPr/>
            <p:nvPr/>
          </p:nvCxnSpPr>
          <p:spPr>
            <a:xfrm rot="16200000" flipH="1">
              <a:off x="1981438" y="3352246"/>
              <a:ext cx="6857524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249"/>
            <p:cNvCxnSpPr/>
            <p:nvPr/>
          </p:nvCxnSpPr>
          <p:spPr>
            <a:xfrm rot="5400000">
              <a:off x="3467338" y="3314146"/>
              <a:ext cx="6857524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250"/>
            <p:cNvCxnSpPr/>
            <p:nvPr/>
          </p:nvCxnSpPr>
          <p:spPr>
            <a:xfrm rot="16200000" flipH="1">
              <a:off x="3467338" y="3314146"/>
              <a:ext cx="6857524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251"/>
            <p:cNvCxnSpPr/>
            <p:nvPr/>
          </p:nvCxnSpPr>
          <p:spPr>
            <a:xfrm rot="5400000">
              <a:off x="4038839" y="3428446"/>
              <a:ext cx="6857524" cy="3175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252"/>
            <p:cNvCxnSpPr/>
            <p:nvPr/>
          </p:nvCxnSpPr>
          <p:spPr>
            <a:xfrm rot="16200000" flipH="1">
              <a:off x="3886438" y="3199846"/>
              <a:ext cx="6857524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253"/>
            <p:cNvCxnSpPr/>
            <p:nvPr/>
          </p:nvCxnSpPr>
          <p:spPr>
            <a:xfrm rot="5400000">
              <a:off x="4000738" y="3237946"/>
              <a:ext cx="6857524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254"/>
            <p:cNvCxnSpPr/>
            <p:nvPr/>
          </p:nvCxnSpPr>
          <p:spPr>
            <a:xfrm rot="16200000" flipH="1">
              <a:off x="4572238" y="3199846"/>
              <a:ext cx="6857524" cy="457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256"/>
            <p:cNvCxnSpPr/>
            <p:nvPr/>
          </p:nvCxnSpPr>
          <p:spPr>
            <a:xfrm rot="16200000" flipH="1">
              <a:off x="3734038" y="3352246"/>
              <a:ext cx="6857524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257"/>
            <p:cNvCxnSpPr/>
            <p:nvPr/>
          </p:nvCxnSpPr>
          <p:spPr>
            <a:xfrm rot="5400000">
              <a:off x="3619738" y="3314146"/>
              <a:ext cx="6857524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258"/>
            <p:cNvCxnSpPr/>
            <p:nvPr/>
          </p:nvCxnSpPr>
          <p:spPr>
            <a:xfrm rot="16200000" flipH="1">
              <a:off x="4215051" y="3252233"/>
              <a:ext cx="6857524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259"/>
            <p:cNvCxnSpPr/>
            <p:nvPr/>
          </p:nvCxnSpPr>
          <p:spPr>
            <a:xfrm rot="16200000" flipH="1">
              <a:off x="4751626" y="3325258"/>
              <a:ext cx="6857524" cy="20637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260"/>
            <p:cNvCxnSpPr/>
            <p:nvPr/>
          </p:nvCxnSpPr>
          <p:spPr>
            <a:xfrm rot="16200000" flipH="1">
              <a:off x="4343638" y="3352246"/>
              <a:ext cx="6857524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261"/>
            <p:cNvCxnSpPr/>
            <p:nvPr/>
          </p:nvCxnSpPr>
          <p:spPr>
            <a:xfrm rot="16200000" flipH="1">
              <a:off x="4572238" y="3352246"/>
              <a:ext cx="6857524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263"/>
            <p:cNvCxnSpPr/>
            <p:nvPr/>
          </p:nvCxnSpPr>
          <p:spPr>
            <a:xfrm rot="16200000" flipH="1">
              <a:off x="5258038" y="3352246"/>
              <a:ext cx="6857524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264"/>
            <p:cNvCxnSpPr/>
            <p:nvPr/>
          </p:nvCxnSpPr>
          <p:spPr>
            <a:xfrm rot="16200000" flipH="1">
              <a:off x="5067538" y="3237946"/>
              <a:ext cx="6857524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265"/>
            <p:cNvCxnSpPr/>
            <p:nvPr/>
          </p:nvCxnSpPr>
          <p:spPr>
            <a:xfrm rot="5400000">
              <a:off x="5219938" y="3237946"/>
              <a:ext cx="6857524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266"/>
            <p:cNvCxnSpPr/>
            <p:nvPr/>
          </p:nvCxnSpPr>
          <p:spPr>
            <a:xfrm rot="16200000" flipH="1">
              <a:off x="4877038" y="3352246"/>
              <a:ext cx="6857524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267"/>
            <p:cNvCxnSpPr/>
            <p:nvPr/>
          </p:nvCxnSpPr>
          <p:spPr>
            <a:xfrm rot="5400000">
              <a:off x="5528707" y="3318116"/>
              <a:ext cx="6887685" cy="1905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269"/>
            <p:cNvCxnSpPr/>
            <p:nvPr/>
          </p:nvCxnSpPr>
          <p:spPr>
            <a:xfrm rot="5400000">
              <a:off x="4850051" y="3226833"/>
              <a:ext cx="6857524" cy="403225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270"/>
            <p:cNvCxnSpPr/>
            <p:nvPr/>
          </p:nvCxnSpPr>
          <p:spPr>
            <a:xfrm rot="16200000" flipH="1">
              <a:off x="4751626" y="3325258"/>
              <a:ext cx="6857524" cy="20637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277"/>
            <p:cNvCxnSpPr/>
            <p:nvPr/>
          </p:nvCxnSpPr>
          <p:spPr>
            <a:xfrm rot="5400000">
              <a:off x="5562839" y="3428446"/>
              <a:ext cx="6857524" cy="3175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282"/>
            <p:cNvCxnSpPr/>
            <p:nvPr/>
          </p:nvCxnSpPr>
          <p:spPr>
            <a:xfrm rot="5400000">
              <a:off x="2552938" y="3390346"/>
              <a:ext cx="6857524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288"/>
            <p:cNvCxnSpPr/>
            <p:nvPr/>
          </p:nvCxnSpPr>
          <p:spPr>
            <a:xfrm rot="16200000" flipH="1">
              <a:off x="3048238" y="3352246"/>
              <a:ext cx="6857524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291"/>
            <p:cNvCxnSpPr/>
            <p:nvPr/>
          </p:nvCxnSpPr>
          <p:spPr>
            <a:xfrm rot="16200000" flipH="1">
              <a:off x="3238738" y="3237946"/>
              <a:ext cx="6857524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293"/>
            <p:cNvCxnSpPr/>
            <p:nvPr/>
          </p:nvCxnSpPr>
          <p:spPr>
            <a:xfrm rot="5400000">
              <a:off x="2133838" y="3276046"/>
              <a:ext cx="6857524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297"/>
            <p:cNvCxnSpPr/>
            <p:nvPr/>
          </p:nvCxnSpPr>
          <p:spPr>
            <a:xfrm rot="16200000" flipH="1">
              <a:off x="3148251" y="3252233"/>
              <a:ext cx="6857524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298"/>
            <p:cNvCxnSpPr/>
            <p:nvPr/>
          </p:nvCxnSpPr>
          <p:spPr>
            <a:xfrm rot="5400000">
              <a:off x="3772138" y="3237946"/>
              <a:ext cx="6857524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301"/>
            <p:cNvCxnSpPr/>
            <p:nvPr/>
          </p:nvCxnSpPr>
          <p:spPr>
            <a:xfrm rot="5400000">
              <a:off x="4229338" y="2933146"/>
              <a:ext cx="6857524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306"/>
            <p:cNvCxnSpPr/>
            <p:nvPr/>
          </p:nvCxnSpPr>
          <p:spPr>
            <a:xfrm rot="16200000" flipH="1">
              <a:off x="1371044" y="3200640"/>
              <a:ext cx="6859112" cy="457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8" name="Rectangle 112"/>
          <p:cNvSpPr/>
          <p:nvPr/>
        </p:nvSpPr>
        <p:spPr>
          <a:xfrm>
            <a:off x="0" y="1905000"/>
            <a:ext cx="6604000" cy="3124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/>
              <a:ea typeface="+mn-ea"/>
              <a:cs typeface="+mn-cs"/>
            </a:endParaRPr>
          </a:p>
        </p:txBody>
      </p:sp>
      <p:grpSp>
        <p:nvGrpSpPr>
          <p:cNvPr id="89" name="Group 93"/>
          <p:cNvGrpSpPr>
            <a:grpSpLocks/>
          </p:cNvGrpSpPr>
          <p:nvPr/>
        </p:nvGrpSpPr>
        <p:grpSpPr bwMode="auto">
          <a:xfrm>
            <a:off x="0" y="2057400"/>
            <a:ext cx="6402917" cy="2820988"/>
            <a:chOff x="0" y="2057400"/>
            <a:chExt cx="4801394" cy="2820988"/>
          </a:xfrm>
        </p:grpSpPr>
        <p:cxnSp>
          <p:nvCxnSpPr>
            <p:cNvPr id="90" name="Straight Connector 116"/>
            <p:cNvCxnSpPr/>
            <p:nvPr/>
          </p:nvCxnSpPr>
          <p:spPr>
            <a:xfrm>
              <a:off x="0" y="2057400"/>
              <a:ext cx="4799806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Straight Connector 117"/>
            <p:cNvCxnSpPr/>
            <p:nvPr/>
          </p:nvCxnSpPr>
          <p:spPr>
            <a:xfrm>
              <a:off x="0" y="4876800"/>
              <a:ext cx="4799806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Connector 119"/>
            <p:cNvCxnSpPr/>
            <p:nvPr/>
          </p:nvCxnSpPr>
          <p:spPr>
            <a:xfrm rot="5400000">
              <a:off x="3391694" y="3467100"/>
              <a:ext cx="2817812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2130426"/>
            <a:ext cx="5892800" cy="1600327"/>
          </a:xfrm>
        </p:spPr>
        <p:txBody>
          <a:bodyPr/>
          <a:lstStyle>
            <a:lvl1pPr algn="l">
              <a:defRPr sz="3600" b="1" cap="none" spc="40" baseline="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" y="3733800"/>
            <a:ext cx="5892800" cy="1066800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9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7913B3-F801-42DB-AE65-F65BD786045E}" type="datetimeFigureOut">
              <a:rPr lang="ru-RU" smtClean="0">
                <a:solidFill>
                  <a:srgbClr val="DFE6D0"/>
                </a:solidFill>
              </a:rPr>
              <a:pPr>
                <a:defRPr/>
              </a:pPr>
              <a:t>06.01.2018</a:t>
            </a:fld>
            <a:endParaRPr lang="ru-RU">
              <a:solidFill>
                <a:srgbClr val="DFE6D0"/>
              </a:solidFill>
            </a:endParaRPr>
          </a:p>
        </p:txBody>
      </p:sp>
      <p:sp>
        <p:nvSpPr>
          <p:cNvPr id="9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DFE6D0"/>
              </a:solidFill>
            </a:endParaRPr>
          </a:p>
        </p:txBody>
      </p:sp>
      <p:sp>
        <p:nvSpPr>
          <p:cNvPr id="9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670BA8D6-E768-47F5-8E44-3098A21DAC3E}" type="slidenum">
              <a:rPr lang="ru-RU" altLang="ru-RU" smtClean="0">
                <a:solidFill>
                  <a:srgbClr val="DFE6D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DFE6D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017935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7575E7-2234-4B45-B1F4-5AD345C19ACA}" type="datetimeFigureOut">
              <a:rPr lang="ru-RU" smtClean="0">
                <a:solidFill>
                  <a:srgbClr val="DFE6D0"/>
                </a:solidFill>
              </a:rPr>
              <a:pPr>
                <a:defRPr/>
              </a:pPr>
              <a:t>06.01.2018</a:t>
            </a:fld>
            <a:endParaRPr lang="ru-RU">
              <a:solidFill>
                <a:srgbClr val="DFE6D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DFE6D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430DC6C-E271-459F-95EB-5D69CD8AAD1B}" type="slidenum">
              <a:rPr lang="ru-RU" altLang="ru-RU" smtClean="0">
                <a:solidFill>
                  <a:srgbClr val="DFE6D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DFE6D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4769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92"/>
          <p:cNvGrpSpPr>
            <a:grpSpLocks/>
          </p:cNvGrpSpPr>
          <p:nvPr/>
        </p:nvGrpSpPr>
        <p:grpSpPr bwMode="auto">
          <a:xfrm>
            <a:off x="0" y="-30163"/>
            <a:ext cx="12090400" cy="4846638"/>
            <a:chOff x="1" y="-30477"/>
            <a:chExt cx="9067799" cy="4526277"/>
          </a:xfrm>
        </p:grpSpPr>
        <p:cxnSp>
          <p:nvCxnSpPr>
            <p:cNvPr id="5" name="Straight Connector 7"/>
            <p:cNvCxnSpPr/>
            <p:nvPr/>
          </p:nvCxnSpPr>
          <p:spPr>
            <a:xfrm rot="16200000" flipH="1">
              <a:off x="-271560" y="2166840"/>
              <a:ext cx="450552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8"/>
            <p:cNvCxnSpPr/>
            <p:nvPr/>
          </p:nvCxnSpPr>
          <p:spPr>
            <a:xfrm rot="16200000" flipH="1">
              <a:off x="-462060" y="2052540"/>
              <a:ext cx="450552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9"/>
            <p:cNvCxnSpPr/>
            <p:nvPr/>
          </p:nvCxnSpPr>
          <p:spPr>
            <a:xfrm rot="5400000">
              <a:off x="-309660" y="2052540"/>
              <a:ext cx="450552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10"/>
            <p:cNvCxnSpPr/>
            <p:nvPr/>
          </p:nvCxnSpPr>
          <p:spPr>
            <a:xfrm rot="5400000">
              <a:off x="-2062260" y="2128740"/>
              <a:ext cx="450552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11"/>
            <p:cNvCxnSpPr/>
            <p:nvPr/>
          </p:nvCxnSpPr>
          <p:spPr>
            <a:xfrm rot="16200000" flipH="1">
              <a:off x="-2138460" y="2128740"/>
              <a:ext cx="450552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12"/>
            <p:cNvCxnSpPr/>
            <p:nvPr/>
          </p:nvCxnSpPr>
          <p:spPr>
            <a:xfrm rot="16200000" flipH="1">
              <a:off x="-195360" y="1785840"/>
              <a:ext cx="4505521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3"/>
            <p:cNvCxnSpPr/>
            <p:nvPr/>
          </p:nvCxnSpPr>
          <p:spPr>
            <a:xfrm rot="16200000" flipH="1">
              <a:off x="-1643160" y="2014440"/>
              <a:ext cx="450552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4"/>
            <p:cNvCxnSpPr/>
            <p:nvPr/>
          </p:nvCxnSpPr>
          <p:spPr>
            <a:xfrm rot="5400000">
              <a:off x="-1528860" y="2052540"/>
              <a:ext cx="450552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5"/>
            <p:cNvCxnSpPr/>
            <p:nvPr/>
          </p:nvCxnSpPr>
          <p:spPr>
            <a:xfrm rot="16200000" flipH="1">
              <a:off x="-957360" y="2014440"/>
              <a:ext cx="4505521" cy="457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6"/>
            <p:cNvCxnSpPr/>
            <p:nvPr/>
          </p:nvCxnSpPr>
          <p:spPr>
            <a:xfrm rot="16200000" flipH="1">
              <a:off x="-1947960" y="2090640"/>
              <a:ext cx="450552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7"/>
            <p:cNvCxnSpPr/>
            <p:nvPr/>
          </p:nvCxnSpPr>
          <p:spPr>
            <a:xfrm rot="16200000" flipH="1">
              <a:off x="-652560" y="2166840"/>
              <a:ext cx="450552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8"/>
            <p:cNvCxnSpPr/>
            <p:nvPr/>
          </p:nvCxnSpPr>
          <p:spPr>
            <a:xfrm rot="16200000" flipH="1">
              <a:off x="-1643160" y="2166840"/>
              <a:ext cx="450552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9"/>
            <p:cNvCxnSpPr/>
            <p:nvPr/>
          </p:nvCxnSpPr>
          <p:spPr>
            <a:xfrm rot="16200000" flipH="1">
              <a:off x="-1790370" y="2019629"/>
              <a:ext cx="4495143" cy="4572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20"/>
            <p:cNvCxnSpPr/>
            <p:nvPr/>
          </p:nvCxnSpPr>
          <p:spPr>
            <a:xfrm rot="5400000">
              <a:off x="-555722" y="1536602"/>
              <a:ext cx="4505521" cy="1412875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21"/>
            <p:cNvCxnSpPr/>
            <p:nvPr/>
          </p:nvCxnSpPr>
          <p:spPr>
            <a:xfrm rot="5400000">
              <a:off x="34034" y="2091434"/>
              <a:ext cx="4505521" cy="303212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22"/>
            <p:cNvCxnSpPr/>
            <p:nvPr/>
          </p:nvCxnSpPr>
          <p:spPr>
            <a:xfrm rot="5400000">
              <a:off x="261840" y="2090640"/>
              <a:ext cx="450552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3"/>
            <p:cNvCxnSpPr/>
            <p:nvPr/>
          </p:nvCxnSpPr>
          <p:spPr>
            <a:xfrm rot="5400000">
              <a:off x="-679547" y="2041427"/>
              <a:ext cx="4505521" cy="403225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4"/>
            <p:cNvCxnSpPr/>
            <p:nvPr/>
          </p:nvCxnSpPr>
          <p:spPr>
            <a:xfrm rot="16200000" flipH="1">
              <a:off x="-1466947" y="2066827"/>
              <a:ext cx="450552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5"/>
            <p:cNvCxnSpPr/>
            <p:nvPr/>
          </p:nvCxnSpPr>
          <p:spPr>
            <a:xfrm rot="16200000" flipH="1">
              <a:off x="-777972" y="2139852"/>
              <a:ext cx="4505521" cy="20637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6"/>
            <p:cNvCxnSpPr/>
            <p:nvPr/>
          </p:nvCxnSpPr>
          <p:spPr>
            <a:xfrm rot="16200000" flipH="1">
              <a:off x="-1185960" y="2166840"/>
              <a:ext cx="450552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7"/>
            <p:cNvCxnSpPr/>
            <p:nvPr/>
          </p:nvCxnSpPr>
          <p:spPr>
            <a:xfrm rot="16200000" flipH="1">
              <a:off x="-957360" y="2166840"/>
              <a:ext cx="450552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8"/>
            <p:cNvCxnSpPr/>
            <p:nvPr/>
          </p:nvCxnSpPr>
          <p:spPr>
            <a:xfrm rot="16200000" flipH="1">
              <a:off x="2243039" y="2166840"/>
              <a:ext cx="450552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9"/>
            <p:cNvCxnSpPr/>
            <p:nvPr/>
          </p:nvCxnSpPr>
          <p:spPr>
            <a:xfrm rot="16200000" flipH="1">
              <a:off x="2052539" y="2052540"/>
              <a:ext cx="450552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30"/>
            <p:cNvCxnSpPr/>
            <p:nvPr/>
          </p:nvCxnSpPr>
          <p:spPr>
            <a:xfrm rot="5400000">
              <a:off x="2204939" y="2052540"/>
              <a:ext cx="4505521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31"/>
            <p:cNvCxnSpPr/>
            <p:nvPr/>
          </p:nvCxnSpPr>
          <p:spPr>
            <a:xfrm rot="5400000">
              <a:off x="452340" y="2128740"/>
              <a:ext cx="450552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32"/>
            <p:cNvCxnSpPr/>
            <p:nvPr/>
          </p:nvCxnSpPr>
          <p:spPr>
            <a:xfrm rot="16200000" flipH="1">
              <a:off x="376140" y="2128740"/>
              <a:ext cx="450552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3"/>
            <p:cNvCxnSpPr/>
            <p:nvPr/>
          </p:nvCxnSpPr>
          <p:spPr>
            <a:xfrm rot="5400000">
              <a:off x="1024634" y="2242246"/>
              <a:ext cx="450552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4"/>
            <p:cNvCxnSpPr/>
            <p:nvPr/>
          </p:nvCxnSpPr>
          <p:spPr>
            <a:xfrm rot="16200000" flipH="1">
              <a:off x="871440" y="2014440"/>
              <a:ext cx="4505521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5"/>
            <p:cNvCxnSpPr/>
            <p:nvPr/>
          </p:nvCxnSpPr>
          <p:spPr>
            <a:xfrm rot="5400000">
              <a:off x="985740" y="2052540"/>
              <a:ext cx="450552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6"/>
            <p:cNvCxnSpPr/>
            <p:nvPr/>
          </p:nvCxnSpPr>
          <p:spPr>
            <a:xfrm rot="16200000" flipH="1">
              <a:off x="1557240" y="2014440"/>
              <a:ext cx="4505521" cy="457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7"/>
            <p:cNvCxnSpPr/>
            <p:nvPr/>
          </p:nvCxnSpPr>
          <p:spPr>
            <a:xfrm rot="16200000" flipH="1">
              <a:off x="566640" y="2090640"/>
              <a:ext cx="450552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8"/>
            <p:cNvCxnSpPr/>
            <p:nvPr/>
          </p:nvCxnSpPr>
          <p:spPr>
            <a:xfrm rot="16200000" flipH="1">
              <a:off x="1862040" y="2166840"/>
              <a:ext cx="450552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9"/>
            <p:cNvCxnSpPr/>
            <p:nvPr/>
          </p:nvCxnSpPr>
          <p:spPr>
            <a:xfrm rot="16200000" flipH="1">
              <a:off x="871440" y="2166840"/>
              <a:ext cx="450552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40"/>
            <p:cNvCxnSpPr/>
            <p:nvPr/>
          </p:nvCxnSpPr>
          <p:spPr>
            <a:xfrm rot="5400000">
              <a:off x="147540" y="2128740"/>
              <a:ext cx="450552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41"/>
            <p:cNvCxnSpPr/>
            <p:nvPr/>
          </p:nvCxnSpPr>
          <p:spPr>
            <a:xfrm rot="5400000">
              <a:off x="1958878" y="1536602"/>
              <a:ext cx="4505521" cy="1412875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42"/>
            <p:cNvCxnSpPr/>
            <p:nvPr/>
          </p:nvCxnSpPr>
          <p:spPr>
            <a:xfrm rot="5400000">
              <a:off x="2548633" y="2091434"/>
              <a:ext cx="4505521" cy="303212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3"/>
            <p:cNvCxnSpPr/>
            <p:nvPr/>
          </p:nvCxnSpPr>
          <p:spPr>
            <a:xfrm rot="5400000">
              <a:off x="2776439" y="2166840"/>
              <a:ext cx="450552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4"/>
            <p:cNvCxnSpPr/>
            <p:nvPr/>
          </p:nvCxnSpPr>
          <p:spPr>
            <a:xfrm rot="5400000">
              <a:off x="1835053" y="2041427"/>
              <a:ext cx="4505521" cy="403225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5"/>
            <p:cNvCxnSpPr/>
            <p:nvPr/>
          </p:nvCxnSpPr>
          <p:spPr>
            <a:xfrm rot="16200000" flipH="1">
              <a:off x="1047653" y="2066827"/>
              <a:ext cx="450552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6"/>
            <p:cNvCxnSpPr/>
            <p:nvPr/>
          </p:nvCxnSpPr>
          <p:spPr>
            <a:xfrm rot="16200000" flipH="1">
              <a:off x="1736628" y="2139852"/>
              <a:ext cx="4505521" cy="20637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7"/>
            <p:cNvCxnSpPr/>
            <p:nvPr/>
          </p:nvCxnSpPr>
          <p:spPr>
            <a:xfrm rot="16200000" flipH="1">
              <a:off x="1328640" y="2166840"/>
              <a:ext cx="450552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8"/>
            <p:cNvCxnSpPr/>
            <p:nvPr/>
          </p:nvCxnSpPr>
          <p:spPr>
            <a:xfrm rot="16200000" flipH="1">
              <a:off x="1557240" y="2166840"/>
              <a:ext cx="450552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9"/>
            <p:cNvCxnSpPr/>
            <p:nvPr/>
          </p:nvCxnSpPr>
          <p:spPr>
            <a:xfrm rot="16200000" flipH="1">
              <a:off x="3919439" y="2166840"/>
              <a:ext cx="450552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50"/>
            <p:cNvCxnSpPr/>
            <p:nvPr/>
          </p:nvCxnSpPr>
          <p:spPr>
            <a:xfrm rot="16200000" flipH="1">
              <a:off x="3271739" y="2052540"/>
              <a:ext cx="450552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51"/>
            <p:cNvCxnSpPr/>
            <p:nvPr/>
          </p:nvCxnSpPr>
          <p:spPr>
            <a:xfrm rot="5400000">
              <a:off x="3881339" y="2052540"/>
              <a:ext cx="450552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52"/>
            <p:cNvCxnSpPr/>
            <p:nvPr/>
          </p:nvCxnSpPr>
          <p:spPr>
            <a:xfrm rot="5400000">
              <a:off x="3005039" y="2090640"/>
              <a:ext cx="4505521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3"/>
            <p:cNvCxnSpPr/>
            <p:nvPr/>
          </p:nvCxnSpPr>
          <p:spPr>
            <a:xfrm rot="16200000" flipH="1">
              <a:off x="2243039" y="2014440"/>
              <a:ext cx="4505521" cy="457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4"/>
            <p:cNvCxnSpPr/>
            <p:nvPr/>
          </p:nvCxnSpPr>
          <p:spPr>
            <a:xfrm rot="16200000" flipH="1">
              <a:off x="3538439" y="2166840"/>
              <a:ext cx="450552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5"/>
            <p:cNvCxnSpPr/>
            <p:nvPr/>
          </p:nvCxnSpPr>
          <p:spPr>
            <a:xfrm rot="5400000">
              <a:off x="3822602" y="1536602"/>
              <a:ext cx="4505521" cy="1412875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6"/>
            <p:cNvCxnSpPr/>
            <p:nvPr/>
          </p:nvCxnSpPr>
          <p:spPr>
            <a:xfrm rot="5400000">
              <a:off x="4225033" y="2091434"/>
              <a:ext cx="4505521" cy="303212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7"/>
            <p:cNvCxnSpPr/>
            <p:nvPr/>
          </p:nvCxnSpPr>
          <p:spPr>
            <a:xfrm rot="5400000">
              <a:off x="4071839" y="2090640"/>
              <a:ext cx="450552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8"/>
            <p:cNvCxnSpPr/>
            <p:nvPr/>
          </p:nvCxnSpPr>
          <p:spPr>
            <a:xfrm rot="5400000">
              <a:off x="3565427" y="2041427"/>
              <a:ext cx="4505521" cy="403225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9"/>
            <p:cNvCxnSpPr/>
            <p:nvPr/>
          </p:nvCxnSpPr>
          <p:spPr>
            <a:xfrm rot="16200000" flipH="1">
              <a:off x="3413027" y="2139852"/>
              <a:ext cx="4505521" cy="20637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60"/>
            <p:cNvCxnSpPr/>
            <p:nvPr/>
          </p:nvCxnSpPr>
          <p:spPr>
            <a:xfrm rot="16200000" flipH="1">
              <a:off x="2928839" y="2166840"/>
              <a:ext cx="450552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61"/>
            <p:cNvCxnSpPr/>
            <p:nvPr/>
          </p:nvCxnSpPr>
          <p:spPr>
            <a:xfrm rot="16200000" flipH="1">
              <a:off x="3081239" y="2166840"/>
              <a:ext cx="450552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62"/>
            <p:cNvCxnSpPr/>
            <p:nvPr/>
          </p:nvCxnSpPr>
          <p:spPr>
            <a:xfrm rot="5400000">
              <a:off x="4643339" y="2128740"/>
              <a:ext cx="450552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3"/>
            <p:cNvCxnSpPr/>
            <p:nvPr/>
          </p:nvCxnSpPr>
          <p:spPr>
            <a:xfrm rot="16200000" flipH="1">
              <a:off x="4643339" y="2128740"/>
              <a:ext cx="450552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4"/>
            <p:cNvCxnSpPr/>
            <p:nvPr/>
          </p:nvCxnSpPr>
          <p:spPr>
            <a:xfrm rot="5400000">
              <a:off x="5215633" y="2242246"/>
              <a:ext cx="450552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5"/>
            <p:cNvCxnSpPr/>
            <p:nvPr/>
          </p:nvCxnSpPr>
          <p:spPr>
            <a:xfrm rot="16200000" flipH="1">
              <a:off x="5062439" y="2014440"/>
              <a:ext cx="450552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6"/>
            <p:cNvCxnSpPr/>
            <p:nvPr/>
          </p:nvCxnSpPr>
          <p:spPr>
            <a:xfrm rot="5400000">
              <a:off x="5176739" y="2052540"/>
              <a:ext cx="450552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7"/>
            <p:cNvCxnSpPr/>
            <p:nvPr/>
          </p:nvCxnSpPr>
          <p:spPr>
            <a:xfrm rot="16200000" flipH="1">
              <a:off x="5748239" y="2014440"/>
              <a:ext cx="4505521" cy="457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8"/>
            <p:cNvCxnSpPr/>
            <p:nvPr/>
          </p:nvCxnSpPr>
          <p:spPr>
            <a:xfrm rot="16200000" flipH="1">
              <a:off x="4910039" y="2166840"/>
              <a:ext cx="450552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9"/>
            <p:cNvCxnSpPr/>
            <p:nvPr/>
          </p:nvCxnSpPr>
          <p:spPr>
            <a:xfrm rot="5400000">
              <a:off x="4795739" y="2128740"/>
              <a:ext cx="450552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70"/>
            <p:cNvCxnSpPr/>
            <p:nvPr/>
          </p:nvCxnSpPr>
          <p:spPr>
            <a:xfrm rot="16200000" flipH="1">
              <a:off x="5391052" y="2066827"/>
              <a:ext cx="450552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71"/>
            <p:cNvCxnSpPr/>
            <p:nvPr/>
          </p:nvCxnSpPr>
          <p:spPr>
            <a:xfrm rot="16200000" flipH="1">
              <a:off x="5927627" y="2139852"/>
              <a:ext cx="4505521" cy="20637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72"/>
            <p:cNvCxnSpPr/>
            <p:nvPr/>
          </p:nvCxnSpPr>
          <p:spPr>
            <a:xfrm rot="16200000" flipH="1">
              <a:off x="5519639" y="2166840"/>
              <a:ext cx="450552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3"/>
            <p:cNvCxnSpPr/>
            <p:nvPr/>
          </p:nvCxnSpPr>
          <p:spPr>
            <a:xfrm rot="16200000" flipH="1">
              <a:off x="5748239" y="2166840"/>
              <a:ext cx="450552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4"/>
            <p:cNvCxnSpPr/>
            <p:nvPr/>
          </p:nvCxnSpPr>
          <p:spPr>
            <a:xfrm rot="16200000" flipH="1">
              <a:off x="6434039" y="2166840"/>
              <a:ext cx="450552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5"/>
            <p:cNvCxnSpPr/>
            <p:nvPr/>
          </p:nvCxnSpPr>
          <p:spPr>
            <a:xfrm rot="16200000" flipH="1">
              <a:off x="6243539" y="2052540"/>
              <a:ext cx="450552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6"/>
            <p:cNvCxnSpPr/>
            <p:nvPr/>
          </p:nvCxnSpPr>
          <p:spPr>
            <a:xfrm rot="5400000">
              <a:off x="6395939" y="2052540"/>
              <a:ext cx="450552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7"/>
            <p:cNvCxnSpPr/>
            <p:nvPr/>
          </p:nvCxnSpPr>
          <p:spPr>
            <a:xfrm rot="16200000" flipH="1">
              <a:off x="6053039" y="2166840"/>
              <a:ext cx="450552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8"/>
            <p:cNvCxnSpPr/>
            <p:nvPr/>
          </p:nvCxnSpPr>
          <p:spPr>
            <a:xfrm rot="5400000">
              <a:off x="6709412" y="2137412"/>
              <a:ext cx="4526277" cy="1905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9"/>
            <p:cNvCxnSpPr/>
            <p:nvPr/>
          </p:nvCxnSpPr>
          <p:spPr>
            <a:xfrm rot="5400000">
              <a:off x="6026052" y="2041427"/>
              <a:ext cx="4505521" cy="403225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80"/>
            <p:cNvCxnSpPr/>
            <p:nvPr/>
          </p:nvCxnSpPr>
          <p:spPr>
            <a:xfrm rot="16200000" flipH="1">
              <a:off x="5927627" y="2139852"/>
              <a:ext cx="4505521" cy="20637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81"/>
            <p:cNvCxnSpPr/>
            <p:nvPr/>
          </p:nvCxnSpPr>
          <p:spPr>
            <a:xfrm rot="5400000">
              <a:off x="6738840" y="2241452"/>
              <a:ext cx="4505521" cy="3175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82"/>
            <p:cNvCxnSpPr/>
            <p:nvPr/>
          </p:nvCxnSpPr>
          <p:spPr>
            <a:xfrm rot="5400000">
              <a:off x="3728939" y="2204940"/>
              <a:ext cx="4505521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3"/>
            <p:cNvCxnSpPr/>
            <p:nvPr/>
          </p:nvCxnSpPr>
          <p:spPr>
            <a:xfrm rot="16200000" flipH="1">
              <a:off x="4224239" y="2166840"/>
              <a:ext cx="4505521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4"/>
            <p:cNvCxnSpPr/>
            <p:nvPr/>
          </p:nvCxnSpPr>
          <p:spPr>
            <a:xfrm rot="16200000" flipH="1">
              <a:off x="4414739" y="2052540"/>
              <a:ext cx="4505521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5"/>
            <p:cNvCxnSpPr/>
            <p:nvPr/>
          </p:nvCxnSpPr>
          <p:spPr>
            <a:xfrm rot="5400000">
              <a:off x="3309839" y="2090640"/>
              <a:ext cx="4505521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6"/>
            <p:cNvCxnSpPr/>
            <p:nvPr/>
          </p:nvCxnSpPr>
          <p:spPr>
            <a:xfrm rot="16200000" flipH="1">
              <a:off x="4324252" y="2066827"/>
              <a:ext cx="450552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7"/>
            <p:cNvCxnSpPr/>
            <p:nvPr/>
          </p:nvCxnSpPr>
          <p:spPr>
            <a:xfrm rot="5400000">
              <a:off x="4948139" y="2052540"/>
              <a:ext cx="450552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8"/>
            <p:cNvCxnSpPr/>
            <p:nvPr/>
          </p:nvCxnSpPr>
          <p:spPr>
            <a:xfrm rot="5400000">
              <a:off x="5405339" y="1747740"/>
              <a:ext cx="4505521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9"/>
            <p:cNvCxnSpPr/>
            <p:nvPr/>
          </p:nvCxnSpPr>
          <p:spPr>
            <a:xfrm rot="16200000" flipH="1">
              <a:off x="2547839" y="2014440"/>
              <a:ext cx="4505521" cy="457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8" name="Rectangle 93"/>
          <p:cNvSpPr/>
          <p:nvPr/>
        </p:nvSpPr>
        <p:spPr>
          <a:xfrm>
            <a:off x="0" y="4311650"/>
            <a:ext cx="12192000" cy="1905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/>
              <a:ea typeface="+mn-ea"/>
              <a:cs typeface="+mn-cs"/>
            </a:endParaRPr>
          </a:p>
        </p:txBody>
      </p:sp>
      <p:cxnSp>
        <p:nvCxnSpPr>
          <p:cNvPr id="89" name="Straight Connector 95"/>
          <p:cNvCxnSpPr/>
          <p:nvPr/>
        </p:nvCxnSpPr>
        <p:spPr>
          <a:xfrm>
            <a:off x="0" y="4387850"/>
            <a:ext cx="12192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96"/>
          <p:cNvCxnSpPr/>
          <p:nvPr/>
        </p:nvCxnSpPr>
        <p:spPr>
          <a:xfrm>
            <a:off x="0" y="6138864"/>
            <a:ext cx="12192000" cy="1587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5621365"/>
            <a:ext cx="11074400" cy="414649"/>
          </a:xfrm>
        </p:spPr>
        <p:txBody>
          <a:bodyPr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5" name="Title 94"/>
          <p:cNvSpPr>
            <a:spLocks noGrp="1"/>
          </p:cNvSpPr>
          <p:nvPr>
            <p:ph type="title"/>
          </p:nvPr>
        </p:nvSpPr>
        <p:spPr>
          <a:xfrm>
            <a:off x="609600" y="4463568"/>
            <a:ext cx="11074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1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DD3A93-203A-49BC-8931-B06E828C4DC1}" type="datetimeFigureOut">
              <a:rPr lang="ru-RU" smtClean="0">
                <a:solidFill>
                  <a:srgbClr val="1D3641"/>
                </a:solidFill>
              </a:rPr>
              <a:pPr>
                <a:defRPr/>
              </a:pPr>
              <a:t>06.01.2018</a:t>
            </a:fld>
            <a:endParaRPr lang="ru-RU">
              <a:solidFill>
                <a:srgbClr val="1D3641"/>
              </a:solidFill>
            </a:endParaRPr>
          </a:p>
        </p:txBody>
      </p:sp>
      <p:sp>
        <p:nvSpPr>
          <p:cNvPr id="92" name="Footer Placeholder 9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1D3641"/>
              </a:solidFill>
            </a:endParaRPr>
          </a:p>
        </p:txBody>
      </p:sp>
      <p:sp>
        <p:nvSpPr>
          <p:cNvPr id="93" name="Slide Number Placeholder 9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0653809-D270-4F45-A2C4-2B1487AEF839}" type="slidenum">
              <a:rPr lang="ru-RU" altLang="ru-RU" smtClean="0">
                <a:solidFill>
                  <a:srgbClr val="1D3641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1D364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891396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9AADD9-76D1-4744-A8B9-EBED49896EC2}" type="datetimeFigureOut">
              <a:rPr lang="ru-RU" smtClean="0">
                <a:solidFill>
                  <a:srgbClr val="DFE6D0"/>
                </a:solidFill>
              </a:rPr>
              <a:pPr>
                <a:defRPr/>
              </a:pPr>
              <a:t>06.01.2018</a:t>
            </a:fld>
            <a:endParaRPr lang="ru-RU">
              <a:solidFill>
                <a:srgbClr val="DFE6D0"/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DFE6D0"/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533C0158-43FF-496D-B7C4-65ABF8C985AF}" type="slidenum">
              <a:rPr lang="ru-RU" altLang="ru-RU" smtClean="0">
                <a:solidFill>
                  <a:srgbClr val="DFE6D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DFE6D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347222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5EFB63-AFFD-4273-9368-303726DB7FDC}" type="datetimeFigureOut">
              <a:rPr lang="ru-RU" smtClean="0">
                <a:solidFill>
                  <a:srgbClr val="DFE6D0"/>
                </a:solidFill>
              </a:rPr>
              <a:pPr>
                <a:defRPr/>
              </a:pPr>
              <a:t>06.01.2018</a:t>
            </a:fld>
            <a:endParaRPr lang="ru-RU">
              <a:solidFill>
                <a:srgbClr val="DFE6D0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DFE6D0"/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34CF73A-EDAB-421B-8FFC-E7413C5DD74E}" type="slidenum">
              <a:rPr lang="ru-RU" altLang="ru-RU" smtClean="0">
                <a:solidFill>
                  <a:srgbClr val="DFE6D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DFE6D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87410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67967D-A760-48D8-A24A-5285BD29F23D}" type="datetimeFigureOut">
              <a:rPr lang="ru-RU" smtClean="0">
                <a:solidFill>
                  <a:srgbClr val="DFE6D0"/>
                </a:solidFill>
              </a:rPr>
              <a:pPr>
                <a:defRPr/>
              </a:pPr>
              <a:t>06.01.2018</a:t>
            </a:fld>
            <a:endParaRPr lang="ru-RU">
              <a:solidFill>
                <a:srgbClr val="DFE6D0"/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DFE6D0"/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B40D1E30-D269-4B24-97F8-2980424647D4}" type="slidenum">
              <a:rPr lang="ru-RU" altLang="ru-RU" smtClean="0">
                <a:solidFill>
                  <a:srgbClr val="DFE6D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DFE6D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597129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5AE4C5-BEE4-42D7-9135-0186CA2DF9B3}" type="datetimeFigureOut">
              <a:rPr lang="ru-RU" smtClean="0">
                <a:solidFill>
                  <a:srgbClr val="DFE6D0"/>
                </a:solidFill>
              </a:rPr>
              <a:pPr>
                <a:defRPr/>
              </a:pPr>
              <a:t>06.01.2018</a:t>
            </a:fld>
            <a:endParaRPr lang="ru-RU">
              <a:solidFill>
                <a:srgbClr val="DFE6D0"/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DFE6D0"/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0BE19FD-498B-4252-9093-BB7B32ADAA30}" type="slidenum">
              <a:rPr lang="ru-RU" altLang="ru-RU" smtClean="0">
                <a:solidFill>
                  <a:srgbClr val="DFE6D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DFE6D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56988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7575E7-2234-4B45-B1F4-5AD345C19ACA}" type="datetimeFigureOut">
              <a:rPr lang="ru-RU" smtClean="0">
                <a:solidFill>
                  <a:srgbClr val="DFE6D0"/>
                </a:solidFill>
              </a:rPr>
              <a:pPr>
                <a:defRPr/>
              </a:pPr>
              <a:t>06.01.2018</a:t>
            </a:fld>
            <a:endParaRPr lang="ru-RU">
              <a:solidFill>
                <a:srgbClr val="DFE6D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DFE6D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430DC6C-E271-459F-95EB-5D69CD8AAD1B}" type="slidenum">
              <a:rPr lang="ru-RU" altLang="ru-RU" smtClean="0">
                <a:solidFill>
                  <a:srgbClr val="DFE6D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DFE6D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950842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6"/>
          <p:cNvSpPr/>
          <p:nvPr/>
        </p:nvSpPr>
        <p:spPr>
          <a:xfrm>
            <a:off x="0" y="1563688"/>
            <a:ext cx="3683000" cy="3313112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/>
              <a:ea typeface="+mn-ea"/>
              <a:cs typeface="+mn-cs"/>
            </a:endParaRPr>
          </a:p>
        </p:txBody>
      </p:sp>
      <p:cxnSp>
        <p:nvCxnSpPr>
          <p:cNvPr id="6" name="Straight Connector 38"/>
          <p:cNvCxnSpPr/>
          <p:nvPr/>
        </p:nvCxnSpPr>
        <p:spPr>
          <a:xfrm rot="5400000">
            <a:off x="2006866" y="3221832"/>
            <a:ext cx="3017837" cy="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40"/>
          <p:cNvCxnSpPr/>
          <p:nvPr/>
        </p:nvCxnSpPr>
        <p:spPr>
          <a:xfrm>
            <a:off x="1" y="1712914"/>
            <a:ext cx="3534833" cy="1587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42"/>
          <p:cNvCxnSpPr/>
          <p:nvPr/>
        </p:nvCxnSpPr>
        <p:spPr>
          <a:xfrm>
            <a:off x="1" y="4733925"/>
            <a:ext cx="3534833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67200" y="273051"/>
            <a:ext cx="7315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200" y="1901952"/>
            <a:ext cx="3169920" cy="1371600"/>
          </a:xfr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lang="en-US" sz="2600" b="1" kern="1200" cap="none" spc="20" baseline="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3200" y="3273552"/>
            <a:ext cx="316992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0CCB1C-030B-4BD4-AB86-0E90B35BDA8C}" type="datetimeFigureOut">
              <a:rPr lang="ru-RU" smtClean="0">
                <a:solidFill>
                  <a:srgbClr val="DFE6D0"/>
                </a:solidFill>
              </a:rPr>
              <a:pPr>
                <a:defRPr/>
              </a:pPr>
              <a:t>06.01.2018</a:t>
            </a:fld>
            <a:endParaRPr lang="ru-RU">
              <a:solidFill>
                <a:srgbClr val="DFE6D0"/>
              </a:solidFill>
            </a:endParaRPr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DFE6D0"/>
              </a:solidFill>
            </a:endParaRPr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95BCFD54-5CA2-4EFC-A4B3-02909B61061A}" type="slidenum">
              <a:rPr lang="ru-RU" altLang="ru-RU" smtClean="0">
                <a:solidFill>
                  <a:srgbClr val="DFE6D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DFE6D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818594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2"/>
          <p:cNvSpPr/>
          <p:nvPr/>
        </p:nvSpPr>
        <p:spPr>
          <a:xfrm>
            <a:off x="0" y="1563688"/>
            <a:ext cx="3683000" cy="3313112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/>
              <a:ea typeface="+mn-ea"/>
              <a:cs typeface="+mn-cs"/>
            </a:endParaRPr>
          </a:p>
        </p:txBody>
      </p:sp>
      <p:cxnSp>
        <p:nvCxnSpPr>
          <p:cNvPr id="6" name="Straight Connector 33"/>
          <p:cNvCxnSpPr/>
          <p:nvPr/>
        </p:nvCxnSpPr>
        <p:spPr>
          <a:xfrm rot="5400000">
            <a:off x="2006866" y="3221832"/>
            <a:ext cx="3017837" cy="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34"/>
          <p:cNvCxnSpPr/>
          <p:nvPr/>
        </p:nvCxnSpPr>
        <p:spPr>
          <a:xfrm>
            <a:off x="1" y="1712914"/>
            <a:ext cx="3534833" cy="1587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59"/>
          <p:cNvCxnSpPr/>
          <p:nvPr/>
        </p:nvCxnSpPr>
        <p:spPr>
          <a:xfrm>
            <a:off x="1" y="4733925"/>
            <a:ext cx="3534833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67200" y="381000"/>
            <a:ext cx="7416800" cy="5638800"/>
          </a:xfrm>
          <a:solidFill>
            <a:schemeClr val="bg2"/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7264" y="1905000"/>
            <a:ext cx="3169920" cy="1371600"/>
          </a:xfrm>
        </p:spPr>
        <p:txBody>
          <a:bodyPr/>
          <a:lstStyle>
            <a:lvl1pPr algn="l">
              <a:defRPr sz="2600" b="1" cap="none" spc="20" baseline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3200" y="3276600"/>
            <a:ext cx="316992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D7B388-1A8D-4EE6-8162-8CE50F787AF9}" type="datetimeFigureOut">
              <a:rPr lang="ru-RU" smtClean="0">
                <a:solidFill>
                  <a:srgbClr val="DFE6D0"/>
                </a:solidFill>
              </a:rPr>
              <a:pPr>
                <a:defRPr/>
              </a:pPr>
              <a:t>06.01.2018</a:t>
            </a:fld>
            <a:endParaRPr lang="ru-RU">
              <a:solidFill>
                <a:srgbClr val="DFE6D0"/>
              </a:solidFill>
            </a:endParaRPr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DFE6D0"/>
              </a:solidFill>
            </a:endParaRPr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C0455A22-6FEC-446D-9D9E-A5C78AB14522}" type="slidenum">
              <a:rPr lang="ru-RU" altLang="ru-RU" smtClean="0">
                <a:solidFill>
                  <a:srgbClr val="DFE6D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DFE6D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639617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690C41-B665-4046-876F-D6EF4F62DD5B}" type="datetimeFigureOut">
              <a:rPr lang="ru-RU" smtClean="0">
                <a:solidFill>
                  <a:srgbClr val="DFE6D0"/>
                </a:solidFill>
              </a:rPr>
              <a:pPr>
                <a:defRPr/>
              </a:pPr>
              <a:t>06.01.2018</a:t>
            </a:fld>
            <a:endParaRPr lang="ru-RU">
              <a:solidFill>
                <a:srgbClr val="DFE6D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DFE6D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646F4F5B-F40F-4EF8-9FCF-538F0035934B}" type="slidenum">
              <a:rPr lang="ru-RU" altLang="ru-RU" smtClean="0">
                <a:solidFill>
                  <a:srgbClr val="DFE6D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DFE6D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931153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1C5DB4-C646-4665-A63C-76ADEE1FE967}" type="datetimeFigureOut">
              <a:rPr lang="ru-RU" smtClean="0">
                <a:solidFill>
                  <a:srgbClr val="DFE6D0"/>
                </a:solidFill>
              </a:rPr>
              <a:pPr>
                <a:defRPr/>
              </a:pPr>
              <a:t>06.01.2018</a:t>
            </a:fld>
            <a:endParaRPr lang="ru-RU">
              <a:solidFill>
                <a:srgbClr val="DFE6D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DFE6D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46BDF37E-6773-45AC-8391-AF59BDCD2B55}" type="slidenum">
              <a:rPr lang="ru-RU" altLang="ru-RU" smtClean="0">
                <a:solidFill>
                  <a:srgbClr val="DFE6D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DFE6D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188088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7813"/>
            <a:ext cx="10972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6197600" y="1600201"/>
            <a:ext cx="53848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6197600" y="3941763"/>
            <a:ext cx="53848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609600" y="6248400"/>
            <a:ext cx="28448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DFE6D0"/>
              </a:solidFill>
            </a:endParaRPr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4165600" y="6248400"/>
            <a:ext cx="38608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DFE6D0"/>
              </a:solidFill>
            </a:endParaRP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8737600" y="6248400"/>
            <a:ext cx="2844800" cy="457200"/>
          </a:xfr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CD5AC0D-DE0E-4F3F-B864-DAFEC7B90448}" type="slidenum">
              <a:rPr lang="ru-RU" altLang="ru-RU" smtClean="0">
                <a:solidFill>
                  <a:srgbClr val="DFE6D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DFE6D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7848227"/>
      </p:ext>
    </p:extLst>
  </p:cSld>
  <p:clrMapOvr>
    <a:masterClrMapping/>
  </p:clrMapOvr>
  <p:transition>
    <p:blinds dir="vert"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94"/>
          <p:cNvGrpSpPr>
            <a:grpSpLocks/>
          </p:cNvGrpSpPr>
          <p:nvPr/>
        </p:nvGrpSpPr>
        <p:grpSpPr bwMode="auto">
          <a:xfrm>
            <a:off x="0" y="-30163"/>
            <a:ext cx="12090400" cy="6889751"/>
            <a:chOff x="0" y="-30477"/>
            <a:chExt cx="9067800" cy="6889273"/>
          </a:xfrm>
        </p:grpSpPr>
        <p:cxnSp>
          <p:nvCxnSpPr>
            <p:cNvPr id="5" name="Straight Connector 109"/>
            <p:cNvCxnSpPr/>
            <p:nvPr/>
          </p:nvCxnSpPr>
          <p:spPr>
            <a:xfrm rot="16200000" flipH="1">
              <a:off x="-1447562" y="3352246"/>
              <a:ext cx="6857524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176"/>
            <p:cNvCxnSpPr/>
            <p:nvPr/>
          </p:nvCxnSpPr>
          <p:spPr>
            <a:xfrm rot="16200000" flipH="1">
              <a:off x="-1638062" y="3237946"/>
              <a:ext cx="6857524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177"/>
            <p:cNvCxnSpPr/>
            <p:nvPr/>
          </p:nvCxnSpPr>
          <p:spPr>
            <a:xfrm rot="5400000">
              <a:off x="-1485662" y="3237946"/>
              <a:ext cx="6857524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180"/>
            <p:cNvCxnSpPr/>
            <p:nvPr/>
          </p:nvCxnSpPr>
          <p:spPr>
            <a:xfrm rot="5400000">
              <a:off x="-3238262" y="3314146"/>
              <a:ext cx="6857524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181"/>
            <p:cNvCxnSpPr/>
            <p:nvPr/>
          </p:nvCxnSpPr>
          <p:spPr>
            <a:xfrm rot="16200000" flipH="1">
              <a:off x="-3314462" y="3314146"/>
              <a:ext cx="6857524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182"/>
            <p:cNvCxnSpPr/>
            <p:nvPr/>
          </p:nvCxnSpPr>
          <p:spPr>
            <a:xfrm rot="16200000" flipH="1">
              <a:off x="-1371362" y="2971246"/>
              <a:ext cx="6857524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83"/>
            <p:cNvCxnSpPr/>
            <p:nvPr/>
          </p:nvCxnSpPr>
          <p:spPr>
            <a:xfrm rot="16200000" flipH="1">
              <a:off x="-2819162" y="3199846"/>
              <a:ext cx="6857524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84"/>
            <p:cNvCxnSpPr/>
            <p:nvPr/>
          </p:nvCxnSpPr>
          <p:spPr>
            <a:xfrm rot="5400000">
              <a:off x="-2704862" y="3237946"/>
              <a:ext cx="6857524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85"/>
            <p:cNvCxnSpPr/>
            <p:nvPr/>
          </p:nvCxnSpPr>
          <p:spPr>
            <a:xfrm rot="16200000" flipH="1">
              <a:off x="-2133362" y="3199846"/>
              <a:ext cx="6857524" cy="457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86"/>
            <p:cNvCxnSpPr/>
            <p:nvPr/>
          </p:nvCxnSpPr>
          <p:spPr>
            <a:xfrm rot="16200000" flipH="1">
              <a:off x="-3123962" y="3276046"/>
              <a:ext cx="6857524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87"/>
            <p:cNvCxnSpPr/>
            <p:nvPr/>
          </p:nvCxnSpPr>
          <p:spPr>
            <a:xfrm rot="16200000" flipH="1">
              <a:off x="-1828562" y="3352246"/>
              <a:ext cx="6857524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88"/>
            <p:cNvCxnSpPr/>
            <p:nvPr/>
          </p:nvCxnSpPr>
          <p:spPr>
            <a:xfrm rot="16200000" flipH="1">
              <a:off x="-2819162" y="3352246"/>
              <a:ext cx="6857524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89"/>
            <p:cNvCxnSpPr/>
            <p:nvPr/>
          </p:nvCxnSpPr>
          <p:spPr>
            <a:xfrm rot="16200000" flipH="1">
              <a:off x="-2438162" y="3123646"/>
              <a:ext cx="6857524" cy="609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64"/>
            <p:cNvCxnSpPr/>
            <p:nvPr/>
          </p:nvCxnSpPr>
          <p:spPr>
            <a:xfrm rot="5400000">
              <a:off x="-1731724" y="2722008"/>
              <a:ext cx="6857524" cy="1412875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65"/>
            <p:cNvCxnSpPr/>
            <p:nvPr/>
          </p:nvCxnSpPr>
          <p:spPr>
            <a:xfrm rot="5400000">
              <a:off x="-1141968" y="3276840"/>
              <a:ext cx="6857524" cy="303212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68"/>
            <p:cNvCxnSpPr/>
            <p:nvPr/>
          </p:nvCxnSpPr>
          <p:spPr>
            <a:xfrm rot="5400000">
              <a:off x="-914162" y="3276046"/>
              <a:ext cx="6857524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172"/>
            <p:cNvCxnSpPr/>
            <p:nvPr/>
          </p:nvCxnSpPr>
          <p:spPr>
            <a:xfrm rot="5400000">
              <a:off x="-1855549" y="3226833"/>
              <a:ext cx="6857524" cy="403225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120"/>
            <p:cNvCxnSpPr/>
            <p:nvPr/>
          </p:nvCxnSpPr>
          <p:spPr>
            <a:xfrm rot="16200000" flipH="1">
              <a:off x="-2642949" y="3252233"/>
              <a:ext cx="6857524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144"/>
            <p:cNvCxnSpPr/>
            <p:nvPr/>
          </p:nvCxnSpPr>
          <p:spPr>
            <a:xfrm rot="16200000" flipH="1">
              <a:off x="-1953974" y="3325258"/>
              <a:ext cx="6857524" cy="206375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107"/>
            <p:cNvCxnSpPr/>
            <p:nvPr/>
          </p:nvCxnSpPr>
          <p:spPr>
            <a:xfrm rot="16200000" flipH="1">
              <a:off x="-2361962" y="3352246"/>
              <a:ext cx="6857524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08"/>
            <p:cNvCxnSpPr/>
            <p:nvPr/>
          </p:nvCxnSpPr>
          <p:spPr>
            <a:xfrm rot="16200000" flipH="1">
              <a:off x="-2133362" y="3352246"/>
              <a:ext cx="6857524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09"/>
            <p:cNvCxnSpPr/>
            <p:nvPr/>
          </p:nvCxnSpPr>
          <p:spPr>
            <a:xfrm rot="16200000" flipH="1">
              <a:off x="1067038" y="3352246"/>
              <a:ext cx="6857524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10"/>
            <p:cNvCxnSpPr/>
            <p:nvPr/>
          </p:nvCxnSpPr>
          <p:spPr>
            <a:xfrm rot="16200000" flipH="1">
              <a:off x="876538" y="3237946"/>
              <a:ext cx="6857524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11"/>
            <p:cNvCxnSpPr/>
            <p:nvPr/>
          </p:nvCxnSpPr>
          <p:spPr>
            <a:xfrm rot="5400000">
              <a:off x="1028938" y="3237946"/>
              <a:ext cx="6857524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12"/>
            <p:cNvCxnSpPr/>
            <p:nvPr/>
          </p:nvCxnSpPr>
          <p:spPr>
            <a:xfrm rot="5400000">
              <a:off x="-723662" y="3314146"/>
              <a:ext cx="6857524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13"/>
            <p:cNvCxnSpPr/>
            <p:nvPr/>
          </p:nvCxnSpPr>
          <p:spPr>
            <a:xfrm rot="16200000" flipH="1">
              <a:off x="-799862" y="3314146"/>
              <a:ext cx="6857524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214"/>
            <p:cNvCxnSpPr/>
            <p:nvPr/>
          </p:nvCxnSpPr>
          <p:spPr>
            <a:xfrm rot="5400000">
              <a:off x="-152161" y="3428446"/>
              <a:ext cx="6857524" cy="3175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215"/>
            <p:cNvCxnSpPr/>
            <p:nvPr/>
          </p:nvCxnSpPr>
          <p:spPr>
            <a:xfrm rot="16200000" flipH="1">
              <a:off x="-304562" y="3199846"/>
              <a:ext cx="6857524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216"/>
            <p:cNvCxnSpPr/>
            <p:nvPr/>
          </p:nvCxnSpPr>
          <p:spPr>
            <a:xfrm rot="5400000">
              <a:off x="-190262" y="3237946"/>
              <a:ext cx="6857524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217"/>
            <p:cNvCxnSpPr/>
            <p:nvPr/>
          </p:nvCxnSpPr>
          <p:spPr>
            <a:xfrm rot="16200000" flipH="1">
              <a:off x="381238" y="3199846"/>
              <a:ext cx="6857524" cy="457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218"/>
            <p:cNvCxnSpPr/>
            <p:nvPr/>
          </p:nvCxnSpPr>
          <p:spPr>
            <a:xfrm rot="16200000" flipH="1">
              <a:off x="-609362" y="3276046"/>
              <a:ext cx="6857524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219"/>
            <p:cNvCxnSpPr/>
            <p:nvPr/>
          </p:nvCxnSpPr>
          <p:spPr>
            <a:xfrm rot="16200000" flipH="1">
              <a:off x="686038" y="3352246"/>
              <a:ext cx="6857524" cy="1524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220"/>
            <p:cNvCxnSpPr/>
            <p:nvPr/>
          </p:nvCxnSpPr>
          <p:spPr>
            <a:xfrm rot="16200000" flipH="1">
              <a:off x="-304562" y="3352246"/>
              <a:ext cx="6857524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221"/>
            <p:cNvCxnSpPr/>
            <p:nvPr/>
          </p:nvCxnSpPr>
          <p:spPr>
            <a:xfrm rot="5400000">
              <a:off x="-1028462" y="3314146"/>
              <a:ext cx="6857524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222"/>
            <p:cNvCxnSpPr/>
            <p:nvPr/>
          </p:nvCxnSpPr>
          <p:spPr>
            <a:xfrm rot="5400000">
              <a:off x="782876" y="2722008"/>
              <a:ext cx="6857524" cy="1412875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223"/>
            <p:cNvCxnSpPr/>
            <p:nvPr/>
          </p:nvCxnSpPr>
          <p:spPr>
            <a:xfrm rot="5400000">
              <a:off x="1372632" y="3276840"/>
              <a:ext cx="6857524" cy="303212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224"/>
            <p:cNvCxnSpPr/>
            <p:nvPr/>
          </p:nvCxnSpPr>
          <p:spPr>
            <a:xfrm rot="5400000">
              <a:off x="1600438" y="3352246"/>
              <a:ext cx="6857524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225"/>
            <p:cNvCxnSpPr/>
            <p:nvPr/>
          </p:nvCxnSpPr>
          <p:spPr>
            <a:xfrm rot="5400000">
              <a:off x="659051" y="3226833"/>
              <a:ext cx="6857524" cy="403225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226"/>
            <p:cNvCxnSpPr/>
            <p:nvPr/>
          </p:nvCxnSpPr>
          <p:spPr>
            <a:xfrm rot="16200000" flipH="1">
              <a:off x="-128349" y="3252233"/>
              <a:ext cx="6857524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227"/>
            <p:cNvCxnSpPr/>
            <p:nvPr/>
          </p:nvCxnSpPr>
          <p:spPr>
            <a:xfrm rot="16200000" flipH="1">
              <a:off x="560626" y="3325258"/>
              <a:ext cx="6857524" cy="20637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228"/>
            <p:cNvCxnSpPr/>
            <p:nvPr/>
          </p:nvCxnSpPr>
          <p:spPr>
            <a:xfrm rot="16200000" flipH="1">
              <a:off x="152638" y="3352246"/>
              <a:ext cx="6857524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229"/>
            <p:cNvCxnSpPr/>
            <p:nvPr/>
          </p:nvCxnSpPr>
          <p:spPr>
            <a:xfrm rot="16200000" flipH="1">
              <a:off x="381238" y="3352246"/>
              <a:ext cx="6857524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236"/>
            <p:cNvCxnSpPr/>
            <p:nvPr/>
          </p:nvCxnSpPr>
          <p:spPr>
            <a:xfrm rot="16200000" flipH="1">
              <a:off x="2743438" y="3352246"/>
              <a:ext cx="6857524" cy="1524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237"/>
            <p:cNvCxnSpPr/>
            <p:nvPr/>
          </p:nvCxnSpPr>
          <p:spPr>
            <a:xfrm rot="16200000" flipH="1">
              <a:off x="2095738" y="3237946"/>
              <a:ext cx="6857524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238"/>
            <p:cNvCxnSpPr/>
            <p:nvPr/>
          </p:nvCxnSpPr>
          <p:spPr>
            <a:xfrm rot="5400000">
              <a:off x="2705338" y="3237946"/>
              <a:ext cx="6857524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239"/>
            <p:cNvCxnSpPr/>
            <p:nvPr/>
          </p:nvCxnSpPr>
          <p:spPr>
            <a:xfrm rot="5400000">
              <a:off x="1829038" y="3276046"/>
              <a:ext cx="6857524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240"/>
            <p:cNvCxnSpPr/>
            <p:nvPr/>
          </p:nvCxnSpPr>
          <p:spPr>
            <a:xfrm rot="16200000" flipH="1">
              <a:off x="1067038" y="3199846"/>
              <a:ext cx="6857524" cy="457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241"/>
            <p:cNvCxnSpPr/>
            <p:nvPr/>
          </p:nvCxnSpPr>
          <p:spPr>
            <a:xfrm rot="16200000" flipH="1">
              <a:off x="2362438" y="3352246"/>
              <a:ext cx="6857524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242"/>
            <p:cNvCxnSpPr/>
            <p:nvPr/>
          </p:nvCxnSpPr>
          <p:spPr>
            <a:xfrm rot="5400000">
              <a:off x="2646601" y="2722008"/>
              <a:ext cx="6857524" cy="1412875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243"/>
            <p:cNvCxnSpPr/>
            <p:nvPr/>
          </p:nvCxnSpPr>
          <p:spPr>
            <a:xfrm rot="5400000">
              <a:off x="3049032" y="3276840"/>
              <a:ext cx="6857524" cy="303212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244"/>
            <p:cNvCxnSpPr/>
            <p:nvPr/>
          </p:nvCxnSpPr>
          <p:spPr>
            <a:xfrm rot="5400000">
              <a:off x="2895838" y="3276046"/>
              <a:ext cx="6857524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245"/>
            <p:cNvCxnSpPr/>
            <p:nvPr/>
          </p:nvCxnSpPr>
          <p:spPr>
            <a:xfrm rot="5400000">
              <a:off x="2389426" y="3226833"/>
              <a:ext cx="6857524" cy="403225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246"/>
            <p:cNvCxnSpPr/>
            <p:nvPr/>
          </p:nvCxnSpPr>
          <p:spPr>
            <a:xfrm rot="16200000" flipH="1">
              <a:off x="2237026" y="3325258"/>
              <a:ext cx="6857524" cy="20637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247"/>
            <p:cNvCxnSpPr/>
            <p:nvPr/>
          </p:nvCxnSpPr>
          <p:spPr>
            <a:xfrm rot="16200000" flipH="1">
              <a:off x="1752838" y="3352246"/>
              <a:ext cx="6857524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248"/>
            <p:cNvCxnSpPr/>
            <p:nvPr/>
          </p:nvCxnSpPr>
          <p:spPr>
            <a:xfrm rot="16200000" flipH="1">
              <a:off x="1981438" y="3352246"/>
              <a:ext cx="6857524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249"/>
            <p:cNvCxnSpPr/>
            <p:nvPr/>
          </p:nvCxnSpPr>
          <p:spPr>
            <a:xfrm rot="5400000">
              <a:off x="3467338" y="3314146"/>
              <a:ext cx="6857524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250"/>
            <p:cNvCxnSpPr/>
            <p:nvPr/>
          </p:nvCxnSpPr>
          <p:spPr>
            <a:xfrm rot="16200000" flipH="1">
              <a:off x="3467338" y="3314146"/>
              <a:ext cx="6857524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251"/>
            <p:cNvCxnSpPr/>
            <p:nvPr/>
          </p:nvCxnSpPr>
          <p:spPr>
            <a:xfrm rot="5400000">
              <a:off x="4038839" y="3428446"/>
              <a:ext cx="6857524" cy="3175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252"/>
            <p:cNvCxnSpPr/>
            <p:nvPr/>
          </p:nvCxnSpPr>
          <p:spPr>
            <a:xfrm rot="16200000" flipH="1">
              <a:off x="3886438" y="3199846"/>
              <a:ext cx="6857524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253"/>
            <p:cNvCxnSpPr/>
            <p:nvPr/>
          </p:nvCxnSpPr>
          <p:spPr>
            <a:xfrm rot="5400000">
              <a:off x="4000738" y="3237946"/>
              <a:ext cx="6857524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254"/>
            <p:cNvCxnSpPr/>
            <p:nvPr/>
          </p:nvCxnSpPr>
          <p:spPr>
            <a:xfrm rot="16200000" flipH="1">
              <a:off x="4572238" y="3199846"/>
              <a:ext cx="6857524" cy="457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256"/>
            <p:cNvCxnSpPr/>
            <p:nvPr/>
          </p:nvCxnSpPr>
          <p:spPr>
            <a:xfrm rot="16200000" flipH="1">
              <a:off x="3734038" y="3352246"/>
              <a:ext cx="6857524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257"/>
            <p:cNvCxnSpPr/>
            <p:nvPr/>
          </p:nvCxnSpPr>
          <p:spPr>
            <a:xfrm rot="5400000">
              <a:off x="3619738" y="3314146"/>
              <a:ext cx="6857524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258"/>
            <p:cNvCxnSpPr/>
            <p:nvPr/>
          </p:nvCxnSpPr>
          <p:spPr>
            <a:xfrm rot="16200000" flipH="1">
              <a:off x="4215051" y="3252233"/>
              <a:ext cx="6857524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259"/>
            <p:cNvCxnSpPr/>
            <p:nvPr/>
          </p:nvCxnSpPr>
          <p:spPr>
            <a:xfrm rot="16200000" flipH="1">
              <a:off x="4751626" y="3325258"/>
              <a:ext cx="6857524" cy="20637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260"/>
            <p:cNvCxnSpPr/>
            <p:nvPr/>
          </p:nvCxnSpPr>
          <p:spPr>
            <a:xfrm rot="16200000" flipH="1">
              <a:off x="4343638" y="3352246"/>
              <a:ext cx="6857524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261"/>
            <p:cNvCxnSpPr/>
            <p:nvPr/>
          </p:nvCxnSpPr>
          <p:spPr>
            <a:xfrm rot="16200000" flipH="1">
              <a:off x="4572238" y="3352246"/>
              <a:ext cx="6857524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263"/>
            <p:cNvCxnSpPr/>
            <p:nvPr/>
          </p:nvCxnSpPr>
          <p:spPr>
            <a:xfrm rot="16200000" flipH="1">
              <a:off x="5258038" y="3352246"/>
              <a:ext cx="6857524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264"/>
            <p:cNvCxnSpPr/>
            <p:nvPr/>
          </p:nvCxnSpPr>
          <p:spPr>
            <a:xfrm rot="16200000" flipH="1">
              <a:off x="5067538" y="3237946"/>
              <a:ext cx="6857524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265"/>
            <p:cNvCxnSpPr/>
            <p:nvPr/>
          </p:nvCxnSpPr>
          <p:spPr>
            <a:xfrm rot="5400000">
              <a:off x="5219938" y="3237946"/>
              <a:ext cx="6857524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266"/>
            <p:cNvCxnSpPr/>
            <p:nvPr/>
          </p:nvCxnSpPr>
          <p:spPr>
            <a:xfrm rot="16200000" flipH="1">
              <a:off x="4877038" y="3352246"/>
              <a:ext cx="6857524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267"/>
            <p:cNvCxnSpPr/>
            <p:nvPr/>
          </p:nvCxnSpPr>
          <p:spPr>
            <a:xfrm rot="5400000">
              <a:off x="5528707" y="3318116"/>
              <a:ext cx="6887685" cy="1905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269"/>
            <p:cNvCxnSpPr/>
            <p:nvPr/>
          </p:nvCxnSpPr>
          <p:spPr>
            <a:xfrm rot="5400000">
              <a:off x="4850051" y="3226833"/>
              <a:ext cx="6857524" cy="403225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270"/>
            <p:cNvCxnSpPr/>
            <p:nvPr/>
          </p:nvCxnSpPr>
          <p:spPr>
            <a:xfrm rot="16200000" flipH="1">
              <a:off x="4751626" y="3325258"/>
              <a:ext cx="6857524" cy="20637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277"/>
            <p:cNvCxnSpPr/>
            <p:nvPr/>
          </p:nvCxnSpPr>
          <p:spPr>
            <a:xfrm rot="5400000">
              <a:off x="5562839" y="3428446"/>
              <a:ext cx="6857524" cy="3175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282"/>
            <p:cNvCxnSpPr/>
            <p:nvPr/>
          </p:nvCxnSpPr>
          <p:spPr>
            <a:xfrm rot="5400000">
              <a:off x="2552938" y="3390346"/>
              <a:ext cx="6857524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288"/>
            <p:cNvCxnSpPr/>
            <p:nvPr/>
          </p:nvCxnSpPr>
          <p:spPr>
            <a:xfrm rot="16200000" flipH="1">
              <a:off x="3048238" y="3352246"/>
              <a:ext cx="6857524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291"/>
            <p:cNvCxnSpPr/>
            <p:nvPr/>
          </p:nvCxnSpPr>
          <p:spPr>
            <a:xfrm rot="16200000" flipH="1">
              <a:off x="3238738" y="3237946"/>
              <a:ext cx="6857524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293"/>
            <p:cNvCxnSpPr/>
            <p:nvPr/>
          </p:nvCxnSpPr>
          <p:spPr>
            <a:xfrm rot="5400000">
              <a:off x="2133838" y="3276046"/>
              <a:ext cx="6857524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297"/>
            <p:cNvCxnSpPr/>
            <p:nvPr/>
          </p:nvCxnSpPr>
          <p:spPr>
            <a:xfrm rot="16200000" flipH="1">
              <a:off x="3148251" y="3252233"/>
              <a:ext cx="6857524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298"/>
            <p:cNvCxnSpPr/>
            <p:nvPr/>
          </p:nvCxnSpPr>
          <p:spPr>
            <a:xfrm rot="5400000">
              <a:off x="3772138" y="3237946"/>
              <a:ext cx="6857524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301"/>
            <p:cNvCxnSpPr/>
            <p:nvPr/>
          </p:nvCxnSpPr>
          <p:spPr>
            <a:xfrm rot="5400000">
              <a:off x="4229338" y="2933146"/>
              <a:ext cx="6857524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306"/>
            <p:cNvCxnSpPr/>
            <p:nvPr/>
          </p:nvCxnSpPr>
          <p:spPr>
            <a:xfrm rot="16200000" flipH="1">
              <a:off x="1371044" y="3200640"/>
              <a:ext cx="6859112" cy="457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8" name="Rectangle 112"/>
          <p:cNvSpPr/>
          <p:nvPr/>
        </p:nvSpPr>
        <p:spPr>
          <a:xfrm>
            <a:off x="0" y="1905000"/>
            <a:ext cx="6604000" cy="3124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/>
              <a:ea typeface="+mn-ea"/>
              <a:cs typeface="+mn-cs"/>
            </a:endParaRPr>
          </a:p>
        </p:txBody>
      </p:sp>
      <p:grpSp>
        <p:nvGrpSpPr>
          <p:cNvPr id="89" name="Group 93"/>
          <p:cNvGrpSpPr>
            <a:grpSpLocks/>
          </p:cNvGrpSpPr>
          <p:nvPr/>
        </p:nvGrpSpPr>
        <p:grpSpPr bwMode="auto">
          <a:xfrm>
            <a:off x="0" y="2057400"/>
            <a:ext cx="6402917" cy="2820988"/>
            <a:chOff x="0" y="2057400"/>
            <a:chExt cx="4801394" cy="2820988"/>
          </a:xfrm>
        </p:grpSpPr>
        <p:cxnSp>
          <p:nvCxnSpPr>
            <p:cNvPr id="90" name="Straight Connector 116"/>
            <p:cNvCxnSpPr/>
            <p:nvPr/>
          </p:nvCxnSpPr>
          <p:spPr>
            <a:xfrm>
              <a:off x="0" y="2057400"/>
              <a:ext cx="4799806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Straight Connector 117"/>
            <p:cNvCxnSpPr/>
            <p:nvPr/>
          </p:nvCxnSpPr>
          <p:spPr>
            <a:xfrm>
              <a:off x="0" y="4876800"/>
              <a:ext cx="4799806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Connector 119"/>
            <p:cNvCxnSpPr/>
            <p:nvPr/>
          </p:nvCxnSpPr>
          <p:spPr>
            <a:xfrm rot="5400000">
              <a:off x="3391694" y="3467100"/>
              <a:ext cx="2817812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2130426"/>
            <a:ext cx="5892800" cy="1600327"/>
          </a:xfrm>
        </p:spPr>
        <p:txBody>
          <a:bodyPr/>
          <a:lstStyle>
            <a:lvl1pPr algn="l">
              <a:defRPr sz="3600" b="1" cap="none" spc="40" baseline="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" y="3733800"/>
            <a:ext cx="5892800" cy="1066800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9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7913B3-F801-42DB-AE65-F65BD786045E}" type="datetimeFigureOut">
              <a:rPr lang="ru-RU" smtClean="0">
                <a:solidFill>
                  <a:srgbClr val="DFE6D0"/>
                </a:solidFill>
              </a:rPr>
              <a:pPr>
                <a:defRPr/>
              </a:pPr>
              <a:t>06.01.2018</a:t>
            </a:fld>
            <a:endParaRPr lang="ru-RU">
              <a:solidFill>
                <a:srgbClr val="DFE6D0"/>
              </a:solidFill>
            </a:endParaRPr>
          </a:p>
        </p:txBody>
      </p:sp>
      <p:sp>
        <p:nvSpPr>
          <p:cNvPr id="9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DFE6D0"/>
              </a:solidFill>
            </a:endParaRPr>
          </a:p>
        </p:txBody>
      </p:sp>
      <p:sp>
        <p:nvSpPr>
          <p:cNvPr id="9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670BA8D6-E768-47F5-8E44-3098A21DAC3E}" type="slidenum">
              <a:rPr lang="ru-RU" altLang="ru-RU" smtClean="0">
                <a:solidFill>
                  <a:srgbClr val="DFE6D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DFE6D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879321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7575E7-2234-4B45-B1F4-5AD345C19ACA}" type="datetimeFigureOut">
              <a:rPr lang="ru-RU" smtClean="0">
                <a:solidFill>
                  <a:srgbClr val="DFE6D0"/>
                </a:solidFill>
              </a:rPr>
              <a:pPr>
                <a:defRPr/>
              </a:pPr>
              <a:t>06.01.2018</a:t>
            </a:fld>
            <a:endParaRPr lang="ru-RU">
              <a:solidFill>
                <a:srgbClr val="DFE6D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DFE6D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430DC6C-E271-459F-95EB-5D69CD8AAD1B}" type="slidenum">
              <a:rPr lang="ru-RU" altLang="ru-RU" smtClean="0">
                <a:solidFill>
                  <a:srgbClr val="DFE6D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DFE6D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940505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92"/>
          <p:cNvGrpSpPr>
            <a:grpSpLocks/>
          </p:cNvGrpSpPr>
          <p:nvPr/>
        </p:nvGrpSpPr>
        <p:grpSpPr bwMode="auto">
          <a:xfrm>
            <a:off x="0" y="-30163"/>
            <a:ext cx="12090400" cy="4846638"/>
            <a:chOff x="1" y="-30477"/>
            <a:chExt cx="9067799" cy="4526277"/>
          </a:xfrm>
        </p:grpSpPr>
        <p:cxnSp>
          <p:nvCxnSpPr>
            <p:cNvPr id="5" name="Straight Connector 7"/>
            <p:cNvCxnSpPr/>
            <p:nvPr/>
          </p:nvCxnSpPr>
          <p:spPr>
            <a:xfrm rot="16200000" flipH="1">
              <a:off x="-271560" y="2166840"/>
              <a:ext cx="450552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8"/>
            <p:cNvCxnSpPr/>
            <p:nvPr/>
          </p:nvCxnSpPr>
          <p:spPr>
            <a:xfrm rot="16200000" flipH="1">
              <a:off x="-462060" y="2052540"/>
              <a:ext cx="450552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9"/>
            <p:cNvCxnSpPr/>
            <p:nvPr/>
          </p:nvCxnSpPr>
          <p:spPr>
            <a:xfrm rot="5400000">
              <a:off x="-309660" y="2052540"/>
              <a:ext cx="450552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10"/>
            <p:cNvCxnSpPr/>
            <p:nvPr/>
          </p:nvCxnSpPr>
          <p:spPr>
            <a:xfrm rot="5400000">
              <a:off x="-2062260" y="2128740"/>
              <a:ext cx="450552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11"/>
            <p:cNvCxnSpPr/>
            <p:nvPr/>
          </p:nvCxnSpPr>
          <p:spPr>
            <a:xfrm rot="16200000" flipH="1">
              <a:off x="-2138460" y="2128740"/>
              <a:ext cx="450552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12"/>
            <p:cNvCxnSpPr/>
            <p:nvPr/>
          </p:nvCxnSpPr>
          <p:spPr>
            <a:xfrm rot="16200000" flipH="1">
              <a:off x="-195360" y="1785840"/>
              <a:ext cx="4505521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3"/>
            <p:cNvCxnSpPr/>
            <p:nvPr/>
          </p:nvCxnSpPr>
          <p:spPr>
            <a:xfrm rot="16200000" flipH="1">
              <a:off x="-1643160" y="2014440"/>
              <a:ext cx="450552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4"/>
            <p:cNvCxnSpPr/>
            <p:nvPr/>
          </p:nvCxnSpPr>
          <p:spPr>
            <a:xfrm rot="5400000">
              <a:off x="-1528860" y="2052540"/>
              <a:ext cx="450552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5"/>
            <p:cNvCxnSpPr/>
            <p:nvPr/>
          </p:nvCxnSpPr>
          <p:spPr>
            <a:xfrm rot="16200000" flipH="1">
              <a:off x="-957360" y="2014440"/>
              <a:ext cx="4505521" cy="457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6"/>
            <p:cNvCxnSpPr/>
            <p:nvPr/>
          </p:nvCxnSpPr>
          <p:spPr>
            <a:xfrm rot="16200000" flipH="1">
              <a:off x="-1947960" y="2090640"/>
              <a:ext cx="450552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7"/>
            <p:cNvCxnSpPr/>
            <p:nvPr/>
          </p:nvCxnSpPr>
          <p:spPr>
            <a:xfrm rot="16200000" flipH="1">
              <a:off x="-652560" y="2166840"/>
              <a:ext cx="450552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8"/>
            <p:cNvCxnSpPr/>
            <p:nvPr/>
          </p:nvCxnSpPr>
          <p:spPr>
            <a:xfrm rot="16200000" flipH="1">
              <a:off x="-1643160" y="2166840"/>
              <a:ext cx="450552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9"/>
            <p:cNvCxnSpPr/>
            <p:nvPr/>
          </p:nvCxnSpPr>
          <p:spPr>
            <a:xfrm rot="16200000" flipH="1">
              <a:off x="-1790370" y="2019629"/>
              <a:ext cx="4495143" cy="4572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20"/>
            <p:cNvCxnSpPr/>
            <p:nvPr/>
          </p:nvCxnSpPr>
          <p:spPr>
            <a:xfrm rot="5400000">
              <a:off x="-555722" y="1536602"/>
              <a:ext cx="4505521" cy="1412875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21"/>
            <p:cNvCxnSpPr/>
            <p:nvPr/>
          </p:nvCxnSpPr>
          <p:spPr>
            <a:xfrm rot="5400000">
              <a:off x="34034" y="2091434"/>
              <a:ext cx="4505521" cy="303212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22"/>
            <p:cNvCxnSpPr/>
            <p:nvPr/>
          </p:nvCxnSpPr>
          <p:spPr>
            <a:xfrm rot="5400000">
              <a:off x="261840" y="2090640"/>
              <a:ext cx="450552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3"/>
            <p:cNvCxnSpPr/>
            <p:nvPr/>
          </p:nvCxnSpPr>
          <p:spPr>
            <a:xfrm rot="5400000">
              <a:off x="-679547" y="2041427"/>
              <a:ext cx="4505521" cy="403225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4"/>
            <p:cNvCxnSpPr/>
            <p:nvPr/>
          </p:nvCxnSpPr>
          <p:spPr>
            <a:xfrm rot="16200000" flipH="1">
              <a:off x="-1466947" y="2066827"/>
              <a:ext cx="450552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5"/>
            <p:cNvCxnSpPr/>
            <p:nvPr/>
          </p:nvCxnSpPr>
          <p:spPr>
            <a:xfrm rot="16200000" flipH="1">
              <a:off x="-777972" y="2139852"/>
              <a:ext cx="4505521" cy="20637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6"/>
            <p:cNvCxnSpPr/>
            <p:nvPr/>
          </p:nvCxnSpPr>
          <p:spPr>
            <a:xfrm rot="16200000" flipH="1">
              <a:off x="-1185960" y="2166840"/>
              <a:ext cx="450552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7"/>
            <p:cNvCxnSpPr/>
            <p:nvPr/>
          </p:nvCxnSpPr>
          <p:spPr>
            <a:xfrm rot="16200000" flipH="1">
              <a:off x="-957360" y="2166840"/>
              <a:ext cx="450552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8"/>
            <p:cNvCxnSpPr/>
            <p:nvPr/>
          </p:nvCxnSpPr>
          <p:spPr>
            <a:xfrm rot="16200000" flipH="1">
              <a:off x="2243039" y="2166840"/>
              <a:ext cx="450552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9"/>
            <p:cNvCxnSpPr/>
            <p:nvPr/>
          </p:nvCxnSpPr>
          <p:spPr>
            <a:xfrm rot="16200000" flipH="1">
              <a:off x="2052539" y="2052540"/>
              <a:ext cx="450552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30"/>
            <p:cNvCxnSpPr/>
            <p:nvPr/>
          </p:nvCxnSpPr>
          <p:spPr>
            <a:xfrm rot="5400000">
              <a:off x="2204939" y="2052540"/>
              <a:ext cx="4505521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31"/>
            <p:cNvCxnSpPr/>
            <p:nvPr/>
          </p:nvCxnSpPr>
          <p:spPr>
            <a:xfrm rot="5400000">
              <a:off x="452340" y="2128740"/>
              <a:ext cx="450552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32"/>
            <p:cNvCxnSpPr/>
            <p:nvPr/>
          </p:nvCxnSpPr>
          <p:spPr>
            <a:xfrm rot="16200000" flipH="1">
              <a:off x="376140" y="2128740"/>
              <a:ext cx="450552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3"/>
            <p:cNvCxnSpPr/>
            <p:nvPr/>
          </p:nvCxnSpPr>
          <p:spPr>
            <a:xfrm rot="5400000">
              <a:off x="1024634" y="2242246"/>
              <a:ext cx="450552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4"/>
            <p:cNvCxnSpPr/>
            <p:nvPr/>
          </p:nvCxnSpPr>
          <p:spPr>
            <a:xfrm rot="16200000" flipH="1">
              <a:off x="871440" y="2014440"/>
              <a:ext cx="4505521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5"/>
            <p:cNvCxnSpPr/>
            <p:nvPr/>
          </p:nvCxnSpPr>
          <p:spPr>
            <a:xfrm rot="5400000">
              <a:off x="985740" y="2052540"/>
              <a:ext cx="450552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6"/>
            <p:cNvCxnSpPr/>
            <p:nvPr/>
          </p:nvCxnSpPr>
          <p:spPr>
            <a:xfrm rot="16200000" flipH="1">
              <a:off x="1557240" y="2014440"/>
              <a:ext cx="4505521" cy="457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7"/>
            <p:cNvCxnSpPr/>
            <p:nvPr/>
          </p:nvCxnSpPr>
          <p:spPr>
            <a:xfrm rot="16200000" flipH="1">
              <a:off x="566640" y="2090640"/>
              <a:ext cx="450552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8"/>
            <p:cNvCxnSpPr/>
            <p:nvPr/>
          </p:nvCxnSpPr>
          <p:spPr>
            <a:xfrm rot="16200000" flipH="1">
              <a:off x="1862040" y="2166840"/>
              <a:ext cx="450552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9"/>
            <p:cNvCxnSpPr/>
            <p:nvPr/>
          </p:nvCxnSpPr>
          <p:spPr>
            <a:xfrm rot="16200000" flipH="1">
              <a:off x="871440" y="2166840"/>
              <a:ext cx="450552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40"/>
            <p:cNvCxnSpPr/>
            <p:nvPr/>
          </p:nvCxnSpPr>
          <p:spPr>
            <a:xfrm rot="5400000">
              <a:off x="147540" y="2128740"/>
              <a:ext cx="450552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41"/>
            <p:cNvCxnSpPr/>
            <p:nvPr/>
          </p:nvCxnSpPr>
          <p:spPr>
            <a:xfrm rot="5400000">
              <a:off x="1958878" y="1536602"/>
              <a:ext cx="4505521" cy="1412875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42"/>
            <p:cNvCxnSpPr/>
            <p:nvPr/>
          </p:nvCxnSpPr>
          <p:spPr>
            <a:xfrm rot="5400000">
              <a:off x="2548633" y="2091434"/>
              <a:ext cx="4505521" cy="303212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3"/>
            <p:cNvCxnSpPr/>
            <p:nvPr/>
          </p:nvCxnSpPr>
          <p:spPr>
            <a:xfrm rot="5400000">
              <a:off x="2776439" y="2166840"/>
              <a:ext cx="450552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4"/>
            <p:cNvCxnSpPr/>
            <p:nvPr/>
          </p:nvCxnSpPr>
          <p:spPr>
            <a:xfrm rot="5400000">
              <a:off x="1835053" y="2041427"/>
              <a:ext cx="4505521" cy="403225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5"/>
            <p:cNvCxnSpPr/>
            <p:nvPr/>
          </p:nvCxnSpPr>
          <p:spPr>
            <a:xfrm rot="16200000" flipH="1">
              <a:off x="1047653" y="2066827"/>
              <a:ext cx="450552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6"/>
            <p:cNvCxnSpPr/>
            <p:nvPr/>
          </p:nvCxnSpPr>
          <p:spPr>
            <a:xfrm rot="16200000" flipH="1">
              <a:off x="1736628" y="2139852"/>
              <a:ext cx="4505521" cy="20637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7"/>
            <p:cNvCxnSpPr/>
            <p:nvPr/>
          </p:nvCxnSpPr>
          <p:spPr>
            <a:xfrm rot="16200000" flipH="1">
              <a:off x="1328640" y="2166840"/>
              <a:ext cx="450552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8"/>
            <p:cNvCxnSpPr/>
            <p:nvPr/>
          </p:nvCxnSpPr>
          <p:spPr>
            <a:xfrm rot="16200000" flipH="1">
              <a:off x="1557240" y="2166840"/>
              <a:ext cx="450552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9"/>
            <p:cNvCxnSpPr/>
            <p:nvPr/>
          </p:nvCxnSpPr>
          <p:spPr>
            <a:xfrm rot="16200000" flipH="1">
              <a:off x="3919439" y="2166840"/>
              <a:ext cx="450552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50"/>
            <p:cNvCxnSpPr/>
            <p:nvPr/>
          </p:nvCxnSpPr>
          <p:spPr>
            <a:xfrm rot="16200000" flipH="1">
              <a:off x="3271739" y="2052540"/>
              <a:ext cx="450552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51"/>
            <p:cNvCxnSpPr/>
            <p:nvPr/>
          </p:nvCxnSpPr>
          <p:spPr>
            <a:xfrm rot="5400000">
              <a:off x="3881339" y="2052540"/>
              <a:ext cx="450552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52"/>
            <p:cNvCxnSpPr/>
            <p:nvPr/>
          </p:nvCxnSpPr>
          <p:spPr>
            <a:xfrm rot="5400000">
              <a:off x="3005039" y="2090640"/>
              <a:ext cx="4505521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3"/>
            <p:cNvCxnSpPr/>
            <p:nvPr/>
          </p:nvCxnSpPr>
          <p:spPr>
            <a:xfrm rot="16200000" flipH="1">
              <a:off x="2243039" y="2014440"/>
              <a:ext cx="4505521" cy="457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4"/>
            <p:cNvCxnSpPr/>
            <p:nvPr/>
          </p:nvCxnSpPr>
          <p:spPr>
            <a:xfrm rot="16200000" flipH="1">
              <a:off x="3538439" y="2166840"/>
              <a:ext cx="450552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5"/>
            <p:cNvCxnSpPr/>
            <p:nvPr/>
          </p:nvCxnSpPr>
          <p:spPr>
            <a:xfrm rot="5400000">
              <a:off x="3822602" y="1536602"/>
              <a:ext cx="4505521" cy="1412875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6"/>
            <p:cNvCxnSpPr/>
            <p:nvPr/>
          </p:nvCxnSpPr>
          <p:spPr>
            <a:xfrm rot="5400000">
              <a:off x="4225033" y="2091434"/>
              <a:ext cx="4505521" cy="303212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7"/>
            <p:cNvCxnSpPr/>
            <p:nvPr/>
          </p:nvCxnSpPr>
          <p:spPr>
            <a:xfrm rot="5400000">
              <a:off x="4071839" y="2090640"/>
              <a:ext cx="450552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8"/>
            <p:cNvCxnSpPr/>
            <p:nvPr/>
          </p:nvCxnSpPr>
          <p:spPr>
            <a:xfrm rot="5400000">
              <a:off x="3565427" y="2041427"/>
              <a:ext cx="4505521" cy="403225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9"/>
            <p:cNvCxnSpPr/>
            <p:nvPr/>
          </p:nvCxnSpPr>
          <p:spPr>
            <a:xfrm rot="16200000" flipH="1">
              <a:off x="3413027" y="2139852"/>
              <a:ext cx="4505521" cy="20637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60"/>
            <p:cNvCxnSpPr/>
            <p:nvPr/>
          </p:nvCxnSpPr>
          <p:spPr>
            <a:xfrm rot="16200000" flipH="1">
              <a:off x="2928839" y="2166840"/>
              <a:ext cx="450552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61"/>
            <p:cNvCxnSpPr/>
            <p:nvPr/>
          </p:nvCxnSpPr>
          <p:spPr>
            <a:xfrm rot="16200000" flipH="1">
              <a:off x="3081239" y="2166840"/>
              <a:ext cx="450552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62"/>
            <p:cNvCxnSpPr/>
            <p:nvPr/>
          </p:nvCxnSpPr>
          <p:spPr>
            <a:xfrm rot="5400000">
              <a:off x="4643339" y="2128740"/>
              <a:ext cx="450552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3"/>
            <p:cNvCxnSpPr/>
            <p:nvPr/>
          </p:nvCxnSpPr>
          <p:spPr>
            <a:xfrm rot="16200000" flipH="1">
              <a:off x="4643339" y="2128740"/>
              <a:ext cx="450552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4"/>
            <p:cNvCxnSpPr/>
            <p:nvPr/>
          </p:nvCxnSpPr>
          <p:spPr>
            <a:xfrm rot="5400000">
              <a:off x="5215633" y="2242246"/>
              <a:ext cx="450552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5"/>
            <p:cNvCxnSpPr/>
            <p:nvPr/>
          </p:nvCxnSpPr>
          <p:spPr>
            <a:xfrm rot="16200000" flipH="1">
              <a:off x="5062439" y="2014440"/>
              <a:ext cx="450552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6"/>
            <p:cNvCxnSpPr/>
            <p:nvPr/>
          </p:nvCxnSpPr>
          <p:spPr>
            <a:xfrm rot="5400000">
              <a:off x="5176739" y="2052540"/>
              <a:ext cx="450552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7"/>
            <p:cNvCxnSpPr/>
            <p:nvPr/>
          </p:nvCxnSpPr>
          <p:spPr>
            <a:xfrm rot="16200000" flipH="1">
              <a:off x="5748239" y="2014440"/>
              <a:ext cx="4505521" cy="457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8"/>
            <p:cNvCxnSpPr/>
            <p:nvPr/>
          </p:nvCxnSpPr>
          <p:spPr>
            <a:xfrm rot="16200000" flipH="1">
              <a:off x="4910039" y="2166840"/>
              <a:ext cx="450552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9"/>
            <p:cNvCxnSpPr/>
            <p:nvPr/>
          </p:nvCxnSpPr>
          <p:spPr>
            <a:xfrm rot="5400000">
              <a:off x="4795739" y="2128740"/>
              <a:ext cx="450552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70"/>
            <p:cNvCxnSpPr/>
            <p:nvPr/>
          </p:nvCxnSpPr>
          <p:spPr>
            <a:xfrm rot="16200000" flipH="1">
              <a:off x="5391052" y="2066827"/>
              <a:ext cx="450552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71"/>
            <p:cNvCxnSpPr/>
            <p:nvPr/>
          </p:nvCxnSpPr>
          <p:spPr>
            <a:xfrm rot="16200000" flipH="1">
              <a:off x="5927627" y="2139852"/>
              <a:ext cx="4505521" cy="20637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72"/>
            <p:cNvCxnSpPr/>
            <p:nvPr/>
          </p:nvCxnSpPr>
          <p:spPr>
            <a:xfrm rot="16200000" flipH="1">
              <a:off x="5519639" y="2166840"/>
              <a:ext cx="450552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3"/>
            <p:cNvCxnSpPr/>
            <p:nvPr/>
          </p:nvCxnSpPr>
          <p:spPr>
            <a:xfrm rot="16200000" flipH="1">
              <a:off x="5748239" y="2166840"/>
              <a:ext cx="450552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4"/>
            <p:cNvCxnSpPr/>
            <p:nvPr/>
          </p:nvCxnSpPr>
          <p:spPr>
            <a:xfrm rot="16200000" flipH="1">
              <a:off x="6434039" y="2166840"/>
              <a:ext cx="450552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5"/>
            <p:cNvCxnSpPr/>
            <p:nvPr/>
          </p:nvCxnSpPr>
          <p:spPr>
            <a:xfrm rot="16200000" flipH="1">
              <a:off x="6243539" y="2052540"/>
              <a:ext cx="450552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6"/>
            <p:cNvCxnSpPr/>
            <p:nvPr/>
          </p:nvCxnSpPr>
          <p:spPr>
            <a:xfrm rot="5400000">
              <a:off x="6395939" y="2052540"/>
              <a:ext cx="450552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7"/>
            <p:cNvCxnSpPr/>
            <p:nvPr/>
          </p:nvCxnSpPr>
          <p:spPr>
            <a:xfrm rot="16200000" flipH="1">
              <a:off x="6053039" y="2166840"/>
              <a:ext cx="450552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8"/>
            <p:cNvCxnSpPr/>
            <p:nvPr/>
          </p:nvCxnSpPr>
          <p:spPr>
            <a:xfrm rot="5400000">
              <a:off x="6709412" y="2137412"/>
              <a:ext cx="4526277" cy="1905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9"/>
            <p:cNvCxnSpPr/>
            <p:nvPr/>
          </p:nvCxnSpPr>
          <p:spPr>
            <a:xfrm rot="5400000">
              <a:off x="6026052" y="2041427"/>
              <a:ext cx="4505521" cy="403225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80"/>
            <p:cNvCxnSpPr/>
            <p:nvPr/>
          </p:nvCxnSpPr>
          <p:spPr>
            <a:xfrm rot="16200000" flipH="1">
              <a:off x="5927627" y="2139852"/>
              <a:ext cx="4505521" cy="20637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81"/>
            <p:cNvCxnSpPr/>
            <p:nvPr/>
          </p:nvCxnSpPr>
          <p:spPr>
            <a:xfrm rot="5400000">
              <a:off x="6738840" y="2241452"/>
              <a:ext cx="4505521" cy="3175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82"/>
            <p:cNvCxnSpPr/>
            <p:nvPr/>
          </p:nvCxnSpPr>
          <p:spPr>
            <a:xfrm rot="5400000">
              <a:off x="3728939" y="2204940"/>
              <a:ext cx="4505521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3"/>
            <p:cNvCxnSpPr/>
            <p:nvPr/>
          </p:nvCxnSpPr>
          <p:spPr>
            <a:xfrm rot="16200000" flipH="1">
              <a:off x="4224239" y="2166840"/>
              <a:ext cx="4505521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4"/>
            <p:cNvCxnSpPr/>
            <p:nvPr/>
          </p:nvCxnSpPr>
          <p:spPr>
            <a:xfrm rot="16200000" flipH="1">
              <a:off x="4414739" y="2052540"/>
              <a:ext cx="4505521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5"/>
            <p:cNvCxnSpPr/>
            <p:nvPr/>
          </p:nvCxnSpPr>
          <p:spPr>
            <a:xfrm rot="5400000">
              <a:off x="3309839" y="2090640"/>
              <a:ext cx="4505521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6"/>
            <p:cNvCxnSpPr/>
            <p:nvPr/>
          </p:nvCxnSpPr>
          <p:spPr>
            <a:xfrm rot="16200000" flipH="1">
              <a:off x="4324252" y="2066827"/>
              <a:ext cx="450552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7"/>
            <p:cNvCxnSpPr/>
            <p:nvPr/>
          </p:nvCxnSpPr>
          <p:spPr>
            <a:xfrm rot="5400000">
              <a:off x="4948139" y="2052540"/>
              <a:ext cx="450552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8"/>
            <p:cNvCxnSpPr/>
            <p:nvPr/>
          </p:nvCxnSpPr>
          <p:spPr>
            <a:xfrm rot="5400000">
              <a:off x="5405339" y="1747740"/>
              <a:ext cx="4505521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9"/>
            <p:cNvCxnSpPr/>
            <p:nvPr/>
          </p:nvCxnSpPr>
          <p:spPr>
            <a:xfrm rot="16200000" flipH="1">
              <a:off x="2547839" y="2014440"/>
              <a:ext cx="4505521" cy="457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8" name="Rectangle 93"/>
          <p:cNvSpPr/>
          <p:nvPr/>
        </p:nvSpPr>
        <p:spPr>
          <a:xfrm>
            <a:off x="0" y="4311650"/>
            <a:ext cx="12192000" cy="1905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/>
              <a:ea typeface="+mn-ea"/>
              <a:cs typeface="+mn-cs"/>
            </a:endParaRPr>
          </a:p>
        </p:txBody>
      </p:sp>
      <p:cxnSp>
        <p:nvCxnSpPr>
          <p:cNvPr id="89" name="Straight Connector 95"/>
          <p:cNvCxnSpPr/>
          <p:nvPr/>
        </p:nvCxnSpPr>
        <p:spPr>
          <a:xfrm>
            <a:off x="0" y="4387850"/>
            <a:ext cx="12192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96"/>
          <p:cNvCxnSpPr/>
          <p:nvPr/>
        </p:nvCxnSpPr>
        <p:spPr>
          <a:xfrm>
            <a:off x="0" y="6138864"/>
            <a:ext cx="12192000" cy="1587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5621365"/>
            <a:ext cx="11074400" cy="414649"/>
          </a:xfrm>
        </p:spPr>
        <p:txBody>
          <a:bodyPr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5" name="Title 94"/>
          <p:cNvSpPr>
            <a:spLocks noGrp="1"/>
          </p:cNvSpPr>
          <p:nvPr>
            <p:ph type="title"/>
          </p:nvPr>
        </p:nvSpPr>
        <p:spPr>
          <a:xfrm>
            <a:off x="609600" y="4463568"/>
            <a:ext cx="11074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1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DD3A93-203A-49BC-8931-B06E828C4DC1}" type="datetimeFigureOut">
              <a:rPr lang="ru-RU" smtClean="0">
                <a:solidFill>
                  <a:srgbClr val="1D3641"/>
                </a:solidFill>
              </a:rPr>
              <a:pPr>
                <a:defRPr/>
              </a:pPr>
              <a:t>06.01.2018</a:t>
            </a:fld>
            <a:endParaRPr lang="ru-RU">
              <a:solidFill>
                <a:srgbClr val="1D3641"/>
              </a:solidFill>
            </a:endParaRPr>
          </a:p>
        </p:txBody>
      </p:sp>
      <p:sp>
        <p:nvSpPr>
          <p:cNvPr id="92" name="Footer Placeholder 9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1D3641"/>
              </a:solidFill>
            </a:endParaRPr>
          </a:p>
        </p:txBody>
      </p:sp>
      <p:sp>
        <p:nvSpPr>
          <p:cNvPr id="93" name="Slide Number Placeholder 9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0653809-D270-4F45-A2C4-2B1487AEF839}" type="slidenum">
              <a:rPr lang="ru-RU" altLang="ru-RU" smtClean="0">
                <a:solidFill>
                  <a:srgbClr val="1D3641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1D364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695019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9AADD9-76D1-4744-A8B9-EBED49896EC2}" type="datetimeFigureOut">
              <a:rPr lang="ru-RU" smtClean="0">
                <a:solidFill>
                  <a:srgbClr val="DFE6D0"/>
                </a:solidFill>
              </a:rPr>
              <a:pPr>
                <a:defRPr/>
              </a:pPr>
              <a:t>06.01.2018</a:t>
            </a:fld>
            <a:endParaRPr lang="ru-RU">
              <a:solidFill>
                <a:srgbClr val="DFE6D0"/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DFE6D0"/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533C0158-43FF-496D-B7C4-65ABF8C985AF}" type="slidenum">
              <a:rPr lang="ru-RU" altLang="ru-RU" smtClean="0">
                <a:solidFill>
                  <a:srgbClr val="DFE6D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DFE6D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308502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5EFB63-AFFD-4273-9368-303726DB7FDC}" type="datetimeFigureOut">
              <a:rPr lang="ru-RU" smtClean="0">
                <a:solidFill>
                  <a:srgbClr val="DFE6D0"/>
                </a:solidFill>
              </a:rPr>
              <a:pPr>
                <a:defRPr/>
              </a:pPr>
              <a:t>06.01.2018</a:t>
            </a:fld>
            <a:endParaRPr lang="ru-RU">
              <a:solidFill>
                <a:srgbClr val="DFE6D0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DFE6D0"/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34CF73A-EDAB-421B-8FFC-E7413C5DD74E}" type="slidenum">
              <a:rPr lang="ru-RU" altLang="ru-RU" smtClean="0">
                <a:solidFill>
                  <a:srgbClr val="DFE6D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DFE6D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09789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92"/>
          <p:cNvGrpSpPr>
            <a:grpSpLocks/>
          </p:cNvGrpSpPr>
          <p:nvPr/>
        </p:nvGrpSpPr>
        <p:grpSpPr bwMode="auto">
          <a:xfrm>
            <a:off x="0" y="-30163"/>
            <a:ext cx="12090400" cy="4846638"/>
            <a:chOff x="1" y="-30477"/>
            <a:chExt cx="9067799" cy="4526277"/>
          </a:xfrm>
        </p:grpSpPr>
        <p:cxnSp>
          <p:nvCxnSpPr>
            <p:cNvPr id="5" name="Straight Connector 7"/>
            <p:cNvCxnSpPr/>
            <p:nvPr/>
          </p:nvCxnSpPr>
          <p:spPr>
            <a:xfrm rot="16200000" flipH="1">
              <a:off x="-271560" y="2166840"/>
              <a:ext cx="450552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8"/>
            <p:cNvCxnSpPr/>
            <p:nvPr/>
          </p:nvCxnSpPr>
          <p:spPr>
            <a:xfrm rot="16200000" flipH="1">
              <a:off x="-462060" y="2052540"/>
              <a:ext cx="450552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9"/>
            <p:cNvCxnSpPr/>
            <p:nvPr/>
          </p:nvCxnSpPr>
          <p:spPr>
            <a:xfrm rot="5400000">
              <a:off x="-309660" y="2052540"/>
              <a:ext cx="450552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10"/>
            <p:cNvCxnSpPr/>
            <p:nvPr/>
          </p:nvCxnSpPr>
          <p:spPr>
            <a:xfrm rot="5400000">
              <a:off x="-2062260" y="2128740"/>
              <a:ext cx="450552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11"/>
            <p:cNvCxnSpPr/>
            <p:nvPr/>
          </p:nvCxnSpPr>
          <p:spPr>
            <a:xfrm rot="16200000" flipH="1">
              <a:off x="-2138460" y="2128740"/>
              <a:ext cx="450552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12"/>
            <p:cNvCxnSpPr/>
            <p:nvPr/>
          </p:nvCxnSpPr>
          <p:spPr>
            <a:xfrm rot="16200000" flipH="1">
              <a:off x="-195360" y="1785840"/>
              <a:ext cx="4505521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3"/>
            <p:cNvCxnSpPr/>
            <p:nvPr/>
          </p:nvCxnSpPr>
          <p:spPr>
            <a:xfrm rot="16200000" flipH="1">
              <a:off x="-1643160" y="2014440"/>
              <a:ext cx="450552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4"/>
            <p:cNvCxnSpPr/>
            <p:nvPr/>
          </p:nvCxnSpPr>
          <p:spPr>
            <a:xfrm rot="5400000">
              <a:off x="-1528860" y="2052540"/>
              <a:ext cx="450552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5"/>
            <p:cNvCxnSpPr/>
            <p:nvPr/>
          </p:nvCxnSpPr>
          <p:spPr>
            <a:xfrm rot="16200000" flipH="1">
              <a:off x="-957360" y="2014440"/>
              <a:ext cx="4505521" cy="457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6"/>
            <p:cNvCxnSpPr/>
            <p:nvPr/>
          </p:nvCxnSpPr>
          <p:spPr>
            <a:xfrm rot="16200000" flipH="1">
              <a:off x="-1947960" y="2090640"/>
              <a:ext cx="450552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7"/>
            <p:cNvCxnSpPr/>
            <p:nvPr/>
          </p:nvCxnSpPr>
          <p:spPr>
            <a:xfrm rot="16200000" flipH="1">
              <a:off x="-652560" y="2166840"/>
              <a:ext cx="450552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8"/>
            <p:cNvCxnSpPr/>
            <p:nvPr/>
          </p:nvCxnSpPr>
          <p:spPr>
            <a:xfrm rot="16200000" flipH="1">
              <a:off x="-1643160" y="2166840"/>
              <a:ext cx="450552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9"/>
            <p:cNvCxnSpPr/>
            <p:nvPr/>
          </p:nvCxnSpPr>
          <p:spPr>
            <a:xfrm rot="16200000" flipH="1">
              <a:off x="-1790370" y="2019629"/>
              <a:ext cx="4495143" cy="4572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20"/>
            <p:cNvCxnSpPr/>
            <p:nvPr/>
          </p:nvCxnSpPr>
          <p:spPr>
            <a:xfrm rot="5400000">
              <a:off x="-555722" y="1536602"/>
              <a:ext cx="4505521" cy="1412875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21"/>
            <p:cNvCxnSpPr/>
            <p:nvPr/>
          </p:nvCxnSpPr>
          <p:spPr>
            <a:xfrm rot="5400000">
              <a:off x="34034" y="2091434"/>
              <a:ext cx="4505521" cy="303212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22"/>
            <p:cNvCxnSpPr/>
            <p:nvPr/>
          </p:nvCxnSpPr>
          <p:spPr>
            <a:xfrm rot="5400000">
              <a:off x="261840" y="2090640"/>
              <a:ext cx="450552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3"/>
            <p:cNvCxnSpPr/>
            <p:nvPr/>
          </p:nvCxnSpPr>
          <p:spPr>
            <a:xfrm rot="5400000">
              <a:off x="-679547" y="2041427"/>
              <a:ext cx="4505521" cy="403225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4"/>
            <p:cNvCxnSpPr/>
            <p:nvPr/>
          </p:nvCxnSpPr>
          <p:spPr>
            <a:xfrm rot="16200000" flipH="1">
              <a:off x="-1466947" y="2066827"/>
              <a:ext cx="450552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5"/>
            <p:cNvCxnSpPr/>
            <p:nvPr/>
          </p:nvCxnSpPr>
          <p:spPr>
            <a:xfrm rot="16200000" flipH="1">
              <a:off x="-777972" y="2139852"/>
              <a:ext cx="4505521" cy="20637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6"/>
            <p:cNvCxnSpPr/>
            <p:nvPr/>
          </p:nvCxnSpPr>
          <p:spPr>
            <a:xfrm rot="16200000" flipH="1">
              <a:off x="-1185960" y="2166840"/>
              <a:ext cx="450552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7"/>
            <p:cNvCxnSpPr/>
            <p:nvPr/>
          </p:nvCxnSpPr>
          <p:spPr>
            <a:xfrm rot="16200000" flipH="1">
              <a:off x="-957360" y="2166840"/>
              <a:ext cx="450552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8"/>
            <p:cNvCxnSpPr/>
            <p:nvPr/>
          </p:nvCxnSpPr>
          <p:spPr>
            <a:xfrm rot="16200000" flipH="1">
              <a:off x="2243039" y="2166840"/>
              <a:ext cx="450552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9"/>
            <p:cNvCxnSpPr/>
            <p:nvPr/>
          </p:nvCxnSpPr>
          <p:spPr>
            <a:xfrm rot="16200000" flipH="1">
              <a:off x="2052539" y="2052540"/>
              <a:ext cx="450552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30"/>
            <p:cNvCxnSpPr/>
            <p:nvPr/>
          </p:nvCxnSpPr>
          <p:spPr>
            <a:xfrm rot="5400000">
              <a:off x="2204939" y="2052540"/>
              <a:ext cx="4505521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31"/>
            <p:cNvCxnSpPr/>
            <p:nvPr/>
          </p:nvCxnSpPr>
          <p:spPr>
            <a:xfrm rot="5400000">
              <a:off x="452340" y="2128740"/>
              <a:ext cx="450552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32"/>
            <p:cNvCxnSpPr/>
            <p:nvPr/>
          </p:nvCxnSpPr>
          <p:spPr>
            <a:xfrm rot="16200000" flipH="1">
              <a:off x="376140" y="2128740"/>
              <a:ext cx="450552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3"/>
            <p:cNvCxnSpPr/>
            <p:nvPr/>
          </p:nvCxnSpPr>
          <p:spPr>
            <a:xfrm rot="5400000">
              <a:off x="1024634" y="2242246"/>
              <a:ext cx="450552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4"/>
            <p:cNvCxnSpPr/>
            <p:nvPr/>
          </p:nvCxnSpPr>
          <p:spPr>
            <a:xfrm rot="16200000" flipH="1">
              <a:off x="871440" y="2014440"/>
              <a:ext cx="4505521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5"/>
            <p:cNvCxnSpPr/>
            <p:nvPr/>
          </p:nvCxnSpPr>
          <p:spPr>
            <a:xfrm rot="5400000">
              <a:off x="985740" y="2052540"/>
              <a:ext cx="450552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6"/>
            <p:cNvCxnSpPr/>
            <p:nvPr/>
          </p:nvCxnSpPr>
          <p:spPr>
            <a:xfrm rot="16200000" flipH="1">
              <a:off x="1557240" y="2014440"/>
              <a:ext cx="4505521" cy="457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7"/>
            <p:cNvCxnSpPr/>
            <p:nvPr/>
          </p:nvCxnSpPr>
          <p:spPr>
            <a:xfrm rot="16200000" flipH="1">
              <a:off x="566640" y="2090640"/>
              <a:ext cx="450552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8"/>
            <p:cNvCxnSpPr/>
            <p:nvPr/>
          </p:nvCxnSpPr>
          <p:spPr>
            <a:xfrm rot="16200000" flipH="1">
              <a:off x="1862040" y="2166840"/>
              <a:ext cx="450552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9"/>
            <p:cNvCxnSpPr/>
            <p:nvPr/>
          </p:nvCxnSpPr>
          <p:spPr>
            <a:xfrm rot="16200000" flipH="1">
              <a:off x="871440" y="2166840"/>
              <a:ext cx="450552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40"/>
            <p:cNvCxnSpPr/>
            <p:nvPr/>
          </p:nvCxnSpPr>
          <p:spPr>
            <a:xfrm rot="5400000">
              <a:off x="147540" y="2128740"/>
              <a:ext cx="450552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41"/>
            <p:cNvCxnSpPr/>
            <p:nvPr/>
          </p:nvCxnSpPr>
          <p:spPr>
            <a:xfrm rot="5400000">
              <a:off x="1958878" y="1536602"/>
              <a:ext cx="4505521" cy="1412875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42"/>
            <p:cNvCxnSpPr/>
            <p:nvPr/>
          </p:nvCxnSpPr>
          <p:spPr>
            <a:xfrm rot="5400000">
              <a:off x="2548633" y="2091434"/>
              <a:ext cx="4505521" cy="303212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3"/>
            <p:cNvCxnSpPr/>
            <p:nvPr/>
          </p:nvCxnSpPr>
          <p:spPr>
            <a:xfrm rot="5400000">
              <a:off x="2776439" y="2166840"/>
              <a:ext cx="450552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4"/>
            <p:cNvCxnSpPr/>
            <p:nvPr/>
          </p:nvCxnSpPr>
          <p:spPr>
            <a:xfrm rot="5400000">
              <a:off x="1835053" y="2041427"/>
              <a:ext cx="4505521" cy="403225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5"/>
            <p:cNvCxnSpPr/>
            <p:nvPr/>
          </p:nvCxnSpPr>
          <p:spPr>
            <a:xfrm rot="16200000" flipH="1">
              <a:off x="1047653" y="2066827"/>
              <a:ext cx="450552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6"/>
            <p:cNvCxnSpPr/>
            <p:nvPr/>
          </p:nvCxnSpPr>
          <p:spPr>
            <a:xfrm rot="16200000" flipH="1">
              <a:off x="1736628" y="2139852"/>
              <a:ext cx="4505521" cy="20637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7"/>
            <p:cNvCxnSpPr/>
            <p:nvPr/>
          </p:nvCxnSpPr>
          <p:spPr>
            <a:xfrm rot="16200000" flipH="1">
              <a:off x="1328640" y="2166840"/>
              <a:ext cx="450552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8"/>
            <p:cNvCxnSpPr/>
            <p:nvPr/>
          </p:nvCxnSpPr>
          <p:spPr>
            <a:xfrm rot="16200000" flipH="1">
              <a:off x="1557240" y="2166840"/>
              <a:ext cx="450552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9"/>
            <p:cNvCxnSpPr/>
            <p:nvPr/>
          </p:nvCxnSpPr>
          <p:spPr>
            <a:xfrm rot="16200000" flipH="1">
              <a:off x="3919439" y="2166840"/>
              <a:ext cx="450552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50"/>
            <p:cNvCxnSpPr/>
            <p:nvPr/>
          </p:nvCxnSpPr>
          <p:spPr>
            <a:xfrm rot="16200000" flipH="1">
              <a:off x="3271739" y="2052540"/>
              <a:ext cx="450552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51"/>
            <p:cNvCxnSpPr/>
            <p:nvPr/>
          </p:nvCxnSpPr>
          <p:spPr>
            <a:xfrm rot="5400000">
              <a:off x="3881339" y="2052540"/>
              <a:ext cx="450552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52"/>
            <p:cNvCxnSpPr/>
            <p:nvPr/>
          </p:nvCxnSpPr>
          <p:spPr>
            <a:xfrm rot="5400000">
              <a:off x="3005039" y="2090640"/>
              <a:ext cx="4505521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3"/>
            <p:cNvCxnSpPr/>
            <p:nvPr/>
          </p:nvCxnSpPr>
          <p:spPr>
            <a:xfrm rot="16200000" flipH="1">
              <a:off x="2243039" y="2014440"/>
              <a:ext cx="4505521" cy="457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4"/>
            <p:cNvCxnSpPr/>
            <p:nvPr/>
          </p:nvCxnSpPr>
          <p:spPr>
            <a:xfrm rot="16200000" flipH="1">
              <a:off x="3538439" y="2166840"/>
              <a:ext cx="450552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5"/>
            <p:cNvCxnSpPr/>
            <p:nvPr/>
          </p:nvCxnSpPr>
          <p:spPr>
            <a:xfrm rot="5400000">
              <a:off x="3822602" y="1536602"/>
              <a:ext cx="4505521" cy="1412875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6"/>
            <p:cNvCxnSpPr/>
            <p:nvPr/>
          </p:nvCxnSpPr>
          <p:spPr>
            <a:xfrm rot="5400000">
              <a:off x="4225033" y="2091434"/>
              <a:ext cx="4505521" cy="303212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7"/>
            <p:cNvCxnSpPr/>
            <p:nvPr/>
          </p:nvCxnSpPr>
          <p:spPr>
            <a:xfrm rot="5400000">
              <a:off x="4071839" y="2090640"/>
              <a:ext cx="450552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8"/>
            <p:cNvCxnSpPr/>
            <p:nvPr/>
          </p:nvCxnSpPr>
          <p:spPr>
            <a:xfrm rot="5400000">
              <a:off x="3565427" y="2041427"/>
              <a:ext cx="4505521" cy="403225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9"/>
            <p:cNvCxnSpPr/>
            <p:nvPr/>
          </p:nvCxnSpPr>
          <p:spPr>
            <a:xfrm rot="16200000" flipH="1">
              <a:off x="3413027" y="2139852"/>
              <a:ext cx="4505521" cy="20637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60"/>
            <p:cNvCxnSpPr/>
            <p:nvPr/>
          </p:nvCxnSpPr>
          <p:spPr>
            <a:xfrm rot="16200000" flipH="1">
              <a:off x="2928839" y="2166840"/>
              <a:ext cx="450552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61"/>
            <p:cNvCxnSpPr/>
            <p:nvPr/>
          </p:nvCxnSpPr>
          <p:spPr>
            <a:xfrm rot="16200000" flipH="1">
              <a:off x="3081239" y="2166840"/>
              <a:ext cx="450552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62"/>
            <p:cNvCxnSpPr/>
            <p:nvPr/>
          </p:nvCxnSpPr>
          <p:spPr>
            <a:xfrm rot="5400000">
              <a:off x="4643339" y="2128740"/>
              <a:ext cx="450552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3"/>
            <p:cNvCxnSpPr/>
            <p:nvPr/>
          </p:nvCxnSpPr>
          <p:spPr>
            <a:xfrm rot="16200000" flipH="1">
              <a:off x="4643339" y="2128740"/>
              <a:ext cx="450552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4"/>
            <p:cNvCxnSpPr/>
            <p:nvPr/>
          </p:nvCxnSpPr>
          <p:spPr>
            <a:xfrm rot="5400000">
              <a:off x="5215633" y="2242246"/>
              <a:ext cx="450552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5"/>
            <p:cNvCxnSpPr/>
            <p:nvPr/>
          </p:nvCxnSpPr>
          <p:spPr>
            <a:xfrm rot="16200000" flipH="1">
              <a:off x="5062439" y="2014440"/>
              <a:ext cx="450552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6"/>
            <p:cNvCxnSpPr/>
            <p:nvPr/>
          </p:nvCxnSpPr>
          <p:spPr>
            <a:xfrm rot="5400000">
              <a:off x="5176739" y="2052540"/>
              <a:ext cx="450552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7"/>
            <p:cNvCxnSpPr/>
            <p:nvPr/>
          </p:nvCxnSpPr>
          <p:spPr>
            <a:xfrm rot="16200000" flipH="1">
              <a:off x="5748239" y="2014440"/>
              <a:ext cx="4505521" cy="457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8"/>
            <p:cNvCxnSpPr/>
            <p:nvPr/>
          </p:nvCxnSpPr>
          <p:spPr>
            <a:xfrm rot="16200000" flipH="1">
              <a:off x="4910039" y="2166840"/>
              <a:ext cx="450552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9"/>
            <p:cNvCxnSpPr/>
            <p:nvPr/>
          </p:nvCxnSpPr>
          <p:spPr>
            <a:xfrm rot="5400000">
              <a:off x="4795739" y="2128740"/>
              <a:ext cx="450552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70"/>
            <p:cNvCxnSpPr/>
            <p:nvPr/>
          </p:nvCxnSpPr>
          <p:spPr>
            <a:xfrm rot="16200000" flipH="1">
              <a:off x="5391052" y="2066827"/>
              <a:ext cx="450552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71"/>
            <p:cNvCxnSpPr/>
            <p:nvPr/>
          </p:nvCxnSpPr>
          <p:spPr>
            <a:xfrm rot="16200000" flipH="1">
              <a:off x="5927627" y="2139852"/>
              <a:ext cx="4505521" cy="20637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72"/>
            <p:cNvCxnSpPr/>
            <p:nvPr/>
          </p:nvCxnSpPr>
          <p:spPr>
            <a:xfrm rot="16200000" flipH="1">
              <a:off x="5519639" y="2166840"/>
              <a:ext cx="450552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3"/>
            <p:cNvCxnSpPr/>
            <p:nvPr/>
          </p:nvCxnSpPr>
          <p:spPr>
            <a:xfrm rot="16200000" flipH="1">
              <a:off x="5748239" y="2166840"/>
              <a:ext cx="450552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4"/>
            <p:cNvCxnSpPr/>
            <p:nvPr/>
          </p:nvCxnSpPr>
          <p:spPr>
            <a:xfrm rot="16200000" flipH="1">
              <a:off x="6434039" y="2166840"/>
              <a:ext cx="450552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5"/>
            <p:cNvCxnSpPr/>
            <p:nvPr/>
          </p:nvCxnSpPr>
          <p:spPr>
            <a:xfrm rot="16200000" flipH="1">
              <a:off x="6243539" y="2052540"/>
              <a:ext cx="450552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6"/>
            <p:cNvCxnSpPr/>
            <p:nvPr/>
          </p:nvCxnSpPr>
          <p:spPr>
            <a:xfrm rot="5400000">
              <a:off x="6395939" y="2052540"/>
              <a:ext cx="450552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7"/>
            <p:cNvCxnSpPr/>
            <p:nvPr/>
          </p:nvCxnSpPr>
          <p:spPr>
            <a:xfrm rot="16200000" flipH="1">
              <a:off x="6053039" y="2166840"/>
              <a:ext cx="450552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8"/>
            <p:cNvCxnSpPr/>
            <p:nvPr/>
          </p:nvCxnSpPr>
          <p:spPr>
            <a:xfrm rot="5400000">
              <a:off x="6709412" y="2137412"/>
              <a:ext cx="4526277" cy="1905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9"/>
            <p:cNvCxnSpPr/>
            <p:nvPr/>
          </p:nvCxnSpPr>
          <p:spPr>
            <a:xfrm rot="5400000">
              <a:off x="6026052" y="2041427"/>
              <a:ext cx="4505521" cy="403225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80"/>
            <p:cNvCxnSpPr/>
            <p:nvPr/>
          </p:nvCxnSpPr>
          <p:spPr>
            <a:xfrm rot="16200000" flipH="1">
              <a:off x="5927627" y="2139852"/>
              <a:ext cx="4505521" cy="20637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81"/>
            <p:cNvCxnSpPr/>
            <p:nvPr/>
          </p:nvCxnSpPr>
          <p:spPr>
            <a:xfrm rot="5400000">
              <a:off x="6738840" y="2241452"/>
              <a:ext cx="4505521" cy="3175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82"/>
            <p:cNvCxnSpPr/>
            <p:nvPr/>
          </p:nvCxnSpPr>
          <p:spPr>
            <a:xfrm rot="5400000">
              <a:off x="3728939" y="2204940"/>
              <a:ext cx="4505521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3"/>
            <p:cNvCxnSpPr/>
            <p:nvPr/>
          </p:nvCxnSpPr>
          <p:spPr>
            <a:xfrm rot="16200000" flipH="1">
              <a:off x="4224239" y="2166840"/>
              <a:ext cx="4505521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4"/>
            <p:cNvCxnSpPr/>
            <p:nvPr/>
          </p:nvCxnSpPr>
          <p:spPr>
            <a:xfrm rot="16200000" flipH="1">
              <a:off x="4414739" y="2052540"/>
              <a:ext cx="4505521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5"/>
            <p:cNvCxnSpPr/>
            <p:nvPr/>
          </p:nvCxnSpPr>
          <p:spPr>
            <a:xfrm rot="5400000">
              <a:off x="3309839" y="2090640"/>
              <a:ext cx="4505521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6"/>
            <p:cNvCxnSpPr/>
            <p:nvPr/>
          </p:nvCxnSpPr>
          <p:spPr>
            <a:xfrm rot="16200000" flipH="1">
              <a:off x="4324252" y="2066827"/>
              <a:ext cx="450552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7"/>
            <p:cNvCxnSpPr/>
            <p:nvPr/>
          </p:nvCxnSpPr>
          <p:spPr>
            <a:xfrm rot="5400000">
              <a:off x="4948139" y="2052540"/>
              <a:ext cx="450552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8"/>
            <p:cNvCxnSpPr/>
            <p:nvPr/>
          </p:nvCxnSpPr>
          <p:spPr>
            <a:xfrm rot="5400000">
              <a:off x="5405339" y="1747740"/>
              <a:ext cx="4505521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9"/>
            <p:cNvCxnSpPr/>
            <p:nvPr/>
          </p:nvCxnSpPr>
          <p:spPr>
            <a:xfrm rot="16200000" flipH="1">
              <a:off x="2547839" y="2014440"/>
              <a:ext cx="4505521" cy="457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8" name="Rectangle 93"/>
          <p:cNvSpPr/>
          <p:nvPr/>
        </p:nvSpPr>
        <p:spPr>
          <a:xfrm>
            <a:off x="0" y="4311650"/>
            <a:ext cx="12192000" cy="1905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/>
              <a:ea typeface="+mn-ea"/>
              <a:cs typeface="+mn-cs"/>
            </a:endParaRPr>
          </a:p>
        </p:txBody>
      </p:sp>
      <p:cxnSp>
        <p:nvCxnSpPr>
          <p:cNvPr id="89" name="Straight Connector 95"/>
          <p:cNvCxnSpPr/>
          <p:nvPr/>
        </p:nvCxnSpPr>
        <p:spPr>
          <a:xfrm>
            <a:off x="0" y="4387850"/>
            <a:ext cx="12192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96"/>
          <p:cNvCxnSpPr/>
          <p:nvPr/>
        </p:nvCxnSpPr>
        <p:spPr>
          <a:xfrm>
            <a:off x="0" y="6138864"/>
            <a:ext cx="12192000" cy="1587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5621365"/>
            <a:ext cx="11074400" cy="414649"/>
          </a:xfrm>
        </p:spPr>
        <p:txBody>
          <a:bodyPr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5" name="Title 94"/>
          <p:cNvSpPr>
            <a:spLocks noGrp="1"/>
          </p:cNvSpPr>
          <p:nvPr>
            <p:ph type="title"/>
          </p:nvPr>
        </p:nvSpPr>
        <p:spPr>
          <a:xfrm>
            <a:off x="609600" y="4463568"/>
            <a:ext cx="11074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1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DD3A93-203A-49BC-8931-B06E828C4DC1}" type="datetimeFigureOut">
              <a:rPr lang="ru-RU" smtClean="0">
                <a:solidFill>
                  <a:srgbClr val="1D3641"/>
                </a:solidFill>
              </a:rPr>
              <a:pPr>
                <a:defRPr/>
              </a:pPr>
              <a:t>06.01.2018</a:t>
            </a:fld>
            <a:endParaRPr lang="ru-RU">
              <a:solidFill>
                <a:srgbClr val="1D3641"/>
              </a:solidFill>
            </a:endParaRPr>
          </a:p>
        </p:txBody>
      </p:sp>
      <p:sp>
        <p:nvSpPr>
          <p:cNvPr id="92" name="Footer Placeholder 9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1D3641"/>
              </a:solidFill>
            </a:endParaRPr>
          </a:p>
        </p:txBody>
      </p:sp>
      <p:sp>
        <p:nvSpPr>
          <p:cNvPr id="93" name="Slide Number Placeholder 9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0653809-D270-4F45-A2C4-2B1487AEF839}" type="slidenum">
              <a:rPr lang="ru-RU" altLang="ru-RU" smtClean="0">
                <a:solidFill>
                  <a:srgbClr val="1D3641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1D364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336210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67967D-A760-48D8-A24A-5285BD29F23D}" type="datetimeFigureOut">
              <a:rPr lang="ru-RU" smtClean="0">
                <a:solidFill>
                  <a:srgbClr val="DFE6D0"/>
                </a:solidFill>
              </a:rPr>
              <a:pPr>
                <a:defRPr/>
              </a:pPr>
              <a:t>06.01.2018</a:t>
            </a:fld>
            <a:endParaRPr lang="ru-RU">
              <a:solidFill>
                <a:srgbClr val="DFE6D0"/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DFE6D0"/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B40D1E30-D269-4B24-97F8-2980424647D4}" type="slidenum">
              <a:rPr lang="ru-RU" altLang="ru-RU" smtClean="0">
                <a:solidFill>
                  <a:srgbClr val="DFE6D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DFE6D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220831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5AE4C5-BEE4-42D7-9135-0186CA2DF9B3}" type="datetimeFigureOut">
              <a:rPr lang="ru-RU" smtClean="0">
                <a:solidFill>
                  <a:srgbClr val="DFE6D0"/>
                </a:solidFill>
              </a:rPr>
              <a:pPr>
                <a:defRPr/>
              </a:pPr>
              <a:t>06.01.2018</a:t>
            </a:fld>
            <a:endParaRPr lang="ru-RU">
              <a:solidFill>
                <a:srgbClr val="DFE6D0"/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DFE6D0"/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0BE19FD-498B-4252-9093-BB7B32ADAA30}" type="slidenum">
              <a:rPr lang="ru-RU" altLang="ru-RU" smtClean="0">
                <a:solidFill>
                  <a:srgbClr val="DFE6D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DFE6D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542362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6"/>
          <p:cNvSpPr/>
          <p:nvPr/>
        </p:nvSpPr>
        <p:spPr>
          <a:xfrm>
            <a:off x="0" y="1563688"/>
            <a:ext cx="3683000" cy="3313112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/>
              <a:ea typeface="+mn-ea"/>
              <a:cs typeface="+mn-cs"/>
            </a:endParaRPr>
          </a:p>
        </p:txBody>
      </p:sp>
      <p:cxnSp>
        <p:nvCxnSpPr>
          <p:cNvPr id="6" name="Straight Connector 38"/>
          <p:cNvCxnSpPr/>
          <p:nvPr/>
        </p:nvCxnSpPr>
        <p:spPr>
          <a:xfrm rot="5400000">
            <a:off x="2006866" y="3221832"/>
            <a:ext cx="3017837" cy="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40"/>
          <p:cNvCxnSpPr/>
          <p:nvPr/>
        </p:nvCxnSpPr>
        <p:spPr>
          <a:xfrm>
            <a:off x="1" y="1712914"/>
            <a:ext cx="3534833" cy="1587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42"/>
          <p:cNvCxnSpPr/>
          <p:nvPr/>
        </p:nvCxnSpPr>
        <p:spPr>
          <a:xfrm>
            <a:off x="1" y="4733925"/>
            <a:ext cx="3534833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67200" y="273051"/>
            <a:ext cx="7315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200" y="1901952"/>
            <a:ext cx="3169920" cy="1371600"/>
          </a:xfr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lang="en-US" sz="2600" b="1" kern="1200" cap="none" spc="20" baseline="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3200" y="3273552"/>
            <a:ext cx="316992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0CCB1C-030B-4BD4-AB86-0E90B35BDA8C}" type="datetimeFigureOut">
              <a:rPr lang="ru-RU" smtClean="0">
                <a:solidFill>
                  <a:srgbClr val="DFE6D0"/>
                </a:solidFill>
              </a:rPr>
              <a:pPr>
                <a:defRPr/>
              </a:pPr>
              <a:t>06.01.2018</a:t>
            </a:fld>
            <a:endParaRPr lang="ru-RU">
              <a:solidFill>
                <a:srgbClr val="DFE6D0"/>
              </a:solidFill>
            </a:endParaRPr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DFE6D0"/>
              </a:solidFill>
            </a:endParaRPr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95BCFD54-5CA2-4EFC-A4B3-02909B61061A}" type="slidenum">
              <a:rPr lang="ru-RU" altLang="ru-RU" smtClean="0">
                <a:solidFill>
                  <a:srgbClr val="DFE6D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DFE6D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938938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2"/>
          <p:cNvSpPr/>
          <p:nvPr/>
        </p:nvSpPr>
        <p:spPr>
          <a:xfrm>
            <a:off x="0" y="1563688"/>
            <a:ext cx="3683000" cy="3313112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/>
              <a:ea typeface="+mn-ea"/>
              <a:cs typeface="+mn-cs"/>
            </a:endParaRPr>
          </a:p>
        </p:txBody>
      </p:sp>
      <p:cxnSp>
        <p:nvCxnSpPr>
          <p:cNvPr id="6" name="Straight Connector 33"/>
          <p:cNvCxnSpPr/>
          <p:nvPr/>
        </p:nvCxnSpPr>
        <p:spPr>
          <a:xfrm rot="5400000">
            <a:off x="2006866" y="3221832"/>
            <a:ext cx="3017837" cy="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34"/>
          <p:cNvCxnSpPr/>
          <p:nvPr/>
        </p:nvCxnSpPr>
        <p:spPr>
          <a:xfrm>
            <a:off x="1" y="1712914"/>
            <a:ext cx="3534833" cy="1587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59"/>
          <p:cNvCxnSpPr/>
          <p:nvPr/>
        </p:nvCxnSpPr>
        <p:spPr>
          <a:xfrm>
            <a:off x="1" y="4733925"/>
            <a:ext cx="3534833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67200" y="381000"/>
            <a:ext cx="7416800" cy="5638800"/>
          </a:xfrm>
          <a:solidFill>
            <a:schemeClr val="bg2"/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7264" y="1905000"/>
            <a:ext cx="3169920" cy="1371600"/>
          </a:xfrm>
        </p:spPr>
        <p:txBody>
          <a:bodyPr/>
          <a:lstStyle>
            <a:lvl1pPr algn="l">
              <a:defRPr sz="2600" b="1" cap="none" spc="20" baseline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3200" y="3276600"/>
            <a:ext cx="316992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D7B388-1A8D-4EE6-8162-8CE50F787AF9}" type="datetimeFigureOut">
              <a:rPr lang="ru-RU" smtClean="0">
                <a:solidFill>
                  <a:srgbClr val="DFE6D0"/>
                </a:solidFill>
              </a:rPr>
              <a:pPr>
                <a:defRPr/>
              </a:pPr>
              <a:t>06.01.2018</a:t>
            </a:fld>
            <a:endParaRPr lang="ru-RU">
              <a:solidFill>
                <a:srgbClr val="DFE6D0"/>
              </a:solidFill>
            </a:endParaRPr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DFE6D0"/>
              </a:solidFill>
            </a:endParaRPr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C0455A22-6FEC-446D-9D9E-A5C78AB14522}" type="slidenum">
              <a:rPr lang="ru-RU" altLang="ru-RU" smtClean="0">
                <a:solidFill>
                  <a:srgbClr val="DFE6D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DFE6D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894148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690C41-B665-4046-876F-D6EF4F62DD5B}" type="datetimeFigureOut">
              <a:rPr lang="ru-RU" smtClean="0">
                <a:solidFill>
                  <a:srgbClr val="DFE6D0"/>
                </a:solidFill>
              </a:rPr>
              <a:pPr>
                <a:defRPr/>
              </a:pPr>
              <a:t>06.01.2018</a:t>
            </a:fld>
            <a:endParaRPr lang="ru-RU">
              <a:solidFill>
                <a:srgbClr val="DFE6D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DFE6D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646F4F5B-F40F-4EF8-9FCF-538F0035934B}" type="slidenum">
              <a:rPr lang="ru-RU" altLang="ru-RU" smtClean="0">
                <a:solidFill>
                  <a:srgbClr val="DFE6D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DFE6D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588410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1C5DB4-C646-4665-A63C-76ADEE1FE967}" type="datetimeFigureOut">
              <a:rPr lang="ru-RU" smtClean="0">
                <a:solidFill>
                  <a:srgbClr val="DFE6D0"/>
                </a:solidFill>
              </a:rPr>
              <a:pPr>
                <a:defRPr/>
              </a:pPr>
              <a:t>06.01.2018</a:t>
            </a:fld>
            <a:endParaRPr lang="ru-RU">
              <a:solidFill>
                <a:srgbClr val="DFE6D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DFE6D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46BDF37E-6773-45AC-8391-AF59BDCD2B55}" type="slidenum">
              <a:rPr lang="ru-RU" altLang="ru-RU" smtClean="0">
                <a:solidFill>
                  <a:srgbClr val="DFE6D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DFE6D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256247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7813"/>
            <a:ext cx="10972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6197600" y="1600201"/>
            <a:ext cx="53848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6197600" y="3941763"/>
            <a:ext cx="53848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609600" y="6248400"/>
            <a:ext cx="28448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DFE6D0"/>
              </a:solidFill>
            </a:endParaRPr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4165600" y="6248400"/>
            <a:ext cx="38608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DFE6D0"/>
              </a:solidFill>
            </a:endParaRP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8737600" y="6248400"/>
            <a:ext cx="2844800" cy="457200"/>
          </a:xfr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CD5AC0D-DE0E-4F3F-B864-DAFEC7B90448}" type="slidenum">
              <a:rPr lang="ru-RU" altLang="ru-RU" smtClean="0">
                <a:solidFill>
                  <a:srgbClr val="DFE6D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DFE6D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5666526"/>
      </p:ext>
    </p:extLst>
  </p:cSld>
  <p:clrMapOvr>
    <a:masterClrMapping/>
  </p:clrMapOvr>
  <p:transition>
    <p:blinds dir="vert"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12192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12192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12192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12192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65060" y="5052546"/>
            <a:ext cx="7516013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B7913B3-F801-42DB-AE65-F65BD786045E}" type="datetimeFigureOut">
              <a:rPr lang="ru-RU" smtClean="0">
                <a:solidFill>
                  <a:srgbClr val="DFE6D0"/>
                </a:solidFill>
              </a:rPr>
              <a:pPr>
                <a:defRPr/>
              </a:pPr>
              <a:t>06.01.2018</a:t>
            </a:fld>
            <a:endParaRPr lang="ru-RU">
              <a:solidFill>
                <a:srgbClr val="DFE6D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DFE6D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670BA8D6-E768-47F5-8E44-3098A21DAC3E}" type="slidenum">
              <a:rPr lang="ru-RU" altLang="ru-RU" smtClean="0">
                <a:solidFill>
                  <a:srgbClr val="DFE6D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DFE6D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0108" y="3132290"/>
            <a:ext cx="9567135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07575E7-2234-4B45-B1F4-5AD345C19ACA}" type="datetimeFigureOut">
              <a:rPr lang="ru-RU" smtClean="0">
                <a:solidFill>
                  <a:srgbClr val="DFE6D0"/>
                </a:solidFill>
              </a:rPr>
              <a:pPr>
                <a:defRPr/>
              </a:pPr>
              <a:t>06.01.2018</a:t>
            </a:fld>
            <a:endParaRPr lang="ru-RU">
              <a:solidFill>
                <a:srgbClr val="DFE6D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DFE6D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430DC6C-E271-459F-95EB-5D69CD8AAD1B}" type="slidenum">
              <a:rPr lang="ru-RU" altLang="ru-RU" smtClean="0">
                <a:solidFill>
                  <a:srgbClr val="DFE6D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DFE6D0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524000" y="731520"/>
            <a:ext cx="85344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12192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12192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12192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12192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10927" y="2172648"/>
            <a:ext cx="7955555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6584" y="4607511"/>
            <a:ext cx="7960659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ADD3A93-203A-49BC-8931-B06E828C4DC1}" type="datetimeFigureOut">
              <a:rPr lang="ru-RU" smtClean="0">
                <a:solidFill>
                  <a:srgbClr val="1D3641"/>
                </a:solidFill>
              </a:rPr>
              <a:pPr>
                <a:defRPr/>
              </a:pPr>
              <a:t>06.01.2018</a:t>
            </a:fld>
            <a:endParaRPr lang="ru-RU">
              <a:solidFill>
                <a:srgbClr val="1D364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1D364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0653809-D270-4F45-A2C4-2B1487AEF839}" type="slidenum">
              <a:rPr lang="ru-RU" altLang="ru-RU" smtClean="0">
                <a:solidFill>
                  <a:srgbClr val="1D3641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1D364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9AADD9-76D1-4744-A8B9-EBED49896EC2}" type="datetimeFigureOut">
              <a:rPr lang="ru-RU" smtClean="0">
                <a:solidFill>
                  <a:srgbClr val="DFE6D0"/>
                </a:solidFill>
              </a:rPr>
              <a:pPr>
                <a:defRPr/>
              </a:pPr>
              <a:t>06.01.2018</a:t>
            </a:fld>
            <a:endParaRPr lang="ru-RU">
              <a:solidFill>
                <a:srgbClr val="DFE6D0"/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DFE6D0"/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533C0158-43FF-496D-B7C4-65ABF8C985AF}" type="slidenum">
              <a:rPr lang="ru-RU" altLang="ru-RU" smtClean="0">
                <a:solidFill>
                  <a:srgbClr val="DFE6D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DFE6D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41269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C9AADD9-76D1-4744-A8B9-EBED49896EC2}" type="datetimeFigureOut">
              <a:rPr lang="ru-RU" smtClean="0">
                <a:solidFill>
                  <a:srgbClr val="DFE6D0"/>
                </a:solidFill>
              </a:rPr>
              <a:pPr>
                <a:defRPr/>
              </a:pPr>
              <a:t>06.01.2018</a:t>
            </a:fld>
            <a:endParaRPr lang="ru-RU">
              <a:solidFill>
                <a:srgbClr val="DFE6D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DFE6D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33C0158-43FF-496D-B7C4-65ABF8C985AF}" type="slidenum">
              <a:rPr lang="ru-RU" altLang="ru-RU" smtClean="0">
                <a:solidFill>
                  <a:srgbClr val="DFE6D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DFE6D0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523999" y="731519"/>
            <a:ext cx="4462272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6193536" y="731520"/>
            <a:ext cx="4462272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0" y="731520"/>
            <a:ext cx="4462272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41929" y="1400327"/>
            <a:ext cx="4462272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6403" y="731520"/>
            <a:ext cx="4462272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7" y="1399032"/>
            <a:ext cx="4462272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65EFB63-AFFD-4273-9368-303726DB7FDC}" type="datetimeFigureOut">
              <a:rPr lang="ru-RU" smtClean="0">
                <a:solidFill>
                  <a:srgbClr val="DFE6D0"/>
                </a:solidFill>
              </a:rPr>
              <a:pPr>
                <a:defRPr/>
              </a:pPr>
              <a:t>06.01.2018</a:t>
            </a:fld>
            <a:endParaRPr lang="ru-RU">
              <a:solidFill>
                <a:srgbClr val="DFE6D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DFE6D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34CF73A-EDAB-421B-8FFC-E7413C5DD74E}" type="slidenum">
              <a:rPr lang="ru-RU" altLang="ru-RU" smtClean="0">
                <a:solidFill>
                  <a:srgbClr val="DFE6D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DFE6D0"/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067967D-A760-48D8-A24A-5285BD29F23D}" type="datetimeFigureOut">
              <a:rPr lang="ru-RU" smtClean="0">
                <a:solidFill>
                  <a:srgbClr val="DFE6D0"/>
                </a:solidFill>
              </a:rPr>
              <a:pPr>
                <a:defRPr/>
              </a:pPr>
              <a:t>06.01.2018</a:t>
            </a:fld>
            <a:endParaRPr lang="ru-RU">
              <a:solidFill>
                <a:srgbClr val="DFE6D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DFE6D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40D1E30-D269-4B24-97F8-2980424647D4}" type="slidenum">
              <a:rPr lang="ru-RU" altLang="ru-RU" smtClean="0">
                <a:solidFill>
                  <a:srgbClr val="DFE6D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DFE6D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15AE4C5-BEE4-42D7-9135-0186CA2DF9B3}" type="datetimeFigureOut">
              <a:rPr lang="ru-RU" smtClean="0">
                <a:solidFill>
                  <a:srgbClr val="DFE6D0"/>
                </a:solidFill>
              </a:rPr>
              <a:pPr>
                <a:defRPr/>
              </a:pPr>
              <a:t>06.01.2018</a:t>
            </a:fld>
            <a:endParaRPr lang="ru-RU">
              <a:solidFill>
                <a:srgbClr val="DFE6D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DFE6D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0BE19FD-498B-4252-9093-BB7B32ADAA30}" type="slidenum">
              <a:rPr lang="ru-RU" altLang="ru-RU" smtClean="0">
                <a:solidFill>
                  <a:srgbClr val="DFE6D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DFE6D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8794" y="2209801"/>
            <a:ext cx="4848113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4688" y="731520"/>
            <a:ext cx="5356113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34353" y="3497802"/>
            <a:ext cx="4518213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30CCB1C-030B-4BD4-AB86-0E90B35BDA8C}" type="datetimeFigureOut">
              <a:rPr lang="ru-RU" smtClean="0">
                <a:solidFill>
                  <a:srgbClr val="DFE6D0"/>
                </a:solidFill>
              </a:rPr>
              <a:pPr>
                <a:defRPr/>
              </a:pPr>
              <a:t>06.01.2018</a:t>
            </a:fld>
            <a:endParaRPr lang="ru-RU">
              <a:solidFill>
                <a:srgbClr val="DFE6D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DFE6D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5BCFD54-5CA2-4EFC-A4B3-02909B61061A}" type="slidenum">
              <a:rPr lang="ru-RU" altLang="ru-RU" smtClean="0">
                <a:solidFill>
                  <a:srgbClr val="DFE6D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DFE6D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12192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12192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12192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12192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966900" y="1143000"/>
            <a:ext cx="54864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0516" y="1010486"/>
            <a:ext cx="4925485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3D7B388-1A8D-4EE6-8162-8CE50F787AF9}" type="datetimeFigureOut">
              <a:rPr lang="ru-RU" smtClean="0">
                <a:solidFill>
                  <a:srgbClr val="DFE6D0"/>
                </a:solidFill>
              </a:rPr>
              <a:pPr>
                <a:defRPr/>
              </a:pPr>
              <a:t>06.01.2018</a:t>
            </a:fld>
            <a:endParaRPr lang="ru-RU">
              <a:solidFill>
                <a:srgbClr val="DFE6D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DFE6D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C0455A22-6FEC-446D-9D9E-A5C78AB14522}" type="slidenum">
              <a:rPr lang="ru-RU" altLang="ru-RU" smtClean="0">
                <a:solidFill>
                  <a:srgbClr val="DFE6D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DFE6D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9691" y="4464421"/>
            <a:ext cx="8511384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40000" y="731519"/>
            <a:ext cx="85344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7690C41-B665-4046-876F-D6EF4F62DD5B}" type="datetimeFigureOut">
              <a:rPr lang="ru-RU" smtClean="0">
                <a:solidFill>
                  <a:srgbClr val="DFE6D0"/>
                </a:solidFill>
              </a:rPr>
              <a:pPr>
                <a:defRPr/>
              </a:pPr>
              <a:t>06.01.2018</a:t>
            </a:fld>
            <a:endParaRPr lang="ru-RU">
              <a:solidFill>
                <a:srgbClr val="DFE6D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DFE6D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646F4F5B-F40F-4EF8-9FCF-538F0035934B}" type="slidenum">
              <a:rPr lang="ru-RU" altLang="ru-RU" smtClean="0">
                <a:solidFill>
                  <a:srgbClr val="DFE6D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DFE6D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38344" y="376517"/>
            <a:ext cx="27432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432151" y="731519"/>
            <a:ext cx="6439049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71C5DB4-C646-4665-A63C-76ADEE1FE967}" type="datetimeFigureOut">
              <a:rPr lang="ru-RU" smtClean="0">
                <a:solidFill>
                  <a:srgbClr val="DFE6D0"/>
                </a:solidFill>
              </a:rPr>
              <a:pPr>
                <a:defRPr/>
              </a:pPr>
              <a:t>06.01.2018</a:t>
            </a:fld>
            <a:endParaRPr lang="ru-RU">
              <a:solidFill>
                <a:srgbClr val="DFE6D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DFE6D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46BDF37E-6773-45AC-8391-AF59BDCD2B55}" type="slidenum">
              <a:rPr lang="ru-RU" altLang="ru-RU" smtClean="0">
                <a:solidFill>
                  <a:srgbClr val="DFE6D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DFE6D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5EFB63-AFFD-4273-9368-303726DB7FDC}" type="datetimeFigureOut">
              <a:rPr lang="ru-RU" smtClean="0">
                <a:solidFill>
                  <a:srgbClr val="DFE6D0"/>
                </a:solidFill>
              </a:rPr>
              <a:pPr>
                <a:defRPr/>
              </a:pPr>
              <a:t>06.01.2018</a:t>
            </a:fld>
            <a:endParaRPr lang="ru-RU">
              <a:solidFill>
                <a:srgbClr val="DFE6D0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DFE6D0"/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34CF73A-EDAB-421B-8FFC-E7413C5DD74E}" type="slidenum">
              <a:rPr lang="ru-RU" altLang="ru-RU" smtClean="0">
                <a:solidFill>
                  <a:srgbClr val="DFE6D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DFE6D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09356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67967D-A760-48D8-A24A-5285BD29F23D}" type="datetimeFigureOut">
              <a:rPr lang="ru-RU" smtClean="0">
                <a:solidFill>
                  <a:srgbClr val="DFE6D0"/>
                </a:solidFill>
              </a:rPr>
              <a:pPr>
                <a:defRPr/>
              </a:pPr>
              <a:t>06.01.2018</a:t>
            </a:fld>
            <a:endParaRPr lang="ru-RU">
              <a:solidFill>
                <a:srgbClr val="DFE6D0"/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DFE6D0"/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B40D1E30-D269-4B24-97F8-2980424647D4}" type="slidenum">
              <a:rPr lang="ru-RU" altLang="ru-RU" smtClean="0">
                <a:solidFill>
                  <a:srgbClr val="DFE6D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DFE6D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26212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5AE4C5-BEE4-42D7-9135-0186CA2DF9B3}" type="datetimeFigureOut">
              <a:rPr lang="ru-RU" smtClean="0">
                <a:solidFill>
                  <a:srgbClr val="DFE6D0"/>
                </a:solidFill>
              </a:rPr>
              <a:pPr>
                <a:defRPr/>
              </a:pPr>
              <a:t>06.01.2018</a:t>
            </a:fld>
            <a:endParaRPr lang="ru-RU">
              <a:solidFill>
                <a:srgbClr val="DFE6D0"/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DFE6D0"/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0BE19FD-498B-4252-9093-BB7B32ADAA30}" type="slidenum">
              <a:rPr lang="ru-RU" altLang="ru-RU" smtClean="0">
                <a:solidFill>
                  <a:srgbClr val="DFE6D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DFE6D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04576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6"/>
          <p:cNvSpPr/>
          <p:nvPr/>
        </p:nvSpPr>
        <p:spPr>
          <a:xfrm>
            <a:off x="0" y="1563688"/>
            <a:ext cx="3683000" cy="3313112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/>
              <a:ea typeface="+mn-ea"/>
              <a:cs typeface="+mn-cs"/>
            </a:endParaRPr>
          </a:p>
        </p:txBody>
      </p:sp>
      <p:cxnSp>
        <p:nvCxnSpPr>
          <p:cNvPr id="6" name="Straight Connector 38"/>
          <p:cNvCxnSpPr/>
          <p:nvPr/>
        </p:nvCxnSpPr>
        <p:spPr>
          <a:xfrm rot="5400000">
            <a:off x="2006866" y="3221832"/>
            <a:ext cx="3017837" cy="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40"/>
          <p:cNvCxnSpPr/>
          <p:nvPr/>
        </p:nvCxnSpPr>
        <p:spPr>
          <a:xfrm>
            <a:off x="1" y="1712914"/>
            <a:ext cx="3534833" cy="1587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42"/>
          <p:cNvCxnSpPr/>
          <p:nvPr/>
        </p:nvCxnSpPr>
        <p:spPr>
          <a:xfrm>
            <a:off x="1" y="4733925"/>
            <a:ext cx="3534833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67200" y="273051"/>
            <a:ext cx="7315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200" y="1901952"/>
            <a:ext cx="3169920" cy="1371600"/>
          </a:xfr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lang="en-US" sz="2600" b="1" kern="1200" cap="none" spc="20" baseline="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3200" y="3273552"/>
            <a:ext cx="316992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0CCB1C-030B-4BD4-AB86-0E90B35BDA8C}" type="datetimeFigureOut">
              <a:rPr lang="ru-RU" smtClean="0">
                <a:solidFill>
                  <a:srgbClr val="DFE6D0"/>
                </a:solidFill>
              </a:rPr>
              <a:pPr>
                <a:defRPr/>
              </a:pPr>
              <a:t>06.01.2018</a:t>
            </a:fld>
            <a:endParaRPr lang="ru-RU">
              <a:solidFill>
                <a:srgbClr val="DFE6D0"/>
              </a:solidFill>
            </a:endParaRPr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DFE6D0"/>
              </a:solidFill>
            </a:endParaRPr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95BCFD54-5CA2-4EFC-A4B3-02909B61061A}" type="slidenum">
              <a:rPr lang="ru-RU" altLang="ru-RU" smtClean="0">
                <a:solidFill>
                  <a:srgbClr val="DFE6D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DFE6D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25360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2"/>
          <p:cNvSpPr/>
          <p:nvPr/>
        </p:nvSpPr>
        <p:spPr>
          <a:xfrm>
            <a:off x="0" y="1563688"/>
            <a:ext cx="3683000" cy="3313112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/>
              <a:ea typeface="+mn-ea"/>
              <a:cs typeface="+mn-cs"/>
            </a:endParaRPr>
          </a:p>
        </p:txBody>
      </p:sp>
      <p:cxnSp>
        <p:nvCxnSpPr>
          <p:cNvPr id="6" name="Straight Connector 33"/>
          <p:cNvCxnSpPr/>
          <p:nvPr/>
        </p:nvCxnSpPr>
        <p:spPr>
          <a:xfrm rot="5400000">
            <a:off x="2006866" y="3221832"/>
            <a:ext cx="3017837" cy="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34"/>
          <p:cNvCxnSpPr/>
          <p:nvPr/>
        </p:nvCxnSpPr>
        <p:spPr>
          <a:xfrm>
            <a:off x="1" y="1712914"/>
            <a:ext cx="3534833" cy="1587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59"/>
          <p:cNvCxnSpPr/>
          <p:nvPr/>
        </p:nvCxnSpPr>
        <p:spPr>
          <a:xfrm>
            <a:off x="1" y="4733925"/>
            <a:ext cx="3534833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67200" y="381000"/>
            <a:ext cx="7416800" cy="5638800"/>
          </a:xfrm>
          <a:solidFill>
            <a:schemeClr val="bg2"/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7264" y="1905000"/>
            <a:ext cx="3169920" cy="1371600"/>
          </a:xfrm>
        </p:spPr>
        <p:txBody>
          <a:bodyPr/>
          <a:lstStyle>
            <a:lvl1pPr algn="l">
              <a:defRPr sz="2600" b="1" cap="none" spc="20" baseline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3200" y="3276600"/>
            <a:ext cx="316992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D7B388-1A8D-4EE6-8162-8CE50F787AF9}" type="datetimeFigureOut">
              <a:rPr lang="ru-RU" smtClean="0">
                <a:solidFill>
                  <a:srgbClr val="DFE6D0"/>
                </a:solidFill>
              </a:rPr>
              <a:pPr>
                <a:defRPr/>
              </a:pPr>
              <a:t>06.01.2018</a:t>
            </a:fld>
            <a:endParaRPr lang="ru-RU">
              <a:solidFill>
                <a:srgbClr val="DFE6D0"/>
              </a:solidFill>
            </a:endParaRPr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DFE6D0"/>
              </a:solidFill>
            </a:endParaRPr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C0455A22-6FEC-446D-9D9E-A5C78AB14522}" type="slidenum">
              <a:rPr lang="ru-RU" altLang="ru-RU" smtClean="0">
                <a:solidFill>
                  <a:srgbClr val="DFE6D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DFE6D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38631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jpe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image" Target="../media/image1.jpe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Rectangle 189"/>
          <p:cNvSpPr/>
          <p:nvPr/>
        </p:nvSpPr>
        <p:spPr>
          <a:xfrm>
            <a:off x="198968" y="136525"/>
            <a:ext cx="11825817" cy="6584950"/>
          </a:xfrm>
          <a:prstGeom prst="rect">
            <a:avLst/>
          </a:prstGeom>
          <a:noFill/>
          <a:ln w="19050" cmpd="sng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1190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D5AF71D3-5CFF-4A16-A4CF-B7EE022ADCF5}" type="datetimeFigureOut">
              <a:rPr lang="ru-RU" smtClean="0">
                <a:solidFill>
                  <a:srgbClr val="DFE6D0"/>
                </a:solidFill>
              </a:rPr>
              <a:pPr>
                <a:defRPr/>
              </a:pPr>
              <a:t>06.01.2018</a:t>
            </a:fld>
            <a:endParaRPr lang="ru-RU">
              <a:solidFill>
                <a:srgbClr val="DFE6D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774018" y="6311901"/>
            <a:ext cx="46439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srgbClr val="DFE6D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1190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2"/>
                </a:solidFill>
                <a:latin typeface="Calibri" panose="020F050202020403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FD402BA9-5779-4BE2-9917-86E207469BF7}" type="slidenum">
              <a:rPr lang="ru-RU" altLang="ru-RU" smtClean="0">
                <a:solidFill>
                  <a:srgbClr val="DFE6D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DFE6D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828103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tabLst>
          <a:tab pos="3830638" algn="l"/>
        </a:tabLst>
        <a:defRPr sz="3600" b="1" kern="1200" spc="50">
          <a:ln w="13335" cmpd="sng">
            <a:solidFill>
              <a:schemeClr val="accent1">
                <a:lumMod val="50000"/>
              </a:schemeClr>
            </a:solidFill>
            <a:prstDash val="solid"/>
          </a:ln>
          <a:solidFill>
            <a:srgbClr val="FEFEFE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tabLst>
          <a:tab pos="3830638" algn="l"/>
        </a:tabLst>
        <a:defRPr sz="3600" b="1">
          <a:solidFill>
            <a:srgbClr val="FEFEFE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tabLst>
          <a:tab pos="3830638" algn="l"/>
        </a:tabLst>
        <a:defRPr sz="3600" b="1">
          <a:solidFill>
            <a:srgbClr val="FEFEFE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tabLst>
          <a:tab pos="3830638" algn="l"/>
        </a:tabLst>
        <a:defRPr sz="3600" b="1">
          <a:solidFill>
            <a:srgbClr val="FEFEFE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tabLst>
          <a:tab pos="3830638" algn="l"/>
        </a:tabLst>
        <a:defRPr sz="3600" b="1">
          <a:solidFill>
            <a:srgbClr val="FEFEFE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tabLst>
          <a:tab pos="3830638" algn="l"/>
        </a:tabLst>
        <a:defRPr sz="3600" b="1">
          <a:solidFill>
            <a:srgbClr val="FEFEFE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tabLst>
          <a:tab pos="3830638" algn="l"/>
        </a:tabLst>
        <a:defRPr sz="3600" b="1">
          <a:solidFill>
            <a:srgbClr val="FEFEFE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tabLst>
          <a:tab pos="3830638" algn="l"/>
        </a:tabLst>
        <a:defRPr sz="3600" b="1">
          <a:solidFill>
            <a:srgbClr val="FEFEFE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tabLst>
          <a:tab pos="3830638" algn="l"/>
        </a:tabLst>
        <a:defRPr sz="3600" b="1">
          <a:solidFill>
            <a:srgbClr val="FEFEFE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ACC2C9"/>
        </a:buClr>
        <a:buFont typeface="Arial" panose="020B0604020202020204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47688" indent="-182563" algn="l" rtl="0" eaLnBrk="0" fontAlgn="base" hangingPunct="0">
        <a:spcBef>
          <a:spcPct val="20000"/>
        </a:spcBef>
        <a:spcAft>
          <a:spcPct val="0"/>
        </a:spcAft>
        <a:buClr>
          <a:srgbClr val="ACC2C9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Arial" panose="020B0604020202020204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87450" indent="-228600" algn="l" rtl="0" eaLnBrk="0" fontAlgn="base" hangingPunct="0">
        <a:spcBef>
          <a:spcPct val="20000"/>
        </a:spcBef>
        <a:spcAft>
          <a:spcPct val="0"/>
        </a:spcAft>
        <a:buClr>
          <a:srgbClr val="99987F"/>
        </a:buClr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28600" algn="l" rtl="0" eaLnBrk="0" fontAlgn="base" hangingPunct="0">
        <a:spcBef>
          <a:spcPct val="20000"/>
        </a:spcBef>
        <a:spcAft>
          <a:spcPct val="0"/>
        </a:spcAft>
        <a:buClr>
          <a:srgbClr val="90AC97"/>
        </a:buClr>
        <a:buFont typeface="Arial" panose="020B0604020202020204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691640" indent="-18288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4884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Rectangle 189"/>
          <p:cNvSpPr/>
          <p:nvPr/>
        </p:nvSpPr>
        <p:spPr>
          <a:xfrm>
            <a:off x="198968" y="136525"/>
            <a:ext cx="11825817" cy="6584950"/>
          </a:xfrm>
          <a:prstGeom prst="rect">
            <a:avLst/>
          </a:prstGeom>
          <a:noFill/>
          <a:ln w="19050" cmpd="sng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1190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D5AF71D3-5CFF-4A16-A4CF-B7EE022ADCF5}" type="datetimeFigureOut">
              <a:rPr lang="ru-RU" smtClean="0">
                <a:solidFill>
                  <a:srgbClr val="DFE6D0"/>
                </a:solidFill>
              </a:rPr>
              <a:pPr>
                <a:defRPr/>
              </a:pPr>
              <a:t>06.01.2018</a:t>
            </a:fld>
            <a:endParaRPr lang="ru-RU">
              <a:solidFill>
                <a:srgbClr val="DFE6D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774018" y="6311901"/>
            <a:ext cx="46439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srgbClr val="DFE6D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1190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2"/>
                </a:solidFill>
                <a:latin typeface="Calibri" panose="020F050202020403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FD402BA9-5779-4BE2-9917-86E207469BF7}" type="slidenum">
              <a:rPr lang="ru-RU" altLang="ru-RU" smtClean="0">
                <a:solidFill>
                  <a:srgbClr val="DFE6D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DFE6D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474388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  <p:sldLayoutId id="2147483711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tabLst>
          <a:tab pos="3830638" algn="l"/>
        </a:tabLst>
        <a:defRPr sz="3600" b="1" kern="1200" spc="50">
          <a:ln w="13335" cmpd="sng">
            <a:solidFill>
              <a:schemeClr val="accent1">
                <a:lumMod val="50000"/>
              </a:schemeClr>
            </a:solidFill>
            <a:prstDash val="solid"/>
          </a:ln>
          <a:solidFill>
            <a:srgbClr val="FEFEFE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tabLst>
          <a:tab pos="3830638" algn="l"/>
        </a:tabLst>
        <a:defRPr sz="3600" b="1">
          <a:solidFill>
            <a:srgbClr val="FEFEFE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tabLst>
          <a:tab pos="3830638" algn="l"/>
        </a:tabLst>
        <a:defRPr sz="3600" b="1">
          <a:solidFill>
            <a:srgbClr val="FEFEFE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tabLst>
          <a:tab pos="3830638" algn="l"/>
        </a:tabLst>
        <a:defRPr sz="3600" b="1">
          <a:solidFill>
            <a:srgbClr val="FEFEFE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tabLst>
          <a:tab pos="3830638" algn="l"/>
        </a:tabLst>
        <a:defRPr sz="3600" b="1">
          <a:solidFill>
            <a:srgbClr val="FEFEFE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tabLst>
          <a:tab pos="3830638" algn="l"/>
        </a:tabLst>
        <a:defRPr sz="3600" b="1">
          <a:solidFill>
            <a:srgbClr val="FEFEFE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tabLst>
          <a:tab pos="3830638" algn="l"/>
        </a:tabLst>
        <a:defRPr sz="3600" b="1">
          <a:solidFill>
            <a:srgbClr val="FEFEFE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tabLst>
          <a:tab pos="3830638" algn="l"/>
        </a:tabLst>
        <a:defRPr sz="3600" b="1">
          <a:solidFill>
            <a:srgbClr val="FEFEFE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tabLst>
          <a:tab pos="3830638" algn="l"/>
        </a:tabLst>
        <a:defRPr sz="3600" b="1">
          <a:solidFill>
            <a:srgbClr val="FEFEFE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ACC2C9"/>
        </a:buClr>
        <a:buFont typeface="Arial" panose="020B0604020202020204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47688" indent="-182563" algn="l" rtl="0" eaLnBrk="0" fontAlgn="base" hangingPunct="0">
        <a:spcBef>
          <a:spcPct val="20000"/>
        </a:spcBef>
        <a:spcAft>
          <a:spcPct val="0"/>
        </a:spcAft>
        <a:buClr>
          <a:srgbClr val="ACC2C9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Arial" panose="020B0604020202020204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87450" indent="-228600" algn="l" rtl="0" eaLnBrk="0" fontAlgn="base" hangingPunct="0">
        <a:spcBef>
          <a:spcPct val="20000"/>
        </a:spcBef>
        <a:spcAft>
          <a:spcPct val="0"/>
        </a:spcAft>
        <a:buClr>
          <a:srgbClr val="99987F"/>
        </a:buClr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28600" algn="l" rtl="0" eaLnBrk="0" fontAlgn="base" hangingPunct="0">
        <a:spcBef>
          <a:spcPct val="20000"/>
        </a:spcBef>
        <a:spcAft>
          <a:spcPct val="0"/>
        </a:spcAft>
        <a:buClr>
          <a:srgbClr val="90AC97"/>
        </a:buClr>
        <a:buFont typeface="Arial" panose="020B0604020202020204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691640" indent="-18288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4884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Rectangle 189"/>
          <p:cNvSpPr/>
          <p:nvPr/>
        </p:nvSpPr>
        <p:spPr>
          <a:xfrm>
            <a:off x="198968" y="136525"/>
            <a:ext cx="11825817" cy="6584950"/>
          </a:xfrm>
          <a:prstGeom prst="rect">
            <a:avLst/>
          </a:prstGeom>
          <a:noFill/>
          <a:ln w="19050" cmpd="sng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1190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D5AF71D3-5CFF-4A16-A4CF-B7EE022ADCF5}" type="datetimeFigureOut">
              <a:rPr lang="ru-RU" smtClean="0">
                <a:solidFill>
                  <a:srgbClr val="DFE6D0"/>
                </a:solidFill>
              </a:rPr>
              <a:pPr>
                <a:defRPr/>
              </a:pPr>
              <a:t>06.01.2018</a:t>
            </a:fld>
            <a:endParaRPr lang="ru-RU">
              <a:solidFill>
                <a:srgbClr val="DFE6D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774018" y="6311901"/>
            <a:ext cx="46439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srgbClr val="DFE6D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1190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2"/>
                </a:solidFill>
                <a:latin typeface="Calibri" panose="020F050202020403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FD402BA9-5779-4BE2-9917-86E207469BF7}" type="slidenum">
              <a:rPr lang="ru-RU" altLang="ru-RU" smtClean="0">
                <a:solidFill>
                  <a:srgbClr val="DFE6D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DFE6D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132693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  <p:sldLayoutId id="2147483724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tabLst>
          <a:tab pos="3830638" algn="l"/>
        </a:tabLst>
        <a:defRPr sz="3600" b="1" kern="1200" spc="50">
          <a:ln w="13335" cmpd="sng">
            <a:solidFill>
              <a:schemeClr val="accent1">
                <a:lumMod val="50000"/>
              </a:schemeClr>
            </a:solidFill>
            <a:prstDash val="solid"/>
          </a:ln>
          <a:solidFill>
            <a:srgbClr val="FEFEFE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tabLst>
          <a:tab pos="3830638" algn="l"/>
        </a:tabLst>
        <a:defRPr sz="3600" b="1">
          <a:solidFill>
            <a:srgbClr val="FEFEFE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tabLst>
          <a:tab pos="3830638" algn="l"/>
        </a:tabLst>
        <a:defRPr sz="3600" b="1">
          <a:solidFill>
            <a:srgbClr val="FEFEFE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tabLst>
          <a:tab pos="3830638" algn="l"/>
        </a:tabLst>
        <a:defRPr sz="3600" b="1">
          <a:solidFill>
            <a:srgbClr val="FEFEFE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tabLst>
          <a:tab pos="3830638" algn="l"/>
        </a:tabLst>
        <a:defRPr sz="3600" b="1">
          <a:solidFill>
            <a:srgbClr val="FEFEFE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tabLst>
          <a:tab pos="3830638" algn="l"/>
        </a:tabLst>
        <a:defRPr sz="3600" b="1">
          <a:solidFill>
            <a:srgbClr val="FEFEFE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tabLst>
          <a:tab pos="3830638" algn="l"/>
        </a:tabLst>
        <a:defRPr sz="3600" b="1">
          <a:solidFill>
            <a:srgbClr val="FEFEFE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tabLst>
          <a:tab pos="3830638" algn="l"/>
        </a:tabLst>
        <a:defRPr sz="3600" b="1">
          <a:solidFill>
            <a:srgbClr val="FEFEFE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tabLst>
          <a:tab pos="3830638" algn="l"/>
        </a:tabLst>
        <a:defRPr sz="3600" b="1">
          <a:solidFill>
            <a:srgbClr val="FEFEFE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ACC2C9"/>
        </a:buClr>
        <a:buFont typeface="Arial" panose="020B0604020202020204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47688" indent="-182563" algn="l" rtl="0" eaLnBrk="0" fontAlgn="base" hangingPunct="0">
        <a:spcBef>
          <a:spcPct val="20000"/>
        </a:spcBef>
        <a:spcAft>
          <a:spcPct val="0"/>
        </a:spcAft>
        <a:buClr>
          <a:srgbClr val="ACC2C9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Arial" panose="020B0604020202020204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87450" indent="-228600" algn="l" rtl="0" eaLnBrk="0" fontAlgn="base" hangingPunct="0">
        <a:spcBef>
          <a:spcPct val="20000"/>
        </a:spcBef>
        <a:spcAft>
          <a:spcPct val="0"/>
        </a:spcAft>
        <a:buClr>
          <a:srgbClr val="99987F"/>
        </a:buClr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28600" algn="l" rtl="0" eaLnBrk="0" fontAlgn="base" hangingPunct="0">
        <a:spcBef>
          <a:spcPct val="20000"/>
        </a:spcBef>
        <a:spcAft>
          <a:spcPct val="0"/>
        </a:spcAft>
        <a:buClr>
          <a:srgbClr val="90AC97"/>
        </a:buClr>
        <a:buFont typeface="Arial" panose="020B0604020202020204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691640" indent="-18288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4884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12192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12192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12192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12192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391053" y="4372168"/>
            <a:ext cx="8683348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0" y="732260"/>
            <a:ext cx="85344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00" y="6172201"/>
            <a:ext cx="3352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fld id="{D5AF71D3-5CFF-4A16-A4CF-B7EE022ADCF5}" type="datetimeFigureOut">
              <a:rPr lang="ru-RU" smtClean="0">
                <a:solidFill>
                  <a:srgbClr val="DFE6D0"/>
                </a:solidFill>
              </a:rPr>
              <a:pPr>
                <a:defRPr/>
              </a:pPr>
              <a:t>06.01.2018</a:t>
            </a:fld>
            <a:endParaRPr lang="ru-RU">
              <a:solidFill>
                <a:srgbClr val="DFE6D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172201"/>
            <a:ext cx="44704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endParaRPr lang="ru-RU">
              <a:solidFill>
                <a:srgbClr val="DFE6D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080000" y="6172201"/>
            <a:ext cx="2438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FD402BA9-5779-4BE2-9917-86E207469BF7}" type="slidenum">
              <a:rPr lang="ru-RU" altLang="ru-RU" smtClean="0">
                <a:solidFill>
                  <a:srgbClr val="DFE6D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DFE6D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3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3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3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3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32060" y="4460658"/>
            <a:ext cx="8683348" cy="1143000"/>
          </a:xfrm>
        </p:spPr>
        <p:txBody>
          <a:bodyPr/>
          <a:lstStyle/>
          <a:p>
            <a:r>
              <a:rPr lang="ru-RU" sz="2800" dirty="0" smtClean="0"/>
              <a:t>Учитель технологии и </a:t>
            </a:r>
            <a:r>
              <a:rPr lang="ru-RU" sz="2800" dirty="0"/>
              <a:t>изобразительного </a:t>
            </a:r>
            <a:r>
              <a:rPr lang="ru-RU" sz="2800" dirty="0" smtClean="0"/>
              <a:t>искусства </a:t>
            </a:r>
            <a:r>
              <a:rPr lang="ru-RU" sz="2800" dirty="0" err="1" smtClean="0"/>
              <a:t>О.В.Ликунова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ru-RU" sz="4800" i="1" dirty="0" smtClean="0"/>
              <a:t>Тема урока : </a:t>
            </a:r>
          </a:p>
          <a:p>
            <a:r>
              <a:rPr lang="ru-RU" sz="4800" i="1" dirty="0" smtClean="0"/>
              <a:t>«Убранство русской избы»</a:t>
            </a:r>
            <a:endParaRPr lang="ru-RU" sz="4800" i="1" dirty="0"/>
          </a:p>
        </p:txBody>
      </p:sp>
    </p:spTree>
    <p:extLst>
      <p:ext uri="{BB962C8B-B14F-4D97-AF65-F5344CB8AC3E}">
        <p14:creationId xmlns:p14="http://schemas.microsoft.com/office/powerpoint/2010/main" val="4043365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>
              <a:solidFill>
                <a:schemeClr val="accent6">
                  <a:tint val="1000"/>
                </a:schemeClr>
              </a:solidFill>
            </a:endParaRPr>
          </a:p>
        </p:txBody>
      </p:sp>
      <p:pic>
        <p:nvPicPr>
          <p:cNvPr id="23555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33136" y="52638"/>
            <a:ext cx="11345779" cy="6805362"/>
          </a:xfrm>
        </p:spPr>
      </p:pic>
    </p:spTree>
    <p:extLst>
      <p:ext uri="{BB962C8B-B14F-4D97-AF65-F5344CB8AC3E}">
        <p14:creationId xmlns:p14="http://schemas.microsoft.com/office/powerpoint/2010/main" val="717171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>
              <a:solidFill>
                <a:schemeClr val="accent6">
                  <a:tint val="1000"/>
                </a:schemeClr>
              </a:solidFill>
            </a:endParaRPr>
          </a:p>
        </p:txBody>
      </p:sp>
      <p:pic>
        <p:nvPicPr>
          <p:cNvPr id="20483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09600" y="217530"/>
            <a:ext cx="4608513" cy="6338887"/>
          </a:xfrm>
        </p:spPr>
      </p:pic>
      <p:pic>
        <p:nvPicPr>
          <p:cNvPr id="4" name="Объект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7134" y="217529"/>
            <a:ext cx="4705266" cy="6338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52780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724" y="0"/>
            <a:ext cx="11562734" cy="65593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03135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296274" cy="6858000"/>
          </a:xfrm>
        </p:spPr>
      </p:pic>
    </p:spTree>
    <p:extLst>
      <p:ext uri="{BB962C8B-B14F-4D97-AF65-F5344CB8AC3E}">
        <p14:creationId xmlns:p14="http://schemas.microsoft.com/office/powerpoint/2010/main" val="3571688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423" y="172619"/>
            <a:ext cx="4922518" cy="6324434"/>
          </a:xfrm>
        </p:spPr>
      </p:pic>
      <p:pic>
        <p:nvPicPr>
          <p:cNvPr id="5" name="Объект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2181" y="172619"/>
            <a:ext cx="6959556" cy="6507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64522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762" y="78205"/>
            <a:ext cx="11634538" cy="6779795"/>
          </a:xfrm>
        </p:spPr>
      </p:pic>
    </p:spTree>
    <p:extLst>
      <p:ext uri="{BB962C8B-B14F-4D97-AF65-F5344CB8AC3E}">
        <p14:creationId xmlns:p14="http://schemas.microsoft.com/office/powerpoint/2010/main" val="2356288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705" y="0"/>
            <a:ext cx="10828421" cy="6858000"/>
          </a:xfrm>
        </p:spPr>
      </p:pic>
    </p:spTree>
    <p:extLst>
      <p:ext uri="{BB962C8B-B14F-4D97-AF65-F5344CB8AC3E}">
        <p14:creationId xmlns:p14="http://schemas.microsoft.com/office/powerpoint/2010/main" val="1984669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7851" y="242888"/>
            <a:ext cx="7896225" cy="5922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67115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0"/>
            <a:ext cx="11261558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88310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>
              <a:solidFill>
                <a:schemeClr val="accent6">
                  <a:tint val="1000"/>
                </a:schemeClr>
              </a:solidFill>
            </a:endParaRPr>
          </a:p>
        </p:txBody>
      </p:sp>
      <p:pic>
        <p:nvPicPr>
          <p:cNvPr id="22531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45168" y="0"/>
            <a:ext cx="11321716" cy="6858000"/>
          </a:xfrm>
        </p:spPr>
      </p:pic>
    </p:spTree>
    <p:extLst>
      <p:ext uri="{BB962C8B-B14F-4D97-AF65-F5344CB8AC3E}">
        <p14:creationId xmlns:p14="http://schemas.microsoft.com/office/powerpoint/2010/main" val="950334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Паркет">
  <a:themeElements>
    <a:clrScheme name="Паркет">
      <a:dk1>
        <a:sysClr val="windowText" lastClr="000000"/>
      </a:dk1>
      <a:lt1>
        <a:sysClr val="window" lastClr="FFFFFF"/>
      </a:lt1>
      <a:dk2>
        <a:srgbClr val="1D3641"/>
      </a:dk2>
      <a:lt2>
        <a:srgbClr val="DFE6D0"/>
      </a:lt2>
      <a:accent1>
        <a:srgbClr val="759AA5"/>
      </a:accent1>
      <a:accent2>
        <a:srgbClr val="CFC60D"/>
      </a:accent2>
      <a:accent3>
        <a:srgbClr val="99987F"/>
      </a:accent3>
      <a:accent4>
        <a:srgbClr val="90AC97"/>
      </a:accent4>
      <a:accent5>
        <a:srgbClr val="FFAD1C"/>
      </a:accent5>
      <a:accent6>
        <a:srgbClr val="B9AB6F"/>
      </a:accent6>
      <a:hlink>
        <a:srgbClr val="66AACD"/>
      </a:hlink>
      <a:folHlink>
        <a:srgbClr val="809DB3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Паркет">
      <a:fillStyleLst>
        <a:solidFill>
          <a:schemeClr val="phClr"/>
        </a:solidFill>
        <a:gradFill rotWithShape="1">
          <a:gsLst>
            <a:gs pos="0">
              <a:schemeClr val="phClr">
                <a:tint val="79000"/>
                <a:satMod val="180000"/>
              </a:schemeClr>
            </a:gs>
            <a:gs pos="65000">
              <a:schemeClr val="phClr">
                <a:tint val="52000"/>
                <a:satMod val="250000"/>
              </a:schemeClr>
            </a:gs>
            <a:gs pos="100000">
              <a:schemeClr val="phClr">
                <a:tint val="29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8700000"/>
            </a:lightRig>
          </a:scene3d>
          <a:sp3d contourW="12700" prstMaterial="dkEdge">
            <a:bevelT w="0" h="0" prst="relaxedInset"/>
            <a:contourClr>
              <a:schemeClr val="phClr">
                <a:shade val="65000"/>
                <a:satMod val="15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13200000"/>
            </a:lightRig>
          </a:scene3d>
          <a:sp3d prstMaterial="dkEdge">
            <a:bevelT w="63500" h="50800" prst="relaxedIns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hade val="95000"/>
                <a:satMod val="200000"/>
              </a:schemeClr>
            </a:gs>
            <a:gs pos="53000">
              <a:schemeClr val="phClr">
                <a:shade val="60000"/>
                <a:satMod val="220000"/>
              </a:schemeClr>
            </a:gs>
            <a:gs pos="100000">
              <a:schemeClr val="phClr">
                <a:shade val="45000"/>
                <a:satMod val="22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3000"/>
                <a:shade val="97000"/>
                <a:satMod val="230000"/>
              </a:schemeClr>
            </a:gs>
            <a:gs pos="100000">
              <a:schemeClr val="phClr">
                <a:shade val="35000"/>
                <a:satMod val="250000"/>
              </a:schemeClr>
            </a:gs>
          </a:gsLst>
          <a:path path="circle">
            <a:fillToRect l="15000" t="50000" r="85000" b="6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Паркет">
  <a:themeElements>
    <a:clrScheme name="Паркет">
      <a:dk1>
        <a:sysClr val="windowText" lastClr="000000"/>
      </a:dk1>
      <a:lt1>
        <a:sysClr val="window" lastClr="FFFFFF"/>
      </a:lt1>
      <a:dk2>
        <a:srgbClr val="1D3641"/>
      </a:dk2>
      <a:lt2>
        <a:srgbClr val="DFE6D0"/>
      </a:lt2>
      <a:accent1>
        <a:srgbClr val="759AA5"/>
      </a:accent1>
      <a:accent2>
        <a:srgbClr val="CFC60D"/>
      </a:accent2>
      <a:accent3>
        <a:srgbClr val="99987F"/>
      </a:accent3>
      <a:accent4>
        <a:srgbClr val="90AC97"/>
      </a:accent4>
      <a:accent5>
        <a:srgbClr val="FFAD1C"/>
      </a:accent5>
      <a:accent6>
        <a:srgbClr val="B9AB6F"/>
      </a:accent6>
      <a:hlink>
        <a:srgbClr val="66AACD"/>
      </a:hlink>
      <a:folHlink>
        <a:srgbClr val="809DB3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Паркет">
      <a:fillStyleLst>
        <a:solidFill>
          <a:schemeClr val="phClr"/>
        </a:solidFill>
        <a:gradFill rotWithShape="1">
          <a:gsLst>
            <a:gs pos="0">
              <a:schemeClr val="phClr">
                <a:tint val="79000"/>
                <a:satMod val="180000"/>
              </a:schemeClr>
            </a:gs>
            <a:gs pos="65000">
              <a:schemeClr val="phClr">
                <a:tint val="52000"/>
                <a:satMod val="250000"/>
              </a:schemeClr>
            </a:gs>
            <a:gs pos="100000">
              <a:schemeClr val="phClr">
                <a:tint val="29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8700000"/>
            </a:lightRig>
          </a:scene3d>
          <a:sp3d contourW="12700" prstMaterial="dkEdge">
            <a:bevelT w="0" h="0" prst="relaxedInset"/>
            <a:contourClr>
              <a:schemeClr val="phClr">
                <a:shade val="65000"/>
                <a:satMod val="15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13200000"/>
            </a:lightRig>
          </a:scene3d>
          <a:sp3d prstMaterial="dkEdge">
            <a:bevelT w="63500" h="50800" prst="relaxedIns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hade val="95000"/>
                <a:satMod val="200000"/>
              </a:schemeClr>
            </a:gs>
            <a:gs pos="53000">
              <a:schemeClr val="phClr">
                <a:shade val="60000"/>
                <a:satMod val="220000"/>
              </a:schemeClr>
            </a:gs>
            <a:gs pos="100000">
              <a:schemeClr val="phClr">
                <a:shade val="45000"/>
                <a:satMod val="22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3000"/>
                <a:shade val="97000"/>
                <a:satMod val="230000"/>
              </a:schemeClr>
            </a:gs>
            <a:gs pos="100000">
              <a:schemeClr val="phClr">
                <a:shade val="35000"/>
                <a:satMod val="250000"/>
              </a:schemeClr>
            </a:gs>
          </a:gsLst>
          <a:path path="circle">
            <a:fillToRect l="15000" t="50000" r="85000" b="6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3_Паркет">
  <a:themeElements>
    <a:clrScheme name="Паркет">
      <a:dk1>
        <a:sysClr val="windowText" lastClr="000000"/>
      </a:dk1>
      <a:lt1>
        <a:sysClr val="window" lastClr="FFFFFF"/>
      </a:lt1>
      <a:dk2>
        <a:srgbClr val="1D3641"/>
      </a:dk2>
      <a:lt2>
        <a:srgbClr val="DFE6D0"/>
      </a:lt2>
      <a:accent1>
        <a:srgbClr val="759AA5"/>
      </a:accent1>
      <a:accent2>
        <a:srgbClr val="CFC60D"/>
      </a:accent2>
      <a:accent3>
        <a:srgbClr val="99987F"/>
      </a:accent3>
      <a:accent4>
        <a:srgbClr val="90AC97"/>
      </a:accent4>
      <a:accent5>
        <a:srgbClr val="FFAD1C"/>
      </a:accent5>
      <a:accent6>
        <a:srgbClr val="B9AB6F"/>
      </a:accent6>
      <a:hlink>
        <a:srgbClr val="66AACD"/>
      </a:hlink>
      <a:folHlink>
        <a:srgbClr val="809DB3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Паркет">
      <a:fillStyleLst>
        <a:solidFill>
          <a:schemeClr val="phClr"/>
        </a:solidFill>
        <a:gradFill rotWithShape="1">
          <a:gsLst>
            <a:gs pos="0">
              <a:schemeClr val="phClr">
                <a:tint val="79000"/>
                <a:satMod val="180000"/>
              </a:schemeClr>
            </a:gs>
            <a:gs pos="65000">
              <a:schemeClr val="phClr">
                <a:tint val="52000"/>
                <a:satMod val="250000"/>
              </a:schemeClr>
            </a:gs>
            <a:gs pos="100000">
              <a:schemeClr val="phClr">
                <a:tint val="29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8700000"/>
            </a:lightRig>
          </a:scene3d>
          <a:sp3d contourW="12700" prstMaterial="dkEdge">
            <a:bevelT w="0" h="0" prst="relaxedInset"/>
            <a:contourClr>
              <a:schemeClr val="phClr">
                <a:shade val="65000"/>
                <a:satMod val="15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13200000"/>
            </a:lightRig>
          </a:scene3d>
          <a:sp3d prstMaterial="dkEdge">
            <a:bevelT w="63500" h="50800" prst="relaxedIns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hade val="95000"/>
                <a:satMod val="200000"/>
              </a:schemeClr>
            </a:gs>
            <a:gs pos="53000">
              <a:schemeClr val="phClr">
                <a:shade val="60000"/>
                <a:satMod val="220000"/>
              </a:schemeClr>
            </a:gs>
            <a:gs pos="100000">
              <a:schemeClr val="phClr">
                <a:shade val="45000"/>
                <a:satMod val="22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3000"/>
                <a:shade val="97000"/>
                <a:satMod val="230000"/>
              </a:schemeClr>
            </a:gs>
            <a:gs pos="100000">
              <a:schemeClr val="phClr">
                <a:shade val="35000"/>
                <a:satMod val="250000"/>
              </a:schemeClr>
            </a:gs>
          </a:gsLst>
          <a:path path="circle">
            <a:fillToRect l="15000" t="50000" r="85000" b="6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Паркет">
    <a:dk1>
      <a:sysClr val="windowText" lastClr="000000"/>
    </a:dk1>
    <a:lt1>
      <a:sysClr val="window" lastClr="FFFFFF"/>
    </a:lt1>
    <a:dk2>
      <a:srgbClr val="1D3641"/>
    </a:dk2>
    <a:lt2>
      <a:srgbClr val="DFE6D0"/>
    </a:lt2>
    <a:accent1>
      <a:srgbClr val="759AA5"/>
    </a:accent1>
    <a:accent2>
      <a:srgbClr val="CFC60D"/>
    </a:accent2>
    <a:accent3>
      <a:srgbClr val="99987F"/>
    </a:accent3>
    <a:accent4>
      <a:srgbClr val="90AC97"/>
    </a:accent4>
    <a:accent5>
      <a:srgbClr val="FFAD1C"/>
    </a:accent5>
    <a:accent6>
      <a:srgbClr val="B9AB6F"/>
    </a:accent6>
    <a:hlink>
      <a:srgbClr val="66AACD"/>
    </a:hlink>
    <a:folHlink>
      <a:srgbClr val="809DB3"/>
    </a:folHlink>
  </a:clrScheme>
</a:themeOverride>
</file>

<file path=ppt/theme/themeOverride2.xml><?xml version="1.0" encoding="utf-8"?>
<a:themeOverride xmlns:a="http://schemas.openxmlformats.org/drawingml/2006/main">
  <a:clrScheme name="Паркет">
    <a:dk1>
      <a:sysClr val="windowText" lastClr="000000"/>
    </a:dk1>
    <a:lt1>
      <a:sysClr val="window" lastClr="FFFFFF"/>
    </a:lt1>
    <a:dk2>
      <a:srgbClr val="1D3641"/>
    </a:dk2>
    <a:lt2>
      <a:srgbClr val="DFE6D0"/>
    </a:lt2>
    <a:accent1>
      <a:srgbClr val="759AA5"/>
    </a:accent1>
    <a:accent2>
      <a:srgbClr val="CFC60D"/>
    </a:accent2>
    <a:accent3>
      <a:srgbClr val="99987F"/>
    </a:accent3>
    <a:accent4>
      <a:srgbClr val="90AC97"/>
    </a:accent4>
    <a:accent5>
      <a:srgbClr val="FFAD1C"/>
    </a:accent5>
    <a:accent6>
      <a:srgbClr val="B9AB6F"/>
    </a:accent6>
    <a:hlink>
      <a:srgbClr val="66AACD"/>
    </a:hlink>
    <a:folHlink>
      <a:srgbClr val="809DB3"/>
    </a:folHlink>
  </a:clrScheme>
</a:themeOverride>
</file>

<file path=ppt/theme/themeOverride3.xml><?xml version="1.0" encoding="utf-8"?>
<a:themeOverride xmlns:a="http://schemas.openxmlformats.org/drawingml/2006/main">
  <a:clrScheme name="Паркет">
    <a:dk1>
      <a:sysClr val="windowText" lastClr="000000"/>
    </a:dk1>
    <a:lt1>
      <a:sysClr val="window" lastClr="FFFFFF"/>
    </a:lt1>
    <a:dk2>
      <a:srgbClr val="1D3641"/>
    </a:dk2>
    <a:lt2>
      <a:srgbClr val="DFE6D0"/>
    </a:lt2>
    <a:accent1>
      <a:srgbClr val="759AA5"/>
    </a:accent1>
    <a:accent2>
      <a:srgbClr val="CFC60D"/>
    </a:accent2>
    <a:accent3>
      <a:srgbClr val="99987F"/>
    </a:accent3>
    <a:accent4>
      <a:srgbClr val="90AC97"/>
    </a:accent4>
    <a:accent5>
      <a:srgbClr val="FFAD1C"/>
    </a:accent5>
    <a:accent6>
      <a:srgbClr val="B9AB6F"/>
    </a:accent6>
    <a:hlink>
      <a:srgbClr val="66AACD"/>
    </a:hlink>
    <a:folHlink>
      <a:srgbClr val="809DB3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76</TotalTime>
  <Words>14</Words>
  <Application>Microsoft Office PowerPoint</Application>
  <PresentationFormat>Произвольный</PresentationFormat>
  <Paragraphs>3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4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2_Паркет</vt:lpstr>
      <vt:lpstr>Паркет</vt:lpstr>
      <vt:lpstr>3_Паркет</vt:lpstr>
      <vt:lpstr>Воздушный поток</vt:lpstr>
      <vt:lpstr>Учитель технологии и изобразительного искусства О.В.Ликунова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Убранство русской избы</dc:title>
  <dc:creator>MVideo</dc:creator>
  <cp:lastModifiedBy>1</cp:lastModifiedBy>
  <cp:revision>11</cp:revision>
  <dcterms:created xsi:type="dcterms:W3CDTF">2016-05-30T19:13:15Z</dcterms:created>
  <dcterms:modified xsi:type="dcterms:W3CDTF">2018-01-06T15:59:56Z</dcterms:modified>
</cp:coreProperties>
</file>