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5" r:id="rId4"/>
    <p:sldId id="263" r:id="rId5"/>
    <p:sldId id="284" r:id="rId6"/>
    <p:sldId id="258" r:id="rId7"/>
    <p:sldId id="266" r:id="rId8"/>
    <p:sldId id="267" r:id="rId9"/>
    <p:sldId id="270" r:id="rId10"/>
    <p:sldId id="271" r:id="rId11"/>
    <p:sldId id="272" r:id="rId12"/>
    <p:sldId id="273" r:id="rId13"/>
    <p:sldId id="259" r:id="rId14"/>
    <p:sldId id="282" r:id="rId15"/>
    <p:sldId id="276" r:id="rId16"/>
    <p:sldId id="269" r:id="rId17"/>
    <p:sldId id="283" r:id="rId18"/>
    <p:sldId id="277" r:id="rId19"/>
    <p:sldId id="278" r:id="rId20"/>
    <p:sldId id="279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0000"/>
    <a:srgbClr val="6C0000"/>
    <a:srgbClr val="5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925" autoAdjust="0"/>
  </p:normalViewPr>
  <p:slideViewPr>
    <p:cSldViewPr>
      <p:cViewPr>
        <p:scale>
          <a:sx n="60" d="100"/>
          <a:sy n="60" d="100"/>
        </p:scale>
        <p:origin x="-1644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883753-1A2A-49D0-9261-89DC2AABACA7}" type="doc">
      <dgm:prSet loTypeId="urn:microsoft.com/office/officeart/2005/8/layout/vList2" loCatId="list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F474136F-F8BC-498C-A50D-E93DF5E2A3F5}">
      <dgm:prSet phldrT="[Текст]" custT="1"/>
      <dgm:spPr/>
      <dgm:t>
        <a:bodyPr/>
        <a:lstStyle/>
        <a:p>
          <a:pPr algn="ctr"/>
          <a:r>
            <a:rPr lang="ru-RU" alt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Все слайды презентации делать в едином стиле.</a:t>
          </a:r>
          <a:endParaRPr lang="ru-RU" sz="2400" dirty="0">
            <a:solidFill>
              <a:srgbClr val="002060"/>
            </a:solidFill>
          </a:endParaRPr>
        </a:p>
      </dgm:t>
    </dgm:pt>
    <dgm:pt modelId="{E1BE3A45-FFCB-43E3-92BA-7890EC6C14E7}" type="parTrans" cxnId="{A8EBD917-E6A8-4D31-BC5B-6479F5571FEF}">
      <dgm:prSet/>
      <dgm:spPr/>
      <dgm:t>
        <a:bodyPr/>
        <a:lstStyle/>
        <a:p>
          <a:endParaRPr lang="ru-RU"/>
        </a:p>
      </dgm:t>
    </dgm:pt>
    <dgm:pt modelId="{FB55896C-9956-4EBE-898D-326ED2A1165F}" type="sibTrans" cxnId="{A8EBD917-E6A8-4D31-BC5B-6479F5571FEF}">
      <dgm:prSet/>
      <dgm:spPr/>
      <dgm:t>
        <a:bodyPr/>
        <a:lstStyle/>
        <a:p>
          <a:endParaRPr lang="ru-RU"/>
        </a:p>
      </dgm:t>
    </dgm:pt>
    <dgm:pt modelId="{00559114-D180-4EEF-9551-0E8E4E19C83E}">
      <dgm:prSet custT="1"/>
      <dgm:spPr/>
      <dgm:t>
        <a:bodyPr/>
        <a:lstStyle/>
        <a:p>
          <a:pPr algn="ctr"/>
          <a:r>
            <a:rPr lang="ru-RU" alt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Лучше выбрать светлый фон и темный текст.</a:t>
          </a:r>
        </a:p>
      </dgm:t>
    </dgm:pt>
    <dgm:pt modelId="{D938F45C-CFA3-453D-A398-6B6108077652}" type="parTrans" cxnId="{CD59CD34-BD1A-477E-9503-45C2734A38F2}">
      <dgm:prSet/>
      <dgm:spPr/>
      <dgm:t>
        <a:bodyPr/>
        <a:lstStyle/>
        <a:p>
          <a:endParaRPr lang="ru-RU"/>
        </a:p>
      </dgm:t>
    </dgm:pt>
    <dgm:pt modelId="{192E074C-A22E-4628-8B15-180F49773DF1}" type="sibTrans" cxnId="{CD59CD34-BD1A-477E-9503-45C2734A38F2}">
      <dgm:prSet/>
      <dgm:spPr/>
      <dgm:t>
        <a:bodyPr/>
        <a:lstStyle/>
        <a:p>
          <a:endParaRPr lang="ru-RU"/>
        </a:p>
      </dgm:t>
    </dgm:pt>
    <dgm:pt modelId="{1B68A8F3-038A-4C29-BF37-F8498659E1F0}">
      <dgm:prSet custT="1"/>
      <dgm:spPr/>
      <dgm:t>
        <a:bodyPr/>
        <a:lstStyle/>
        <a:p>
          <a:pPr algn="ctr"/>
          <a:r>
            <a:rPr lang="ru-RU" alt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Если в качестве фона используется текстура, то она имеет мелкий рисунок.</a:t>
          </a:r>
        </a:p>
      </dgm:t>
    </dgm:pt>
    <dgm:pt modelId="{CBF1E636-0D72-44B1-948F-9FBD8EEE3EF3}" type="parTrans" cxnId="{29220E6D-4705-4B6B-AC5B-590F622A352F}">
      <dgm:prSet/>
      <dgm:spPr/>
      <dgm:t>
        <a:bodyPr/>
        <a:lstStyle/>
        <a:p>
          <a:endParaRPr lang="ru-RU"/>
        </a:p>
      </dgm:t>
    </dgm:pt>
    <dgm:pt modelId="{DB69B0AD-4007-4884-9568-80A9B0B98D09}" type="sibTrans" cxnId="{29220E6D-4705-4B6B-AC5B-590F622A352F}">
      <dgm:prSet/>
      <dgm:spPr/>
      <dgm:t>
        <a:bodyPr/>
        <a:lstStyle/>
        <a:p>
          <a:endParaRPr lang="ru-RU"/>
        </a:p>
      </dgm:t>
    </dgm:pt>
    <dgm:pt modelId="{D2D39E15-873F-411A-A39B-713C22F391BE}" type="pres">
      <dgm:prSet presAssocID="{01883753-1A2A-49D0-9261-89DC2AABACA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48ED66-D4A0-43FE-8A49-07AC8D31289E}" type="pres">
      <dgm:prSet presAssocID="{F474136F-F8BC-498C-A50D-E93DF5E2A3F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04F9DF-EE14-4009-B985-4761ABF20023}" type="pres">
      <dgm:prSet presAssocID="{FB55896C-9956-4EBE-898D-326ED2A1165F}" presName="spacer" presStyleCnt="0"/>
      <dgm:spPr/>
    </dgm:pt>
    <dgm:pt modelId="{9526F409-7939-4080-9DCA-72B02B84775E}" type="pres">
      <dgm:prSet presAssocID="{00559114-D180-4EEF-9551-0E8E4E19C83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338F1F-6C62-4021-A322-28C1648B4FCC}" type="pres">
      <dgm:prSet presAssocID="{192E074C-A22E-4628-8B15-180F49773DF1}" presName="spacer" presStyleCnt="0"/>
      <dgm:spPr/>
    </dgm:pt>
    <dgm:pt modelId="{CFBB7EDD-61E2-4152-A94E-CDB7A2ACCE8E}" type="pres">
      <dgm:prSet presAssocID="{1B68A8F3-038A-4C29-BF37-F8498659E1F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2BEE424-BBB5-434E-AB1A-10A3AB8DEEFB}" type="presOf" srcId="{F474136F-F8BC-498C-A50D-E93DF5E2A3F5}" destId="{3548ED66-D4A0-43FE-8A49-07AC8D31289E}" srcOrd="0" destOrd="0" presId="urn:microsoft.com/office/officeart/2005/8/layout/vList2"/>
    <dgm:cxn modelId="{8948220C-46B8-49FA-8FDC-D1E396FD3577}" type="presOf" srcId="{00559114-D180-4EEF-9551-0E8E4E19C83E}" destId="{9526F409-7939-4080-9DCA-72B02B84775E}" srcOrd="0" destOrd="0" presId="urn:microsoft.com/office/officeart/2005/8/layout/vList2"/>
    <dgm:cxn modelId="{C3298338-446D-426D-9F23-F7AEFD590C7A}" type="presOf" srcId="{01883753-1A2A-49D0-9261-89DC2AABACA7}" destId="{D2D39E15-873F-411A-A39B-713C22F391BE}" srcOrd="0" destOrd="0" presId="urn:microsoft.com/office/officeart/2005/8/layout/vList2"/>
    <dgm:cxn modelId="{CD59CD34-BD1A-477E-9503-45C2734A38F2}" srcId="{01883753-1A2A-49D0-9261-89DC2AABACA7}" destId="{00559114-D180-4EEF-9551-0E8E4E19C83E}" srcOrd="1" destOrd="0" parTransId="{D938F45C-CFA3-453D-A398-6B6108077652}" sibTransId="{192E074C-A22E-4628-8B15-180F49773DF1}"/>
    <dgm:cxn modelId="{A8EBD917-E6A8-4D31-BC5B-6479F5571FEF}" srcId="{01883753-1A2A-49D0-9261-89DC2AABACA7}" destId="{F474136F-F8BC-498C-A50D-E93DF5E2A3F5}" srcOrd="0" destOrd="0" parTransId="{E1BE3A45-FFCB-43E3-92BA-7890EC6C14E7}" sibTransId="{FB55896C-9956-4EBE-898D-326ED2A1165F}"/>
    <dgm:cxn modelId="{912306C4-1A80-400C-A78A-801BC355629B}" type="presOf" srcId="{1B68A8F3-038A-4C29-BF37-F8498659E1F0}" destId="{CFBB7EDD-61E2-4152-A94E-CDB7A2ACCE8E}" srcOrd="0" destOrd="0" presId="urn:microsoft.com/office/officeart/2005/8/layout/vList2"/>
    <dgm:cxn modelId="{29220E6D-4705-4B6B-AC5B-590F622A352F}" srcId="{01883753-1A2A-49D0-9261-89DC2AABACA7}" destId="{1B68A8F3-038A-4C29-BF37-F8498659E1F0}" srcOrd="2" destOrd="0" parTransId="{CBF1E636-0D72-44B1-948F-9FBD8EEE3EF3}" sibTransId="{DB69B0AD-4007-4884-9568-80A9B0B98D09}"/>
    <dgm:cxn modelId="{2394212A-BFCE-4F44-97E1-867EB6F3323C}" type="presParOf" srcId="{D2D39E15-873F-411A-A39B-713C22F391BE}" destId="{3548ED66-D4A0-43FE-8A49-07AC8D31289E}" srcOrd="0" destOrd="0" presId="urn:microsoft.com/office/officeart/2005/8/layout/vList2"/>
    <dgm:cxn modelId="{361DAA71-FD3D-464B-A010-DA41FE3F4FAC}" type="presParOf" srcId="{D2D39E15-873F-411A-A39B-713C22F391BE}" destId="{7004F9DF-EE14-4009-B985-4761ABF20023}" srcOrd="1" destOrd="0" presId="urn:microsoft.com/office/officeart/2005/8/layout/vList2"/>
    <dgm:cxn modelId="{456350AB-02BD-4A3A-B334-1898B657D82E}" type="presParOf" srcId="{D2D39E15-873F-411A-A39B-713C22F391BE}" destId="{9526F409-7939-4080-9DCA-72B02B84775E}" srcOrd="2" destOrd="0" presId="urn:microsoft.com/office/officeart/2005/8/layout/vList2"/>
    <dgm:cxn modelId="{4962795E-3B0E-43AD-A357-BC90F9EBE41E}" type="presParOf" srcId="{D2D39E15-873F-411A-A39B-713C22F391BE}" destId="{A7338F1F-6C62-4021-A322-28C1648B4FCC}" srcOrd="3" destOrd="0" presId="urn:microsoft.com/office/officeart/2005/8/layout/vList2"/>
    <dgm:cxn modelId="{552021D6-A1A3-483E-A72C-04C493EB6D25}" type="presParOf" srcId="{D2D39E15-873F-411A-A39B-713C22F391BE}" destId="{CFBB7EDD-61E2-4152-A94E-CDB7A2ACCE8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E43B6C-26D8-45C2-9D19-F2B321C07D5C}" type="doc">
      <dgm:prSet loTypeId="urn:microsoft.com/office/officeart/2005/8/layout/vList2" loCatId="list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452BF9F9-2DC4-4096-B2A1-84BC2213E6BC}">
      <dgm:prSet phldrT="[Текст]" custT="1"/>
      <dgm:spPr/>
      <dgm:t>
        <a:bodyPr/>
        <a:lstStyle/>
        <a:p>
          <a:pPr algn="l"/>
          <a:r>
            <a:rPr kumimoji="0" lang="ru-RU" altLang="ru-RU" sz="2400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rPr>
            <a:t>Заголовки должны привлекать внимание аудитории</a:t>
          </a:r>
          <a:endParaRPr lang="ru-RU" sz="2400" dirty="0">
            <a:solidFill>
              <a:srgbClr val="002060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E0B2235A-52DF-47BE-A526-F7E054A2AC8F}" type="parTrans" cxnId="{121466E4-6368-4287-B2CE-E69982B9E8D8}">
      <dgm:prSet/>
      <dgm:spPr/>
      <dgm:t>
        <a:bodyPr/>
        <a:lstStyle/>
        <a:p>
          <a:endParaRPr lang="ru-RU"/>
        </a:p>
      </dgm:t>
    </dgm:pt>
    <dgm:pt modelId="{469000F0-18D6-47C2-9EC7-8AA843308A3F}" type="sibTrans" cxnId="{121466E4-6368-4287-B2CE-E69982B9E8D8}">
      <dgm:prSet/>
      <dgm:spPr/>
      <dgm:t>
        <a:bodyPr/>
        <a:lstStyle/>
        <a:p>
          <a:endParaRPr lang="ru-RU"/>
        </a:p>
      </dgm:t>
    </dgm:pt>
    <dgm:pt modelId="{C1CD0183-18D5-4001-A369-62EEBD1E0D83}">
      <dgm:prSet phldrT="[Текст]" custT="1"/>
      <dgm:spPr/>
      <dgm:t>
        <a:bodyPr/>
        <a:lstStyle/>
        <a:p>
          <a:pPr algn="l"/>
          <a:r>
            <a:rPr kumimoji="0" lang="ru-RU" altLang="ru-RU" sz="2400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rPr>
            <a:t>Слова и предложения – короткие</a:t>
          </a:r>
          <a:endParaRPr lang="ru-RU" sz="2400" dirty="0">
            <a:solidFill>
              <a:srgbClr val="002060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6542134D-E48C-4AAD-9CE9-70541DF92E82}" type="parTrans" cxnId="{B9D052AD-7434-44A7-A4A0-743B55B851C5}">
      <dgm:prSet/>
      <dgm:spPr/>
      <dgm:t>
        <a:bodyPr/>
        <a:lstStyle/>
        <a:p>
          <a:endParaRPr lang="ru-RU"/>
        </a:p>
      </dgm:t>
    </dgm:pt>
    <dgm:pt modelId="{ABC8B211-34AE-4B7B-B711-70EC4E0573AA}" type="sibTrans" cxnId="{B9D052AD-7434-44A7-A4A0-743B55B851C5}">
      <dgm:prSet/>
      <dgm:spPr/>
      <dgm:t>
        <a:bodyPr/>
        <a:lstStyle/>
        <a:p>
          <a:endParaRPr lang="ru-RU"/>
        </a:p>
      </dgm:t>
    </dgm:pt>
    <dgm:pt modelId="{ABD6B8C3-EB6D-4F27-A818-2DA4DF4E4D89}">
      <dgm:prSet phldrT="[Текст]" custT="1"/>
      <dgm:spPr/>
      <dgm:t>
        <a:bodyPr/>
        <a:lstStyle/>
        <a:p>
          <a:pPr algn="l"/>
          <a:r>
            <a:rPr kumimoji="0" lang="ru-RU" altLang="ru-RU" sz="2400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rPr>
            <a:t>Временная форма глаголов – одинаковая</a:t>
          </a:r>
          <a:endParaRPr lang="ru-RU" sz="2400" dirty="0">
            <a:solidFill>
              <a:srgbClr val="002060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CC923042-A1FB-49A0-AE70-BEA9DF18DEEC}" type="parTrans" cxnId="{7095868B-5850-4816-A416-5FB752C25D88}">
      <dgm:prSet/>
      <dgm:spPr/>
      <dgm:t>
        <a:bodyPr/>
        <a:lstStyle/>
        <a:p>
          <a:endParaRPr lang="ru-RU"/>
        </a:p>
      </dgm:t>
    </dgm:pt>
    <dgm:pt modelId="{5CA30C1A-1901-4575-95FA-3C7D07BEC745}" type="sibTrans" cxnId="{7095868B-5850-4816-A416-5FB752C25D88}">
      <dgm:prSet/>
      <dgm:spPr/>
      <dgm:t>
        <a:bodyPr/>
        <a:lstStyle/>
        <a:p>
          <a:endParaRPr lang="ru-RU"/>
        </a:p>
      </dgm:t>
    </dgm:pt>
    <dgm:pt modelId="{0F24AF71-E284-4D4A-B9EF-D91F02030C00}">
      <dgm:prSet phldrT="[Текст]" custT="1"/>
      <dgm:spPr/>
      <dgm:t>
        <a:bodyPr/>
        <a:lstStyle/>
        <a:p>
          <a:pPr algn="l"/>
          <a:r>
            <a:rPr kumimoji="0" lang="ru-RU" altLang="ru-RU" sz="2400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rPr>
            <a:t>Минимум предлогов, наречий, прилагательных</a:t>
          </a:r>
          <a:endParaRPr lang="ru-RU" sz="2400" dirty="0">
            <a:solidFill>
              <a:srgbClr val="002060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173A0795-04EA-426D-847E-9D4C208CC338}" type="parTrans" cxnId="{DA74561B-3B50-4729-AEDF-5D7A25984351}">
      <dgm:prSet/>
      <dgm:spPr/>
      <dgm:t>
        <a:bodyPr/>
        <a:lstStyle/>
        <a:p>
          <a:endParaRPr lang="ru-RU"/>
        </a:p>
      </dgm:t>
    </dgm:pt>
    <dgm:pt modelId="{E5C72B06-9717-4DB9-B410-3A8580E39817}" type="sibTrans" cxnId="{DA74561B-3B50-4729-AEDF-5D7A25984351}">
      <dgm:prSet/>
      <dgm:spPr/>
      <dgm:t>
        <a:bodyPr/>
        <a:lstStyle/>
        <a:p>
          <a:endParaRPr lang="ru-RU"/>
        </a:p>
      </dgm:t>
    </dgm:pt>
    <dgm:pt modelId="{80B5A8D9-29FB-4EFA-A63E-49C6BDFEC54F}" type="pres">
      <dgm:prSet presAssocID="{40E43B6C-26D8-45C2-9D19-F2B321C07D5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CF849F-04BD-4C14-93CD-31F36F94DB2F}" type="pres">
      <dgm:prSet presAssocID="{452BF9F9-2DC4-4096-B2A1-84BC2213E6BC}" presName="parentText" presStyleLbl="node1" presStyleIdx="0" presStyleCnt="4" custLinFactY="-9035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1C7162-88D6-4111-B0F2-2064CD25A88E}" type="pres">
      <dgm:prSet presAssocID="{469000F0-18D6-47C2-9EC7-8AA843308A3F}" presName="spacer" presStyleCnt="0"/>
      <dgm:spPr/>
      <dgm:t>
        <a:bodyPr/>
        <a:lstStyle/>
        <a:p>
          <a:endParaRPr lang="ru-RU"/>
        </a:p>
      </dgm:t>
    </dgm:pt>
    <dgm:pt modelId="{E59D53CF-FC52-4661-9DF6-66DACE0DF774}" type="pres">
      <dgm:prSet presAssocID="{C1CD0183-18D5-4001-A369-62EEBD1E0D8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7E95D5-6DBE-474D-88C8-13A39A174F5E}" type="pres">
      <dgm:prSet presAssocID="{ABC8B211-34AE-4B7B-B711-70EC4E0573AA}" presName="spacer" presStyleCnt="0"/>
      <dgm:spPr/>
      <dgm:t>
        <a:bodyPr/>
        <a:lstStyle/>
        <a:p>
          <a:endParaRPr lang="ru-RU"/>
        </a:p>
      </dgm:t>
    </dgm:pt>
    <dgm:pt modelId="{E86C722D-7FEC-48BE-945C-F6635714DF08}" type="pres">
      <dgm:prSet presAssocID="{ABD6B8C3-EB6D-4F27-A818-2DA4DF4E4D8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3F2557-1873-4F4F-9049-D2893AFAFFB1}" type="pres">
      <dgm:prSet presAssocID="{5CA30C1A-1901-4575-95FA-3C7D07BEC745}" presName="spacer" presStyleCnt="0"/>
      <dgm:spPr/>
      <dgm:t>
        <a:bodyPr/>
        <a:lstStyle/>
        <a:p>
          <a:endParaRPr lang="ru-RU"/>
        </a:p>
      </dgm:t>
    </dgm:pt>
    <dgm:pt modelId="{46B180C8-8E6F-4045-B391-DBAF7BFC14B8}" type="pres">
      <dgm:prSet presAssocID="{0F24AF71-E284-4D4A-B9EF-D91F02030C0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9199656-C5BC-4D20-80B6-A41B8C918ABE}" type="presOf" srcId="{ABD6B8C3-EB6D-4F27-A818-2DA4DF4E4D89}" destId="{E86C722D-7FEC-48BE-945C-F6635714DF08}" srcOrd="0" destOrd="0" presId="urn:microsoft.com/office/officeart/2005/8/layout/vList2"/>
    <dgm:cxn modelId="{7095868B-5850-4816-A416-5FB752C25D88}" srcId="{40E43B6C-26D8-45C2-9D19-F2B321C07D5C}" destId="{ABD6B8C3-EB6D-4F27-A818-2DA4DF4E4D89}" srcOrd="2" destOrd="0" parTransId="{CC923042-A1FB-49A0-AE70-BEA9DF18DEEC}" sibTransId="{5CA30C1A-1901-4575-95FA-3C7D07BEC745}"/>
    <dgm:cxn modelId="{121466E4-6368-4287-B2CE-E69982B9E8D8}" srcId="{40E43B6C-26D8-45C2-9D19-F2B321C07D5C}" destId="{452BF9F9-2DC4-4096-B2A1-84BC2213E6BC}" srcOrd="0" destOrd="0" parTransId="{E0B2235A-52DF-47BE-A526-F7E054A2AC8F}" sibTransId="{469000F0-18D6-47C2-9EC7-8AA843308A3F}"/>
    <dgm:cxn modelId="{B9D052AD-7434-44A7-A4A0-743B55B851C5}" srcId="{40E43B6C-26D8-45C2-9D19-F2B321C07D5C}" destId="{C1CD0183-18D5-4001-A369-62EEBD1E0D83}" srcOrd="1" destOrd="0" parTransId="{6542134D-E48C-4AAD-9CE9-70541DF92E82}" sibTransId="{ABC8B211-34AE-4B7B-B711-70EC4E0573AA}"/>
    <dgm:cxn modelId="{5E554632-0191-4F77-9459-B3055EF98967}" type="presOf" srcId="{452BF9F9-2DC4-4096-B2A1-84BC2213E6BC}" destId="{16CF849F-04BD-4C14-93CD-31F36F94DB2F}" srcOrd="0" destOrd="0" presId="urn:microsoft.com/office/officeart/2005/8/layout/vList2"/>
    <dgm:cxn modelId="{44BB7DEA-7B9F-4705-B38A-470FB3282EBB}" type="presOf" srcId="{C1CD0183-18D5-4001-A369-62EEBD1E0D83}" destId="{E59D53CF-FC52-4661-9DF6-66DACE0DF774}" srcOrd="0" destOrd="0" presId="urn:microsoft.com/office/officeart/2005/8/layout/vList2"/>
    <dgm:cxn modelId="{DCDD541E-76A7-4571-9BC6-5B5A405F6E09}" type="presOf" srcId="{0F24AF71-E284-4D4A-B9EF-D91F02030C00}" destId="{46B180C8-8E6F-4045-B391-DBAF7BFC14B8}" srcOrd="0" destOrd="0" presId="urn:microsoft.com/office/officeart/2005/8/layout/vList2"/>
    <dgm:cxn modelId="{895565DB-5AAB-4686-9D5D-8A401EED68E9}" type="presOf" srcId="{40E43B6C-26D8-45C2-9D19-F2B321C07D5C}" destId="{80B5A8D9-29FB-4EFA-A63E-49C6BDFEC54F}" srcOrd="0" destOrd="0" presId="urn:microsoft.com/office/officeart/2005/8/layout/vList2"/>
    <dgm:cxn modelId="{DA74561B-3B50-4729-AEDF-5D7A25984351}" srcId="{40E43B6C-26D8-45C2-9D19-F2B321C07D5C}" destId="{0F24AF71-E284-4D4A-B9EF-D91F02030C00}" srcOrd="3" destOrd="0" parTransId="{173A0795-04EA-426D-847E-9D4C208CC338}" sibTransId="{E5C72B06-9717-4DB9-B410-3A8580E39817}"/>
    <dgm:cxn modelId="{464516B9-24FA-4FF5-8A23-E39BB3E73D59}" type="presParOf" srcId="{80B5A8D9-29FB-4EFA-A63E-49C6BDFEC54F}" destId="{16CF849F-04BD-4C14-93CD-31F36F94DB2F}" srcOrd="0" destOrd="0" presId="urn:microsoft.com/office/officeart/2005/8/layout/vList2"/>
    <dgm:cxn modelId="{CAF84157-796C-41D8-BA1A-B8FF43BAA044}" type="presParOf" srcId="{80B5A8D9-29FB-4EFA-A63E-49C6BDFEC54F}" destId="{8B1C7162-88D6-4111-B0F2-2064CD25A88E}" srcOrd="1" destOrd="0" presId="urn:microsoft.com/office/officeart/2005/8/layout/vList2"/>
    <dgm:cxn modelId="{3D382B6D-D31D-4CAD-A1F9-F097321FC395}" type="presParOf" srcId="{80B5A8D9-29FB-4EFA-A63E-49C6BDFEC54F}" destId="{E59D53CF-FC52-4661-9DF6-66DACE0DF774}" srcOrd="2" destOrd="0" presId="urn:microsoft.com/office/officeart/2005/8/layout/vList2"/>
    <dgm:cxn modelId="{49FEC002-E025-46A3-9631-986FC3D24A8F}" type="presParOf" srcId="{80B5A8D9-29FB-4EFA-A63E-49C6BDFEC54F}" destId="{097E95D5-6DBE-474D-88C8-13A39A174F5E}" srcOrd="3" destOrd="0" presId="urn:microsoft.com/office/officeart/2005/8/layout/vList2"/>
    <dgm:cxn modelId="{660FAA50-C850-4485-90C9-FFE5BB679D18}" type="presParOf" srcId="{80B5A8D9-29FB-4EFA-A63E-49C6BDFEC54F}" destId="{E86C722D-7FEC-48BE-945C-F6635714DF08}" srcOrd="4" destOrd="0" presId="urn:microsoft.com/office/officeart/2005/8/layout/vList2"/>
    <dgm:cxn modelId="{1468EE87-F65A-42EC-8520-4E0BE8C03C7A}" type="presParOf" srcId="{80B5A8D9-29FB-4EFA-A63E-49C6BDFEC54F}" destId="{F93F2557-1873-4F4F-9049-D2893AFAFFB1}" srcOrd="5" destOrd="0" presId="urn:microsoft.com/office/officeart/2005/8/layout/vList2"/>
    <dgm:cxn modelId="{FA8E41CB-5493-4486-B3BC-0956CAF3FE2F}" type="presParOf" srcId="{80B5A8D9-29FB-4EFA-A63E-49C6BDFEC54F}" destId="{46B180C8-8E6F-4045-B391-DBAF7BFC14B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B6BC4C-D3C0-45D9-B7EB-F894C25A6D6D}" type="doc">
      <dgm:prSet loTypeId="urn:microsoft.com/office/officeart/2005/8/layout/vList2" loCatId="list" qsTypeId="urn:microsoft.com/office/officeart/2005/8/quickstyle/simple3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AE6A8BF4-9B39-4E8C-946A-0A99C708123E}">
      <dgm:prSet custT="1"/>
      <dgm:spPr/>
      <dgm:t>
        <a:bodyPr/>
        <a:lstStyle/>
        <a:p>
          <a:pPr>
            <a:lnSpc>
              <a:spcPts val="1400"/>
            </a:lnSpc>
            <a:spcAft>
              <a:spcPts val="1000"/>
            </a:spcAft>
          </a:pPr>
          <a:r>
            <a:rPr lang="ru-RU" alt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Не плотный, не широкий, не наклонный. </a:t>
          </a:r>
        </a:p>
      </dgm:t>
    </dgm:pt>
    <dgm:pt modelId="{F2D47DF8-CEB1-42C4-B0DE-107521A32A73}" type="parTrans" cxnId="{BB9BEEDA-1022-4A1E-BA24-03D945B8DC8B}">
      <dgm:prSet/>
      <dgm:spPr/>
      <dgm:t>
        <a:bodyPr/>
        <a:lstStyle/>
        <a:p>
          <a:endParaRPr lang="ru-RU"/>
        </a:p>
      </dgm:t>
    </dgm:pt>
    <dgm:pt modelId="{C3DD287A-2593-4756-B58C-FDA4971B71D2}" type="sibTrans" cxnId="{BB9BEEDA-1022-4A1E-BA24-03D945B8DC8B}">
      <dgm:prSet/>
      <dgm:spPr/>
      <dgm:t>
        <a:bodyPr/>
        <a:lstStyle/>
        <a:p>
          <a:endParaRPr lang="ru-RU"/>
        </a:p>
      </dgm:t>
    </dgm:pt>
    <dgm:pt modelId="{989057E9-5F9F-4CF0-8F48-3D16205E4EE1}">
      <dgm:prSet custT="1"/>
      <dgm:spPr/>
      <dgm:t>
        <a:bodyPr/>
        <a:lstStyle/>
        <a:p>
          <a:pPr>
            <a:lnSpc>
              <a:spcPct val="100000"/>
            </a:lnSpc>
            <a:spcAft>
              <a:spcPts val="1000"/>
            </a:spcAft>
          </a:pPr>
          <a:r>
            <a:rPr lang="ru-RU" alt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Прямое начертание (иногда жирное или курсивное, если нужно).</a:t>
          </a:r>
        </a:p>
      </dgm:t>
    </dgm:pt>
    <dgm:pt modelId="{45B6471A-8EE8-4A88-BD37-3D87BD1A350E}" type="parTrans" cxnId="{9196D3D2-9574-4AEB-84DF-177B02399F6F}">
      <dgm:prSet/>
      <dgm:spPr/>
      <dgm:t>
        <a:bodyPr/>
        <a:lstStyle/>
        <a:p>
          <a:endParaRPr lang="ru-RU"/>
        </a:p>
      </dgm:t>
    </dgm:pt>
    <dgm:pt modelId="{B7C96C5E-95A5-4213-A2D0-A58CFB01CB5D}" type="sibTrans" cxnId="{9196D3D2-9574-4AEB-84DF-177B02399F6F}">
      <dgm:prSet/>
      <dgm:spPr/>
      <dgm:t>
        <a:bodyPr/>
        <a:lstStyle/>
        <a:p>
          <a:endParaRPr lang="ru-RU"/>
        </a:p>
      </dgm:t>
    </dgm:pt>
    <dgm:pt modelId="{FBFDC063-348D-4DF6-98D8-4F4E568700A1}">
      <dgm:prSet custT="1"/>
      <dgm:spPr/>
      <dgm:t>
        <a:bodyPr/>
        <a:lstStyle/>
        <a:p>
          <a:pPr>
            <a:lnSpc>
              <a:spcPct val="100000"/>
            </a:lnSpc>
            <a:spcAft>
              <a:spcPts val="1000"/>
            </a:spcAft>
          </a:pPr>
          <a:r>
            <a:rPr lang="ru-RU" alt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Строчные буквы (плюс прописные там, где нужно).</a:t>
          </a:r>
        </a:p>
      </dgm:t>
    </dgm:pt>
    <dgm:pt modelId="{3307313D-0CDD-4B5E-97BF-808DDE24AB3D}" type="parTrans" cxnId="{73E427D7-8D42-4CB4-A534-0EDF8C788978}">
      <dgm:prSet/>
      <dgm:spPr/>
      <dgm:t>
        <a:bodyPr/>
        <a:lstStyle/>
        <a:p>
          <a:endParaRPr lang="ru-RU"/>
        </a:p>
      </dgm:t>
    </dgm:pt>
    <dgm:pt modelId="{4A35846C-37D6-471F-8E62-D1B8B229DD72}" type="sibTrans" cxnId="{73E427D7-8D42-4CB4-A534-0EDF8C788978}">
      <dgm:prSet/>
      <dgm:spPr/>
      <dgm:t>
        <a:bodyPr/>
        <a:lstStyle/>
        <a:p>
          <a:endParaRPr lang="ru-RU"/>
        </a:p>
      </dgm:t>
    </dgm:pt>
    <dgm:pt modelId="{BAFD94C5-5F57-49F2-962F-6D4A03CE3B40}">
      <dgm:prSet custT="1"/>
      <dgm:spPr/>
      <dgm:t>
        <a:bodyPr/>
        <a:lstStyle/>
        <a:p>
          <a:pPr>
            <a:lnSpc>
              <a:spcPts val="1400"/>
            </a:lnSpc>
            <a:spcAft>
              <a:spcPts val="1000"/>
            </a:spcAft>
          </a:pPr>
          <a:r>
            <a:rPr lang="ru-RU" alt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Выравнивание по левому краю.</a:t>
          </a:r>
        </a:p>
      </dgm:t>
    </dgm:pt>
    <dgm:pt modelId="{65C87CC4-212D-4020-A0F0-701D5F64CB91}" type="parTrans" cxnId="{7DE580BB-07A5-4AE8-A019-7666AD074278}">
      <dgm:prSet/>
      <dgm:spPr/>
      <dgm:t>
        <a:bodyPr/>
        <a:lstStyle/>
        <a:p>
          <a:endParaRPr lang="ru-RU"/>
        </a:p>
      </dgm:t>
    </dgm:pt>
    <dgm:pt modelId="{06ADC01C-5C5B-42AA-858E-DD3C8E0D48D3}" type="sibTrans" cxnId="{7DE580BB-07A5-4AE8-A019-7666AD074278}">
      <dgm:prSet/>
      <dgm:spPr/>
      <dgm:t>
        <a:bodyPr/>
        <a:lstStyle/>
        <a:p>
          <a:endParaRPr lang="ru-RU"/>
        </a:p>
      </dgm:t>
    </dgm:pt>
    <dgm:pt modelId="{6CF861D2-C65D-45F1-B5DE-C0EBA8F1FACC}">
      <dgm:prSet phldrT="[Текст]" custT="1"/>
      <dgm:spPr/>
      <dgm:t>
        <a:bodyPr/>
        <a:lstStyle/>
        <a:p>
          <a:pPr>
            <a:lnSpc>
              <a:spcPts val="1400"/>
            </a:lnSpc>
            <a:spcAft>
              <a:spcPts val="1000"/>
            </a:spcAft>
          </a:pPr>
          <a:r>
            <a:rPr lang="ru-RU" alt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Обычный шрифт без засечек.</a:t>
          </a:r>
          <a:endParaRPr lang="ru-RU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2D3690C-6ED7-4E2D-8EBB-3F9AD1F89E02}" type="sibTrans" cxnId="{9FE346F2-F0DC-46D7-B6E7-B5DFAECA7D98}">
      <dgm:prSet/>
      <dgm:spPr/>
      <dgm:t>
        <a:bodyPr/>
        <a:lstStyle/>
        <a:p>
          <a:endParaRPr lang="ru-RU"/>
        </a:p>
      </dgm:t>
    </dgm:pt>
    <dgm:pt modelId="{AEA66D2B-5A54-4E68-A400-62A99A41785E}" type="parTrans" cxnId="{9FE346F2-F0DC-46D7-B6E7-B5DFAECA7D98}">
      <dgm:prSet/>
      <dgm:spPr/>
      <dgm:t>
        <a:bodyPr/>
        <a:lstStyle/>
        <a:p>
          <a:endParaRPr lang="ru-RU"/>
        </a:p>
      </dgm:t>
    </dgm:pt>
    <dgm:pt modelId="{CF2E12D7-A55C-4A67-AFD9-07DF85B8C26F}" type="pres">
      <dgm:prSet presAssocID="{7AB6BC4C-D3C0-45D9-B7EB-F894C25A6D6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7E99AE-F3B6-4F6D-8E82-F834D9B3BB8A}" type="pres">
      <dgm:prSet presAssocID="{6CF861D2-C65D-45F1-B5DE-C0EBA8F1FACC}" presName="parentText" presStyleLbl="node1" presStyleIdx="0" presStyleCnt="5" custScaleY="63803" custLinFactY="-69851" custLinFactNeighborX="118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463C65-514A-4F89-B867-52A90B004C0C}" type="pres">
      <dgm:prSet presAssocID="{72D3690C-6ED7-4E2D-8EBB-3F9AD1F89E02}" presName="spacer" presStyleCnt="0"/>
      <dgm:spPr/>
      <dgm:t>
        <a:bodyPr/>
        <a:lstStyle/>
        <a:p>
          <a:endParaRPr lang="ru-RU"/>
        </a:p>
      </dgm:t>
    </dgm:pt>
    <dgm:pt modelId="{96FB9759-18F5-4499-BA2A-723BCFC5521B}" type="pres">
      <dgm:prSet presAssocID="{AE6A8BF4-9B39-4E8C-946A-0A99C708123E}" presName="parentText" presStyleLbl="node1" presStyleIdx="1" presStyleCnt="5" custScaleY="54615" custLinFactNeighborX="393" custLinFactNeighborY="-441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F9E830-F0FC-492D-8180-45770A59232B}" type="pres">
      <dgm:prSet presAssocID="{C3DD287A-2593-4756-B58C-FDA4971B71D2}" presName="spacer" presStyleCnt="0"/>
      <dgm:spPr/>
      <dgm:t>
        <a:bodyPr/>
        <a:lstStyle/>
        <a:p>
          <a:endParaRPr lang="ru-RU"/>
        </a:p>
      </dgm:t>
    </dgm:pt>
    <dgm:pt modelId="{FCE8492C-DD44-499A-A8A0-BD5CB2764048}" type="pres">
      <dgm:prSet presAssocID="{989057E9-5F9F-4CF0-8F48-3D16205E4EE1}" presName="parentText" presStyleLbl="node1" presStyleIdx="2" presStyleCnt="5" custScaleY="77029" custLinFactNeighborX="393" custLinFactNeighborY="470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7F75C9-5D1D-40CE-951B-BEEF51E70269}" type="pres">
      <dgm:prSet presAssocID="{B7C96C5E-95A5-4213-A2D0-A58CFB01CB5D}" presName="spacer" presStyleCnt="0"/>
      <dgm:spPr/>
      <dgm:t>
        <a:bodyPr/>
        <a:lstStyle/>
        <a:p>
          <a:endParaRPr lang="ru-RU"/>
        </a:p>
      </dgm:t>
    </dgm:pt>
    <dgm:pt modelId="{99CCBA9C-E6FF-4CAC-9798-22393C7CA50C}" type="pres">
      <dgm:prSet presAssocID="{FBFDC063-348D-4DF6-98D8-4F4E568700A1}" presName="parentText" presStyleLbl="node1" presStyleIdx="3" presStyleCnt="5" custScaleY="74433" custLinFactNeighborX="-779" custLinFactNeighborY="2413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6B159A-F1C5-4832-9CE8-47FEF9089FBD}" type="pres">
      <dgm:prSet presAssocID="{4A35846C-37D6-471F-8E62-D1B8B229DD72}" presName="spacer" presStyleCnt="0"/>
      <dgm:spPr/>
      <dgm:t>
        <a:bodyPr/>
        <a:lstStyle/>
        <a:p>
          <a:endParaRPr lang="ru-RU"/>
        </a:p>
      </dgm:t>
    </dgm:pt>
    <dgm:pt modelId="{DDA22FA7-885E-41A4-865A-8403430D1B58}" type="pres">
      <dgm:prSet presAssocID="{BAFD94C5-5F57-49F2-962F-6D4A03CE3B40}" presName="parentText" presStyleLbl="node1" presStyleIdx="4" presStyleCnt="5" custScaleY="62331" custLinFactNeighborX="-779" custLinFactNeighborY="428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E427D7-8D42-4CB4-A534-0EDF8C788978}" srcId="{7AB6BC4C-D3C0-45D9-B7EB-F894C25A6D6D}" destId="{FBFDC063-348D-4DF6-98D8-4F4E568700A1}" srcOrd="3" destOrd="0" parTransId="{3307313D-0CDD-4B5E-97BF-808DDE24AB3D}" sibTransId="{4A35846C-37D6-471F-8E62-D1B8B229DD72}"/>
    <dgm:cxn modelId="{C338BDA6-DE97-4017-9B7C-BE7C670BBC35}" type="presOf" srcId="{FBFDC063-348D-4DF6-98D8-4F4E568700A1}" destId="{99CCBA9C-E6FF-4CAC-9798-22393C7CA50C}" srcOrd="0" destOrd="0" presId="urn:microsoft.com/office/officeart/2005/8/layout/vList2"/>
    <dgm:cxn modelId="{9196D3D2-9574-4AEB-84DF-177B02399F6F}" srcId="{7AB6BC4C-D3C0-45D9-B7EB-F894C25A6D6D}" destId="{989057E9-5F9F-4CF0-8F48-3D16205E4EE1}" srcOrd="2" destOrd="0" parTransId="{45B6471A-8EE8-4A88-BD37-3D87BD1A350E}" sibTransId="{B7C96C5E-95A5-4213-A2D0-A58CFB01CB5D}"/>
    <dgm:cxn modelId="{7B50B2CF-61ED-4F92-A792-0B7A7B7E0C37}" type="presOf" srcId="{AE6A8BF4-9B39-4E8C-946A-0A99C708123E}" destId="{96FB9759-18F5-4499-BA2A-723BCFC5521B}" srcOrd="0" destOrd="0" presId="urn:microsoft.com/office/officeart/2005/8/layout/vList2"/>
    <dgm:cxn modelId="{294D85A6-0171-4701-A4B7-F9E407BA8A54}" type="presOf" srcId="{6CF861D2-C65D-45F1-B5DE-C0EBA8F1FACC}" destId="{FB7E99AE-F3B6-4F6D-8E82-F834D9B3BB8A}" srcOrd="0" destOrd="0" presId="urn:microsoft.com/office/officeart/2005/8/layout/vList2"/>
    <dgm:cxn modelId="{2DC9F973-24B8-4DB0-9B79-A38C1CF5A70D}" type="presOf" srcId="{BAFD94C5-5F57-49F2-962F-6D4A03CE3B40}" destId="{DDA22FA7-885E-41A4-865A-8403430D1B58}" srcOrd="0" destOrd="0" presId="urn:microsoft.com/office/officeart/2005/8/layout/vList2"/>
    <dgm:cxn modelId="{B625DDDC-3116-48DB-90A1-53CEA348475F}" type="presOf" srcId="{7AB6BC4C-D3C0-45D9-B7EB-F894C25A6D6D}" destId="{CF2E12D7-A55C-4A67-AFD9-07DF85B8C26F}" srcOrd="0" destOrd="0" presId="urn:microsoft.com/office/officeart/2005/8/layout/vList2"/>
    <dgm:cxn modelId="{73CAB717-27AA-4FA8-A9AE-1050500C58C8}" type="presOf" srcId="{989057E9-5F9F-4CF0-8F48-3D16205E4EE1}" destId="{FCE8492C-DD44-499A-A8A0-BD5CB2764048}" srcOrd="0" destOrd="0" presId="urn:microsoft.com/office/officeart/2005/8/layout/vList2"/>
    <dgm:cxn modelId="{7DE580BB-07A5-4AE8-A019-7666AD074278}" srcId="{7AB6BC4C-D3C0-45D9-B7EB-F894C25A6D6D}" destId="{BAFD94C5-5F57-49F2-962F-6D4A03CE3B40}" srcOrd="4" destOrd="0" parTransId="{65C87CC4-212D-4020-A0F0-701D5F64CB91}" sibTransId="{06ADC01C-5C5B-42AA-858E-DD3C8E0D48D3}"/>
    <dgm:cxn modelId="{BB9BEEDA-1022-4A1E-BA24-03D945B8DC8B}" srcId="{7AB6BC4C-D3C0-45D9-B7EB-F894C25A6D6D}" destId="{AE6A8BF4-9B39-4E8C-946A-0A99C708123E}" srcOrd="1" destOrd="0" parTransId="{F2D47DF8-CEB1-42C4-B0DE-107521A32A73}" sibTransId="{C3DD287A-2593-4756-B58C-FDA4971B71D2}"/>
    <dgm:cxn modelId="{9FE346F2-F0DC-46D7-B6E7-B5DFAECA7D98}" srcId="{7AB6BC4C-D3C0-45D9-B7EB-F894C25A6D6D}" destId="{6CF861D2-C65D-45F1-B5DE-C0EBA8F1FACC}" srcOrd="0" destOrd="0" parTransId="{AEA66D2B-5A54-4E68-A400-62A99A41785E}" sibTransId="{72D3690C-6ED7-4E2D-8EBB-3F9AD1F89E02}"/>
    <dgm:cxn modelId="{707E4815-BE05-4236-9E35-3EDECEFD55D3}" type="presParOf" srcId="{CF2E12D7-A55C-4A67-AFD9-07DF85B8C26F}" destId="{FB7E99AE-F3B6-4F6D-8E82-F834D9B3BB8A}" srcOrd="0" destOrd="0" presId="urn:microsoft.com/office/officeart/2005/8/layout/vList2"/>
    <dgm:cxn modelId="{D2863E75-935B-4B94-AA50-77F74E0E6AB2}" type="presParOf" srcId="{CF2E12D7-A55C-4A67-AFD9-07DF85B8C26F}" destId="{F0463C65-514A-4F89-B867-52A90B004C0C}" srcOrd="1" destOrd="0" presId="urn:microsoft.com/office/officeart/2005/8/layout/vList2"/>
    <dgm:cxn modelId="{4FEEFC2E-EF32-4574-88A5-537B72E68B2D}" type="presParOf" srcId="{CF2E12D7-A55C-4A67-AFD9-07DF85B8C26F}" destId="{96FB9759-18F5-4499-BA2A-723BCFC5521B}" srcOrd="2" destOrd="0" presId="urn:microsoft.com/office/officeart/2005/8/layout/vList2"/>
    <dgm:cxn modelId="{C7326BB1-7ABD-42D1-927D-BF94EAB764C7}" type="presParOf" srcId="{CF2E12D7-A55C-4A67-AFD9-07DF85B8C26F}" destId="{8EF9E830-F0FC-492D-8180-45770A59232B}" srcOrd="3" destOrd="0" presId="urn:microsoft.com/office/officeart/2005/8/layout/vList2"/>
    <dgm:cxn modelId="{C124D17C-D07D-42C2-B8EB-9F1D6CAD35C2}" type="presParOf" srcId="{CF2E12D7-A55C-4A67-AFD9-07DF85B8C26F}" destId="{FCE8492C-DD44-499A-A8A0-BD5CB2764048}" srcOrd="4" destOrd="0" presId="urn:microsoft.com/office/officeart/2005/8/layout/vList2"/>
    <dgm:cxn modelId="{3A3DEF60-EE54-407F-889A-A8D2DDAFC97A}" type="presParOf" srcId="{CF2E12D7-A55C-4A67-AFD9-07DF85B8C26F}" destId="{6A7F75C9-5D1D-40CE-951B-BEEF51E70269}" srcOrd="5" destOrd="0" presId="urn:microsoft.com/office/officeart/2005/8/layout/vList2"/>
    <dgm:cxn modelId="{8F3D4DFB-AE45-4648-A336-25CBB9CB5AA4}" type="presParOf" srcId="{CF2E12D7-A55C-4A67-AFD9-07DF85B8C26F}" destId="{99CCBA9C-E6FF-4CAC-9798-22393C7CA50C}" srcOrd="6" destOrd="0" presId="urn:microsoft.com/office/officeart/2005/8/layout/vList2"/>
    <dgm:cxn modelId="{D167D0BE-D784-45A4-8023-DE3F9827EDC8}" type="presParOf" srcId="{CF2E12D7-A55C-4A67-AFD9-07DF85B8C26F}" destId="{7E6B159A-F1C5-4832-9CE8-47FEF9089FBD}" srcOrd="7" destOrd="0" presId="urn:microsoft.com/office/officeart/2005/8/layout/vList2"/>
    <dgm:cxn modelId="{5D45517D-1D15-4858-A2EC-FF4D0D57436F}" type="presParOf" srcId="{CF2E12D7-A55C-4A67-AFD9-07DF85B8C26F}" destId="{DDA22FA7-885E-41A4-865A-8403430D1B5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AB6BC4C-D3C0-45D9-B7EB-F894C25A6D6D}" type="doc">
      <dgm:prSet loTypeId="urn:microsoft.com/office/officeart/2005/8/layout/vList2" loCatId="list" qsTypeId="urn:microsoft.com/office/officeart/2005/8/quickstyle/simple3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F67199EC-24E7-436C-8EA5-09965439EB39}">
      <dgm:prSet custT="1"/>
      <dgm:spPr/>
      <dgm:t>
        <a:bodyPr/>
        <a:lstStyle/>
        <a:p>
          <a:r>
            <a:rPr lang="ru-RU" alt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Четкость, качество исполнения самих фотографий и рисунков; </a:t>
          </a:r>
          <a:endParaRPr lang="ru-RU" altLang="ru-RU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BE291E7-C115-400C-8171-68E093770B25}" type="parTrans" cxnId="{B400D8AE-84F4-4101-88AF-EC43075616FA}">
      <dgm:prSet/>
      <dgm:spPr/>
      <dgm:t>
        <a:bodyPr/>
        <a:lstStyle/>
        <a:p>
          <a:endParaRPr lang="ru-RU"/>
        </a:p>
      </dgm:t>
    </dgm:pt>
    <dgm:pt modelId="{620D469F-70C5-4067-8FF6-8061EAE9D2AD}" type="sibTrans" cxnId="{B400D8AE-84F4-4101-88AF-EC43075616FA}">
      <dgm:prSet/>
      <dgm:spPr/>
      <dgm:t>
        <a:bodyPr/>
        <a:lstStyle/>
        <a:p>
          <a:endParaRPr lang="ru-RU"/>
        </a:p>
      </dgm:t>
    </dgm:pt>
    <dgm:pt modelId="{B895CBCC-C70E-4D25-8868-27EC61A1E563}">
      <dgm:prSet custT="1"/>
      <dgm:spPr/>
      <dgm:t>
        <a:bodyPr/>
        <a:lstStyle/>
        <a:p>
          <a:r>
            <a:rPr lang="ru-RU" alt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Соответствие фотографий, рисунков текстовому содержанию; </a:t>
          </a:r>
          <a:endParaRPr lang="ru-RU" altLang="ru-RU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97C5523-79E1-4C08-B4ED-7354B0ED7F1F}" type="parTrans" cxnId="{FE93E081-6518-4AB9-BEC0-03A68516ADE4}">
      <dgm:prSet/>
      <dgm:spPr/>
      <dgm:t>
        <a:bodyPr/>
        <a:lstStyle/>
        <a:p>
          <a:endParaRPr lang="ru-RU"/>
        </a:p>
      </dgm:t>
    </dgm:pt>
    <dgm:pt modelId="{A622D062-BB6C-48F5-B43D-0A15B2346495}" type="sibTrans" cxnId="{FE93E081-6518-4AB9-BEC0-03A68516ADE4}">
      <dgm:prSet/>
      <dgm:spPr/>
      <dgm:t>
        <a:bodyPr/>
        <a:lstStyle/>
        <a:p>
          <a:endParaRPr lang="ru-RU"/>
        </a:p>
      </dgm:t>
    </dgm:pt>
    <dgm:pt modelId="{3D1397A3-9423-473F-90DB-BDF3E33FE466}">
      <dgm:prSet custT="1"/>
      <dgm:spPr/>
      <dgm:t>
        <a:bodyPr/>
        <a:lstStyle/>
        <a:p>
          <a:r>
            <a:rPr lang="ru-RU" alt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Разумное  дозирование количества фотографий и рисунков  на одном слайде. </a:t>
          </a:r>
          <a:endParaRPr lang="ru-RU" altLang="ru-RU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A56A3B32-1FA7-4A26-81E8-297ECE8DA257}" type="parTrans" cxnId="{8D281FA8-FADA-4F1A-BB9A-7F1ABFB2CDD3}">
      <dgm:prSet/>
      <dgm:spPr/>
      <dgm:t>
        <a:bodyPr/>
        <a:lstStyle/>
        <a:p>
          <a:endParaRPr lang="ru-RU"/>
        </a:p>
      </dgm:t>
    </dgm:pt>
    <dgm:pt modelId="{E30F67F9-F730-481C-849D-096DFD4D94BC}" type="sibTrans" cxnId="{8D281FA8-FADA-4F1A-BB9A-7F1ABFB2CDD3}">
      <dgm:prSet/>
      <dgm:spPr/>
      <dgm:t>
        <a:bodyPr/>
        <a:lstStyle/>
        <a:p>
          <a:endParaRPr lang="ru-RU"/>
        </a:p>
      </dgm:t>
    </dgm:pt>
    <dgm:pt modelId="{13BCD4A1-F4F3-47C3-97D0-4D63B3FEA13C}">
      <dgm:prSet custT="1"/>
      <dgm:spPr/>
      <dgm:t>
        <a:bodyPr/>
        <a:lstStyle/>
        <a:p>
          <a:r>
            <a:rPr lang="ru-RU" altLang="ru-RU" sz="24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Для </a:t>
          </a:r>
          <a:r>
            <a:rPr lang="ru-RU" alt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облегчения «веса презентации», т.е уменьшения объема файла фотографии рекомендуется представлять в сжатом виде. </a:t>
          </a:r>
          <a:endParaRPr lang="ru-RU" altLang="ru-RU" sz="24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E987729C-3469-4786-BCE2-C40A700A8BC6}" type="parTrans" cxnId="{517A3361-9A15-4F58-A065-C697AFB838CC}">
      <dgm:prSet/>
      <dgm:spPr/>
      <dgm:t>
        <a:bodyPr/>
        <a:lstStyle/>
        <a:p>
          <a:endParaRPr lang="ru-RU"/>
        </a:p>
      </dgm:t>
    </dgm:pt>
    <dgm:pt modelId="{D4377256-4FE4-4097-97B7-B212909B53FD}" type="sibTrans" cxnId="{517A3361-9A15-4F58-A065-C697AFB838CC}">
      <dgm:prSet/>
      <dgm:spPr/>
      <dgm:t>
        <a:bodyPr/>
        <a:lstStyle/>
        <a:p>
          <a:endParaRPr lang="ru-RU"/>
        </a:p>
      </dgm:t>
    </dgm:pt>
    <dgm:pt modelId="{CF2E12D7-A55C-4A67-AFD9-07DF85B8C26F}" type="pres">
      <dgm:prSet presAssocID="{7AB6BC4C-D3C0-45D9-B7EB-F894C25A6D6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C469C8C-521D-4FED-A0CB-018BFD9E3B01}" type="pres">
      <dgm:prSet presAssocID="{F67199EC-24E7-436C-8EA5-09965439EB39}" presName="parentText" presStyleLbl="node1" presStyleIdx="0" presStyleCnt="4" custScaleY="660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435A84-2E7D-4D97-9A1E-48CA60B8261D}" type="pres">
      <dgm:prSet presAssocID="{620D469F-70C5-4067-8FF6-8061EAE9D2AD}" presName="spacer" presStyleCnt="0"/>
      <dgm:spPr/>
      <dgm:t>
        <a:bodyPr/>
        <a:lstStyle/>
        <a:p>
          <a:endParaRPr lang="ru-RU"/>
        </a:p>
      </dgm:t>
    </dgm:pt>
    <dgm:pt modelId="{FDAAA5D5-6EDE-44C6-91C5-4135FDE8BE62}" type="pres">
      <dgm:prSet presAssocID="{B895CBCC-C70E-4D25-8868-27EC61A1E563}" presName="parentText" presStyleLbl="node1" presStyleIdx="1" presStyleCnt="4" custScaleY="7102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D07285-DD27-4FEC-A07F-617234CFCCFF}" type="pres">
      <dgm:prSet presAssocID="{A622D062-BB6C-48F5-B43D-0A15B2346495}" presName="spacer" presStyleCnt="0"/>
      <dgm:spPr/>
      <dgm:t>
        <a:bodyPr/>
        <a:lstStyle/>
        <a:p>
          <a:endParaRPr lang="ru-RU"/>
        </a:p>
      </dgm:t>
    </dgm:pt>
    <dgm:pt modelId="{923DF3B1-6097-4225-A333-5947D4563B1B}" type="pres">
      <dgm:prSet presAssocID="{3D1397A3-9423-473F-90DB-BDF3E33FE466}" presName="parentText" presStyleLbl="node1" presStyleIdx="2" presStyleCnt="4" custScaleY="6063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AC54C7-0C62-4508-84CB-70916F7EB173}" type="pres">
      <dgm:prSet presAssocID="{E30F67F9-F730-481C-849D-096DFD4D94BC}" presName="spacer" presStyleCnt="0"/>
      <dgm:spPr/>
      <dgm:t>
        <a:bodyPr/>
        <a:lstStyle/>
        <a:p>
          <a:endParaRPr lang="ru-RU"/>
        </a:p>
      </dgm:t>
    </dgm:pt>
    <dgm:pt modelId="{90B73277-8613-4129-B9F6-CF2C0E8A42FC}" type="pres">
      <dgm:prSet presAssocID="{13BCD4A1-F4F3-47C3-97D0-4D63B3FEA13C}" presName="parentText" presStyleLbl="node1" presStyleIdx="3" presStyleCnt="4" custScaleY="8429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D281FA8-FADA-4F1A-BB9A-7F1ABFB2CDD3}" srcId="{7AB6BC4C-D3C0-45D9-B7EB-F894C25A6D6D}" destId="{3D1397A3-9423-473F-90DB-BDF3E33FE466}" srcOrd="2" destOrd="0" parTransId="{A56A3B32-1FA7-4A26-81E8-297ECE8DA257}" sibTransId="{E30F67F9-F730-481C-849D-096DFD4D94BC}"/>
    <dgm:cxn modelId="{5C048E70-BA3A-4F17-8557-F40D5B195701}" type="presOf" srcId="{F67199EC-24E7-436C-8EA5-09965439EB39}" destId="{9C469C8C-521D-4FED-A0CB-018BFD9E3B01}" srcOrd="0" destOrd="0" presId="urn:microsoft.com/office/officeart/2005/8/layout/vList2"/>
    <dgm:cxn modelId="{372B4B42-9636-4330-B913-9D7A725F8099}" type="presOf" srcId="{13BCD4A1-F4F3-47C3-97D0-4D63B3FEA13C}" destId="{90B73277-8613-4129-B9F6-CF2C0E8A42FC}" srcOrd="0" destOrd="0" presId="urn:microsoft.com/office/officeart/2005/8/layout/vList2"/>
    <dgm:cxn modelId="{E9DD7D33-F774-4DD8-BEE0-EBE446D2F85B}" type="presOf" srcId="{7AB6BC4C-D3C0-45D9-B7EB-F894C25A6D6D}" destId="{CF2E12D7-A55C-4A67-AFD9-07DF85B8C26F}" srcOrd="0" destOrd="0" presId="urn:microsoft.com/office/officeart/2005/8/layout/vList2"/>
    <dgm:cxn modelId="{C9D2FB96-880B-4A0B-8889-06683EB9E313}" type="presOf" srcId="{B895CBCC-C70E-4D25-8868-27EC61A1E563}" destId="{FDAAA5D5-6EDE-44C6-91C5-4135FDE8BE62}" srcOrd="0" destOrd="0" presId="urn:microsoft.com/office/officeart/2005/8/layout/vList2"/>
    <dgm:cxn modelId="{517A3361-9A15-4F58-A065-C697AFB838CC}" srcId="{7AB6BC4C-D3C0-45D9-B7EB-F894C25A6D6D}" destId="{13BCD4A1-F4F3-47C3-97D0-4D63B3FEA13C}" srcOrd="3" destOrd="0" parTransId="{E987729C-3469-4786-BCE2-C40A700A8BC6}" sibTransId="{D4377256-4FE4-4097-97B7-B212909B53FD}"/>
    <dgm:cxn modelId="{7BA09137-606F-4D92-A108-25B52DB0AD80}" type="presOf" srcId="{3D1397A3-9423-473F-90DB-BDF3E33FE466}" destId="{923DF3B1-6097-4225-A333-5947D4563B1B}" srcOrd="0" destOrd="0" presId="urn:microsoft.com/office/officeart/2005/8/layout/vList2"/>
    <dgm:cxn modelId="{FE93E081-6518-4AB9-BEC0-03A68516ADE4}" srcId="{7AB6BC4C-D3C0-45D9-B7EB-F894C25A6D6D}" destId="{B895CBCC-C70E-4D25-8868-27EC61A1E563}" srcOrd="1" destOrd="0" parTransId="{097C5523-79E1-4C08-B4ED-7354B0ED7F1F}" sibTransId="{A622D062-BB6C-48F5-B43D-0A15B2346495}"/>
    <dgm:cxn modelId="{B400D8AE-84F4-4101-88AF-EC43075616FA}" srcId="{7AB6BC4C-D3C0-45D9-B7EB-F894C25A6D6D}" destId="{F67199EC-24E7-436C-8EA5-09965439EB39}" srcOrd="0" destOrd="0" parTransId="{0BE291E7-C115-400C-8171-68E093770B25}" sibTransId="{620D469F-70C5-4067-8FF6-8061EAE9D2AD}"/>
    <dgm:cxn modelId="{C0CCD69D-6E5F-45FF-A1BE-A865460D97A2}" type="presParOf" srcId="{CF2E12D7-A55C-4A67-AFD9-07DF85B8C26F}" destId="{9C469C8C-521D-4FED-A0CB-018BFD9E3B01}" srcOrd="0" destOrd="0" presId="urn:microsoft.com/office/officeart/2005/8/layout/vList2"/>
    <dgm:cxn modelId="{91E6F4E8-987D-4DE7-BD0C-4F4CA9FCB81D}" type="presParOf" srcId="{CF2E12D7-A55C-4A67-AFD9-07DF85B8C26F}" destId="{7C435A84-2E7D-4D97-9A1E-48CA60B8261D}" srcOrd="1" destOrd="0" presId="urn:microsoft.com/office/officeart/2005/8/layout/vList2"/>
    <dgm:cxn modelId="{1596BB11-5351-410F-8065-AD20ADF2B2F4}" type="presParOf" srcId="{CF2E12D7-A55C-4A67-AFD9-07DF85B8C26F}" destId="{FDAAA5D5-6EDE-44C6-91C5-4135FDE8BE62}" srcOrd="2" destOrd="0" presId="urn:microsoft.com/office/officeart/2005/8/layout/vList2"/>
    <dgm:cxn modelId="{CB80456D-C150-4CA3-9845-8E13586BF57E}" type="presParOf" srcId="{CF2E12D7-A55C-4A67-AFD9-07DF85B8C26F}" destId="{19D07285-DD27-4FEC-A07F-617234CFCCFF}" srcOrd="3" destOrd="0" presId="urn:microsoft.com/office/officeart/2005/8/layout/vList2"/>
    <dgm:cxn modelId="{898917C4-5188-45F6-90CA-64C3C8F94830}" type="presParOf" srcId="{CF2E12D7-A55C-4A67-AFD9-07DF85B8C26F}" destId="{923DF3B1-6097-4225-A333-5947D4563B1B}" srcOrd="4" destOrd="0" presId="urn:microsoft.com/office/officeart/2005/8/layout/vList2"/>
    <dgm:cxn modelId="{636E8BB0-7A02-44E4-A524-6D96CCA2DFCB}" type="presParOf" srcId="{CF2E12D7-A55C-4A67-AFD9-07DF85B8C26F}" destId="{58AC54C7-0C62-4508-84CB-70916F7EB173}" srcOrd="5" destOrd="0" presId="urn:microsoft.com/office/officeart/2005/8/layout/vList2"/>
    <dgm:cxn modelId="{D24B40EF-31B9-4CAA-A555-F4204AA3156D}" type="presParOf" srcId="{CF2E12D7-A55C-4A67-AFD9-07DF85B8C26F}" destId="{90B73277-8613-4129-B9F6-CF2C0E8A42F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48ED66-D4A0-43FE-8A49-07AC8D31289E}">
      <dsp:nvSpPr>
        <dsp:cNvPr id="0" name=""/>
        <dsp:cNvSpPr/>
      </dsp:nvSpPr>
      <dsp:spPr>
        <a:xfrm>
          <a:off x="0" y="14608"/>
          <a:ext cx="7358114" cy="112320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Все слайды презентации делать в едином стиле.</a:t>
          </a:r>
          <a:endParaRPr lang="ru-RU" sz="2400" kern="1200" dirty="0">
            <a:solidFill>
              <a:srgbClr val="002060"/>
            </a:solidFill>
          </a:endParaRPr>
        </a:p>
      </dsp:txBody>
      <dsp:txXfrm>
        <a:off x="54830" y="69438"/>
        <a:ext cx="7248454" cy="1013540"/>
      </dsp:txXfrm>
    </dsp:sp>
    <dsp:sp modelId="{9526F409-7939-4080-9DCA-72B02B84775E}">
      <dsp:nvSpPr>
        <dsp:cNvPr id="0" name=""/>
        <dsp:cNvSpPr/>
      </dsp:nvSpPr>
      <dsp:spPr>
        <a:xfrm>
          <a:off x="0" y="1310608"/>
          <a:ext cx="7358114" cy="112320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1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Лучше выбрать светлый фон и темный текст.</a:t>
          </a:r>
        </a:p>
      </dsp:txBody>
      <dsp:txXfrm>
        <a:off x="54830" y="1365438"/>
        <a:ext cx="7248454" cy="1013540"/>
      </dsp:txXfrm>
    </dsp:sp>
    <dsp:sp modelId="{CFBB7EDD-61E2-4152-A94E-CDB7A2ACCE8E}">
      <dsp:nvSpPr>
        <dsp:cNvPr id="0" name=""/>
        <dsp:cNvSpPr/>
      </dsp:nvSpPr>
      <dsp:spPr>
        <a:xfrm>
          <a:off x="0" y="2606608"/>
          <a:ext cx="7358114" cy="112320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1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Если в качестве фона используется текстура, то она имеет мелкий рисунок.</a:t>
          </a:r>
        </a:p>
      </dsp:txBody>
      <dsp:txXfrm>
        <a:off x="54830" y="2661438"/>
        <a:ext cx="7248454" cy="10135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CF849F-04BD-4C14-93CD-31F36F94DB2F}">
      <dsp:nvSpPr>
        <dsp:cNvPr id="0" name=""/>
        <dsp:cNvSpPr/>
      </dsp:nvSpPr>
      <dsp:spPr>
        <a:xfrm>
          <a:off x="0" y="0"/>
          <a:ext cx="7272808" cy="91728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ru-RU" sz="2400" kern="1200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rPr>
            <a:t>Заголовки должны привлекать внимание аудитории</a:t>
          </a:r>
          <a:endParaRPr lang="ru-RU" sz="2400" kern="1200" dirty="0">
            <a:solidFill>
              <a:srgbClr val="002060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44778" y="44778"/>
        <a:ext cx="7183252" cy="827724"/>
      </dsp:txXfrm>
    </dsp:sp>
    <dsp:sp modelId="{E59D53CF-FC52-4661-9DF6-66DACE0DF774}">
      <dsp:nvSpPr>
        <dsp:cNvPr id="0" name=""/>
        <dsp:cNvSpPr/>
      </dsp:nvSpPr>
      <dsp:spPr>
        <a:xfrm>
          <a:off x="0" y="1064387"/>
          <a:ext cx="7272808" cy="91728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1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ru-RU" sz="2400" kern="1200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rPr>
            <a:t>Слова и предложения – короткие</a:t>
          </a:r>
          <a:endParaRPr lang="ru-RU" sz="2400" kern="1200" dirty="0">
            <a:solidFill>
              <a:srgbClr val="002060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44778" y="1109165"/>
        <a:ext cx="7183252" cy="827724"/>
      </dsp:txXfrm>
    </dsp:sp>
    <dsp:sp modelId="{E86C722D-7FEC-48BE-945C-F6635714DF08}">
      <dsp:nvSpPr>
        <dsp:cNvPr id="0" name=""/>
        <dsp:cNvSpPr/>
      </dsp:nvSpPr>
      <dsp:spPr>
        <a:xfrm>
          <a:off x="0" y="2122788"/>
          <a:ext cx="7272808" cy="91728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1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ru-RU" sz="2400" kern="1200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rPr>
            <a:t>Временная форма глаголов – одинаковая</a:t>
          </a:r>
          <a:endParaRPr lang="ru-RU" sz="2400" kern="1200" dirty="0">
            <a:solidFill>
              <a:srgbClr val="002060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44778" y="2167566"/>
        <a:ext cx="7183252" cy="827724"/>
      </dsp:txXfrm>
    </dsp:sp>
    <dsp:sp modelId="{46B180C8-8E6F-4045-B391-DBAF7BFC14B8}">
      <dsp:nvSpPr>
        <dsp:cNvPr id="0" name=""/>
        <dsp:cNvSpPr/>
      </dsp:nvSpPr>
      <dsp:spPr>
        <a:xfrm>
          <a:off x="0" y="3181188"/>
          <a:ext cx="7272808" cy="917280"/>
        </a:xfrm>
        <a:prstGeom prst="roundRect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1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ru-RU" sz="2400" kern="1200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rPr>
            <a:t>Минимум предлогов, наречий, прилагательных</a:t>
          </a:r>
          <a:endParaRPr lang="ru-RU" sz="2400" kern="1200" dirty="0">
            <a:solidFill>
              <a:srgbClr val="002060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44778" y="3225966"/>
        <a:ext cx="7183252" cy="8277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7E99AE-F3B6-4F6D-8E82-F834D9B3BB8A}">
      <dsp:nvSpPr>
        <dsp:cNvPr id="0" name=""/>
        <dsp:cNvSpPr/>
      </dsp:nvSpPr>
      <dsp:spPr>
        <a:xfrm>
          <a:off x="0" y="0"/>
          <a:ext cx="6096000" cy="764410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ts val="1400"/>
            </a:lnSpc>
            <a:spcBef>
              <a:spcPct val="0"/>
            </a:spcBef>
            <a:spcAft>
              <a:spcPts val="1000"/>
            </a:spcAft>
          </a:pPr>
          <a:r>
            <a:rPr lang="ru-RU" altLang="ru-RU" sz="2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Обычный шрифт без засечек.</a:t>
          </a:r>
          <a:endParaRPr lang="ru-RU" sz="24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7315" y="37315"/>
        <a:ext cx="6021370" cy="689780"/>
      </dsp:txXfrm>
    </dsp:sp>
    <dsp:sp modelId="{96FB9759-18F5-4499-BA2A-723BCFC5521B}">
      <dsp:nvSpPr>
        <dsp:cNvPr id="0" name=""/>
        <dsp:cNvSpPr/>
      </dsp:nvSpPr>
      <dsp:spPr>
        <a:xfrm>
          <a:off x="0" y="1017801"/>
          <a:ext cx="6096000" cy="654331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144575"/>
                <a:satOff val="-3024"/>
                <a:lumOff val="16825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144575"/>
                <a:satOff val="-3024"/>
                <a:lumOff val="16825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144575"/>
                <a:satOff val="-3024"/>
                <a:lumOff val="1682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ts val="1400"/>
            </a:lnSpc>
            <a:spcBef>
              <a:spcPct val="0"/>
            </a:spcBef>
            <a:spcAft>
              <a:spcPts val="1000"/>
            </a:spcAft>
          </a:pPr>
          <a:r>
            <a:rPr lang="ru-RU" altLang="ru-RU" sz="2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Не плотный, не широкий, не наклонный. </a:t>
          </a:r>
        </a:p>
      </dsp:txBody>
      <dsp:txXfrm>
        <a:off x="31942" y="1049743"/>
        <a:ext cx="6032116" cy="590447"/>
      </dsp:txXfrm>
    </dsp:sp>
    <dsp:sp modelId="{FCE8492C-DD44-499A-A8A0-BD5CB2764048}">
      <dsp:nvSpPr>
        <dsp:cNvPr id="0" name=""/>
        <dsp:cNvSpPr/>
      </dsp:nvSpPr>
      <dsp:spPr>
        <a:xfrm>
          <a:off x="0" y="1946495"/>
          <a:ext cx="6096000" cy="922869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89149"/>
                <a:satOff val="-6048"/>
                <a:lumOff val="33650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289149"/>
                <a:satOff val="-6048"/>
                <a:lumOff val="33650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289149"/>
                <a:satOff val="-6048"/>
                <a:lumOff val="3365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100000"/>
            </a:lnSpc>
            <a:spcBef>
              <a:spcPct val="0"/>
            </a:spcBef>
            <a:spcAft>
              <a:spcPts val="1000"/>
            </a:spcAft>
          </a:pPr>
          <a:r>
            <a:rPr lang="ru-RU" altLang="ru-RU" sz="2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Прямое начертание (иногда жирное или курсивное, если нужно).</a:t>
          </a:r>
        </a:p>
      </dsp:txBody>
      <dsp:txXfrm>
        <a:off x="45051" y="1991546"/>
        <a:ext cx="6005898" cy="832767"/>
      </dsp:txXfrm>
    </dsp:sp>
    <dsp:sp modelId="{99CCBA9C-E6FF-4CAC-9798-22393C7CA50C}">
      <dsp:nvSpPr>
        <dsp:cNvPr id="0" name=""/>
        <dsp:cNvSpPr/>
      </dsp:nvSpPr>
      <dsp:spPr>
        <a:xfrm>
          <a:off x="0" y="3089505"/>
          <a:ext cx="6096000" cy="891766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289149"/>
                <a:satOff val="-6048"/>
                <a:lumOff val="33650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289149"/>
                <a:satOff val="-6048"/>
                <a:lumOff val="33650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289149"/>
                <a:satOff val="-6048"/>
                <a:lumOff val="3365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100000"/>
            </a:lnSpc>
            <a:spcBef>
              <a:spcPct val="0"/>
            </a:spcBef>
            <a:spcAft>
              <a:spcPts val="1000"/>
            </a:spcAft>
          </a:pPr>
          <a:r>
            <a:rPr lang="ru-RU" altLang="ru-RU" sz="2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Строчные буквы (плюс прописные там, где нужно).</a:t>
          </a:r>
        </a:p>
      </dsp:txBody>
      <dsp:txXfrm>
        <a:off x="43532" y="3133037"/>
        <a:ext cx="6008936" cy="804702"/>
      </dsp:txXfrm>
    </dsp:sp>
    <dsp:sp modelId="{DDA22FA7-885E-41A4-865A-8403430D1B58}">
      <dsp:nvSpPr>
        <dsp:cNvPr id="0" name=""/>
        <dsp:cNvSpPr/>
      </dsp:nvSpPr>
      <dsp:spPr>
        <a:xfrm>
          <a:off x="0" y="4200117"/>
          <a:ext cx="6096000" cy="746775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144575"/>
                <a:satOff val="-3024"/>
                <a:lumOff val="16825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144575"/>
                <a:satOff val="-3024"/>
                <a:lumOff val="16825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144575"/>
                <a:satOff val="-3024"/>
                <a:lumOff val="1682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ts val="1400"/>
            </a:lnSpc>
            <a:spcBef>
              <a:spcPct val="0"/>
            </a:spcBef>
            <a:spcAft>
              <a:spcPts val="1000"/>
            </a:spcAft>
          </a:pPr>
          <a:r>
            <a:rPr lang="ru-RU" altLang="ru-RU" sz="2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Выравнивание по левому краю.</a:t>
          </a:r>
        </a:p>
      </dsp:txBody>
      <dsp:txXfrm>
        <a:off x="36455" y="4236572"/>
        <a:ext cx="6023090" cy="6738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469C8C-521D-4FED-A0CB-018BFD9E3B01}">
      <dsp:nvSpPr>
        <dsp:cNvPr id="0" name=""/>
        <dsp:cNvSpPr/>
      </dsp:nvSpPr>
      <dsp:spPr>
        <a:xfrm>
          <a:off x="0" y="357188"/>
          <a:ext cx="7429552" cy="841413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Четкость, качество исполнения самих фотографий и рисунков; </a:t>
          </a:r>
          <a:endParaRPr lang="ru-RU" altLang="ru-RU" sz="24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1074" y="398262"/>
        <a:ext cx="7347404" cy="759265"/>
      </dsp:txXfrm>
    </dsp:sp>
    <dsp:sp modelId="{FDAAA5D5-6EDE-44C6-91C5-4135FDE8BE62}">
      <dsp:nvSpPr>
        <dsp:cNvPr id="0" name=""/>
        <dsp:cNvSpPr/>
      </dsp:nvSpPr>
      <dsp:spPr>
        <a:xfrm>
          <a:off x="0" y="1382922"/>
          <a:ext cx="7429552" cy="904107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180718"/>
                <a:satOff val="-3780"/>
                <a:lumOff val="21031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180718"/>
                <a:satOff val="-3780"/>
                <a:lumOff val="21031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180718"/>
                <a:satOff val="-3780"/>
                <a:lumOff val="2103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Соответствие фотографий, рисунков текстовому содержанию; </a:t>
          </a:r>
          <a:endParaRPr lang="ru-RU" altLang="ru-RU" sz="24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4135" y="1427057"/>
        <a:ext cx="7341282" cy="815837"/>
      </dsp:txXfrm>
    </dsp:sp>
    <dsp:sp modelId="{923DF3B1-6097-4225-A333-5947D4563B1B}">
      <dsp:nvSpPr>
        <dsp:cNvPr id="0" name=""/>
        <dsp:cNvSpPr/>
      </dsp:nvSpPr>
      <dsp:spPr>
        <a:xfrm>
          <a:off x="0" y="2471349"/>
          <a:ext cx="7429552" cy="771884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361436"/>
                <a:satOff val="-7560"/>
                <a:lumOff val="42063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361436"/>
                <a:satOff val="-7560"/>
                <a:lumOff val="42063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361436"/>
                <a:satOff val="-7560"/>
                <a:lumOff val="4206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Разумное  дозирование количества фотографий и рисунков  на одном слайде. </a:t>
          </a:r>
          <a:endParaRPr lang="ru-RU" altLang="ru-RU" sz="24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7680" y="2509029"/>
        <a:ext cx="7354192" cy="696524"/>
      </dsp:txXfrm>
    </dsp:sp>
    <dsp:sp modelId="{90B73277-8613-4129-B9F6-CF2C0E8A42FC}">
      <dsp:nvSpPr>
        <dsp:cNvPr id="0" name=""/>
        <dsp:cNvSpPr/>
      </dsp:nvSpPr>
      <dsp:spPr>
        <a:xfrm>
          <a:off x="0" y="3427554"/>
          <a:ext cx="7429552" cy="1073041"/>
        </a:xfrm>
        <a:prstGeom prst="roundRect">
          <a:avLst/>
        </a:prstGeom>
        <a:gradFill rotWithShape="0">
          <a:gsLst>
            <a:gs pos="0">
              <a:schemeClr val="accent1">
                <a:shade val="50000"/>
                <a:hueOff val="180718"/>
                <a:satOff val="-3780"/>
                <a:lumOff val="21031"/>
                <a:alphaOff val="0"/>
                <a:tint val="50000"/>
                <a:satMod val="300000"/>
              </a:schemeClr>
            </a:gs>
            <a:gs pos="35000">
              <a:schemeClr val="accent1">
                <a:shade val="50000"/>
                <a:hueOff val="180718"/>
                <a:satOff val="-3780"/>
                <a:lumOff val="21031"/>
                <a:alphaOff val="0"/>
                <a:tint val="37000"/>
                <a:satMod val="300000"/>
              </a:schemeClr>
            </a:gs>
            <a:gs pos="100000">
              <a:schemeClr val="accent1">
                <a:shade val="50000"/>
                <a:hueOff val="180718"/>
                <a:satOff val="-3780"/>
                <a:lumOff val="2103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2400" kern="12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Для </a:t>
          </a:r>
          <a:r>
            <a:rPr lang="ru-RU" altLang="ru-RU" sz="24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облегчения «веса презентации», т.е уменьшения объема файла фотографии рекомендуется представлять в сжатом виде. </a:t>
          </a:r>
          <a:endParaRPr lang="ru-RU" altLang="ru-RU" sz="24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2382" y="3479936"/>
        <a:ext cx="7324788" cy="9682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A3ACC-2433-4F3E-9F50-7BBD9A1AB13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89FAA-80F5-4ADE-8242-B43CB9206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A3ACC-2433-4F3E-9F50-7BBD9A1AB13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89FAA-80F5-4ADE-8242-B43CB9206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A3ACC-2433-4F3E-9F50-7BBD9A1AB13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89FAA-80F5-4ADE-8242-B43CB9206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A3ACC-2433-4F3E-9F50-7BBD9A1AB13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89FAA-80F5-4ADE-8242-B43CB9206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A3ACC-2433-4F3E-9F50-7BBD9A1AB13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89FAA-80F5-4ADE-8242-B43CB9206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A3ACC-2433-4F3E-9F50-7BBD9A1AB13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89FAA-80F5-4ADE-8242-B43CB9206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A3ACC-2433-4F3E-9F50-7BBD9A1AB13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89FAA-80F5-4ADE-8242-B43CB9206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A3ACC-2433-4F3E-9F50-7BBD9A1AB13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89FAA-80F5-4ADE-8242-B43CB9206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A3ACC-2433-4F3E-9F50-7BBD9A1AB13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89FAA-80F5-4ADE-8242-B43CB9206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A3ACC-2433-4F3E-9F50-7BBD9A1AB13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89FAA-80F5-4ADE-8242-B43CB9206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A3ACC-2433-4F3E-9F50-7BBD9A1AB13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89FAA-80F5-4ADE-8242-B43CB9206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A3ACC-2433-4F3E-9F50-7BBD9A1AB13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89FAA-80F5-4ADE-8242-B43CB92061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иск Д\СвОиМи РуКаМи\Работа\фоны\рамки винтаж\vintage-fram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24226" y="1268760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эффективной презентации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3789040"/>
            <a:ext cx="56521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/>
            <a:r>
              <a:rPr lang="ru-RU" sz="2000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Воднева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Алёна Валерьевна,</a:t>
            </a:r>
          </a:p>
          <a:p>
            <a:pPr algn="r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r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1 (первой) квалификационной категории</a:t>
            </a:r>
          </a:p>
          <a:p>
            <a:pPr algn="r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МДОУ«ЦРР – Детский сад №17 «Малыш»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566124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000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Новодвинск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 г.</a:t>
            </a:r>
            <a:endParaRPr lang="ru-RU" sz="20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иск Д\СвОиМи РуКаМи\Работа\фоны\рамки винтаж\vintage-fram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476672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рисунком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868" y="1071546"/>
            <a:ext cx="4608512" cy="58917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Изменение фона рисунка</a:t>
            </a:r>
          </a:p>
        </p:txBody>
      </p:sp>
      <p:pic>
        <p:nvPicPr>
          <p:cNvPr id="8" name="Рисунок 7" descr="a27a3b73d355048c6bab885897085f62_XL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3000372"/>
            <a:ext cx="2714644" cy="271464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71472" y="1714488"/>
            <a:ext cx="79296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Кликнуть на картинку на слайде  - вкладка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Формат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 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Перекрасить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 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Установить прозрачный цвет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Щелкнуть на фон  рисунка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L\Desktop\фоны\картинки\a27a3b73d355048c6bab885897085f62_X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3143248"/>
            <a:ext cx="2643176" cy="264317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000232" y="2500306"/>
            <a:ext cx="17970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обработки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86380" y="2500306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обработки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иск Д\СвОиМи РуКаМи\Работа\фоны\рамки винтаж\vintage-fram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476672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рисунком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63888" y="1196752"/>
            <a:ext cx="4608512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Отражение рисунка</a:t>
            </a:r>
          </a:p>
        </p:txBody>
      </p:sp>
      <p:pic>
        <p:nvPicPr>
          <p:cNvPr id="8" name="Рисунок 7" descr="a27a3b73d355048c6bab885897085f62_XL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072066" y="3357562"/>
            <a:ext cx="2592000" cy="2592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71472" y="2071678"/>
            <a:ext cx="80724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Кликнуть на изображение на слайде – вкладка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Формат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 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Повернуть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(выбрать необходимый градус поворота)</a:t>
            </a:r>
          </a:p>
        </p:txBody>
      </p:sp>
      <p:pic>
        <p:nvPicPr>
          <p:cNvPr id="11" name="Рисунок 10" descr="a27a3b73d355048c6bab885897085f62_XL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166" y="3357562"/>
            <a:ext cx="2592000" cy="2592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14480" y="3143248"/>
            <a:ext cx="6372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обработки                                             после обработки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иск Д\СвОиМи РуКаМи\Работа\фоны\рамки винтаж\vintage-fram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476672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рисунком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86314" y="1142984"/>
            <a:ext cx="3671838" cy="66175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Обрезка рисунка</a:t>
            </a:r>
          </a:p>
        </p:txBody>
      </p:sp>
      <p:pic>
        <p:nvPicPr>
          <p:cNvPr id="7170" name="Picture 2" descr="http://dutsadok.com.ua/clipart/ljudi/1sdfm45f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571480"/>
            <a:ext cx="848386" cy="1317074"/>
          </a:xfrm>
          <a:prstGeom prst="rect">
            <a:avLst/>
          </a:prstGeom>
          <a:noFill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2714620"/>
            <a:ext cx="3649780" cy="20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857628"/>
            <a:ext cx="3713812" cy="20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714348" y="1928802"/>
            <a:ext cx="78581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Кликнуть на изображение на слайде - вкладка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Формат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 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Обрезка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71604" y="2285992"/>
            <a:ext cx="17859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обработки        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15008" y="3429000"/>
            <a:ext cx="19288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обработки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иск Д\СвОиМи РуКаМи\Работа\фоны\рамки винтаж\vintage-fram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 rot="10800000">
            <a:off x="-2" y="0"/>
            <a:ext cx="914400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5576" y="620688"/>
            <a:ext cx="76773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Пошаговая инструкция создания текста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857884" y="1214422"/>
            <a:ext cx="2448272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 №1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785926"/>
            <a:ext cx="78581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панели задач  кликнуть вкладку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Вставка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 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Надпись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щелкнуть левой кнопкой мыши по слайду – набрать текст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2500306"/>
            <a:ext cx="4786346" cy="3785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1214414" y="1285860"/>
            <a:ext cx="38155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текста в презентации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иск Д\СвОиМи РуКаМи\Работа\фоны\рамки винтаж\vintage-fram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 rot="10800000">
            <a:off x="-2" y="0"/>
            <a:ext cx="914400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5576" y="620688"/>
            <a:ext cx="76773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Пошаговая инструкция создания текста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857884" y="1214422"/>
            <a:ext cx="2448272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 №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785926"/>
            <a:ext cx="78581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панели задач  кликнуть вкладку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 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Файл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Открыть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 появившемся окне в нижнем правом углу выбрать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файлы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выбрать необходимый документ – правой кнопкой щелкнуть по нему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Открыть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выделить, а затем скопировать в документе необходимый текст – на нижней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панеле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щелкнуть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значек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&lt;PowerPoint&gt; -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правой кнопкой мыши щелкнуть по слайду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Вставить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7" y="3929066"/>
            <a:ext cx="3026113" cy="222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929066"/>
            <a:ext cx="2680388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714348" y="1285860"/>
            <a:ext cx="4857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Копирование текста из документа  </a:t>
            </a:r>
            <a:r>
              <a:rPr lang="en-US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Word 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иск Д\СвОиМи РуКаМи\Работа\фоны\рамки винтаж\vintage-fram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 rot="10800000">
            <a:off x="-2" y="-1"/>
            <a:ext cx="9144002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11560" y="548680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Пошаговая инструкция создания таблиц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857884" y="1142984"/>
            <a:ext cx="2457962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 №1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3857628"/>
            <a:ext cx="4240492" cy="238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71472" y="1785926"/>
            <a:ext cx="79296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панели задач  кликнуть вкладку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&lt;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Вставка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 &lt;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Таблица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(задаем число строк и столбцов) – кликнуть по сформированной таблице.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уменьшить или увеличить таблицу, используйте боковые маркеры (они появятся, если приблизить курсор к границе ячейки или столбца).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заполнить ячейку таблицы, щелкаем по ней курсором и пишем текст. Переключаться между ячейками можно стрелками на клавиатуре либо мышкой. Заполним таблицу данными</a:t>
            </a: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1285860"/>
            <a:ext cx="4500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таблицы в презентации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иск Д\СвОиМи РуКаМи\Работа\фоны\рамки винтаж\vintage-fram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 rot="10800000">
            <a:off x="-2" y="-1"/>
            <a:ext cx="9144002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11560" y="476672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Пошаговая инструкция создания таблиц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15008" y="1142984"/>
            <a:ext cx="2808312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 №2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3786190"/>
            <a:ext cx="3357587" cy="2290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000100" y="1214422"/>
            <a:ext cx="41507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Копирование таблицы в презентацию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1857364"/>
            <a:ext cx="78581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панели задач  кликнуть вкладку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 &lt;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Файл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Открыть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появившемся окне в нижнем правом углу выбрать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файлы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выбрать необходимый документ – правой кнопкой щелкнуть по нему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Открыть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выделить, а затем скопировать в документе таблицу– на нижней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панеле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щелкнуть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значек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&lt;PowerPoint&gt; -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правой кнопкой мыши щелкнуть по слайду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Вставить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786190"/>
            <a:ext cx="3714744" cy="2321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иск Д\СвОиМи РуКаМи\Работа\фоны\рамки винтаж\vintage-fram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 rot="10800000">
            <a:off x="-2" y="-1"/>
            <a:ext cx="9144002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11560" y="548680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Пошаговая инструкция работы с  таблицами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571612"/>
            <a:ext cx="3826761" cy="24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714348" y="2000240"/>
            <a:ext cx="40719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Щелкнуть по таблице - на панели задач кликнуть вкладку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Конструктор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выбрать 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Стили таблиц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14876" y="4572008"/>
            <a:ext cx="37861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Выделить текст в таблице – на панели задач кликните вкладку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Главная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выберите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Шрифт текста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Размер текста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3571876"/>
            <a:ext cx="3890092" cy="2517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5357818" y="414338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текстом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00100" y="1571612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со стилем таблицы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иск Д\СвОиМи РуКаМи\Работа\фоны\рамки винтаж\vintage-fram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 rot="10800000">
            <a:off x="-2" y="-1"/>
            <a:ext cx="9144002" cy="68580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4788024" y="1628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71600" y="476672"/>
            <a:ext cx="744325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Пошаговая инструкция создания иллюстраций</a:t>
            </a:r>
            <a:endParaRPr lang="ru-RU" sz="28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000496" y="1428736"/>
            <a:ext cx="4380518" cy="57606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фигур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551" y="2996952"/>
            <a:ext cx="5912906" cy="332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928662" y="2690336"/>
            <a:ext cx="5929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2071678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панели задач кликнуть вкладку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Вставка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 &lt;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Фигуры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левой кнопкой мыши щелкаем на выбранную фигуру – щелкаем по слайду левой кнопкой и растягиваем фигуру 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иск Д\СвОиМи РуКаМи\Работа\фоны\рамки винтаж\vintage-fram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 rot="10800000">
            <a:off x="-2" y="0"/>
            <a:ext cx="9144002" cy="68580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4788024" y="1628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71599" y="404664"/>
            <a:ext cx="744325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Пошаговая инструкция создания иллюстраций</a:t>
            </a:r>
            <a:endParaRPr lang="ru-RU" sz="28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143636" y="1412776"/>
            <a:ext cx="2316796" cy="51602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Фигуры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2857496"/>
            <a:ext cx="5856401" cy="329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71472" y="2071678"/>
            <a:ext cx="79296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Щелкните по фигуре - на панели задач кликнуть вкладку 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Формат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&gt; - &lt;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Надпись</a:t>
            </a:r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&gt; -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щелкнуть левой кнопкой мыши по фигуре и набрать текст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1643050"/>
            <a:ext cx="44291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«Оформление текста в фигуре»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иск Д\СвОиМи РуКаМи\Работа\фоны\рамки винтаж\vintage-fram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 rot="10800000">
            <a:off x="-2" y="0"/>
            <a:ext cx="9144002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692696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Рекомендации к использованию           фона</a:t>
            </a:r>
            <a:endParaRPr lang="ru-RU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928662" y="1988840"/>
          <a:ext cx="7358114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иск Д\СвОиМи РуКаМи\Работа\фоны\рамки винтаж\vintage-fram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 rot="10800000">
            <a:off x="-2" y="0"/>
            <a:ext cx="9144002" cy="68580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4788024" y="1628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71599" y="404664"/>
            <a:ext cx="744325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Пошаговая инструкция создания иллюстраций</a:t>
            </a:r>
            <a:endParaRPr lang="ru-RU" sz="28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72132" y="1357298"/>
            <a:ext cx="2880320" cy="72977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Графические элемент </a:t>
            </a:r>
            <a:r>
              <a:rPr lang="en-US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SmartArt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3196905"/>
            <a:ext cx="5572164" cy="313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42910" y="2143116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панели задач кликнуть вкладку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Вставка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 &lt;</a:t>
            </a:r>
            <a:r>
              <a:rPr lang="en-US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SmartArt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выбираем необходимый элемент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&lt;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Введите текст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заполняем  блочный список текстом, либо копируем текст из документа и вставляем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428728" y="1571612"/>
            <a:ext cx="26390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en-US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SmartArt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иск Д\СвОиМи РуКаМи\Работа\фоны\рамки винтаж\vintage-fram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908720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Создание эффективной презентации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3789040"/>
            <a:ext cx="56521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/>
            <a:r>
              <a:rPr lang="ru-RU" sz="2000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Воднева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Алёна Валерьевна,</a:t>
            </a:r>
          </a:p>
          <a:p>
            <a:pPr algn="r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r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1 (первой) квалификационной категории</a:t>
            </a:r>
          </a:p>
          <a:p>
            <a:pPr algn="r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МДОУ«ЦРР – Детский сад №17 «Малыш»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566124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000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Новодвинск</a:t>
            </a:r>
            <a:endParaRPr lang="ru-RU" sz="200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 г.</a:t>
            </a:r>
            <a:endParaRPr lang="ru-RU" sz="20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55576" y="2636912"/>
            <a:ext cx="2880320" cy="280831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Последний слайд рекомендуется дублировать  как и первый чтобы слушатели могли обратиться к вам по имени и отчеству и правильно озвучить вашу тему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иск Д\СвОиМи РуКаМи\Работа\фоны\рамки винтаж\vintage-fram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Схема 3"/>
          <p:cNvGraphicFramePr/>
          <p:nvPr/>
        </p:nvGraphicFramePr>
        <p:xfrm>
          <a:off x="899592" y="1844824"/>
          <a:ext cx="727280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1560" y="404664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Рекомендации к использованию текста</a:t>
            </a:r>
            <a:endParaRPr lang="ru-RU" sz="3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иск Д\СвОиМи РуКаМи\Работа\фоны\рамки винтаж\vintage-fram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1" y="0"/>
            <a:ext cx="9096791" cy="6858000"/>
          </a:xfrm>
          <a:prstGeom prst="rect">
            <a:avLst/>
          </a:prstGeom>
          <a:noFill/>
        </p:spPr>
      </p:pic>
      <p:graphicFrame>
        <p:nvGraphicFramePr>
          <p:cNvPr id="6" name="Схема 5"/>
          <p:cNvGraphicFramePr/>
          <p:nvPr/>
        </p:nvGraphicFramePr>
        <p:xfrm>
          <a:off x="1547664" y="1196752"/>
          <a:ext cx="6096000" cy="5018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827585" y="476672"/>
            <a:ext cx="7560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Рекомендации к использованию текста</a:t>
            </a:r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иск Д\СвОиМи РуКаМи\Работа\фоны\рамки винтаж\vintage-fram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1" y="0"/>
            <a:ext cx="9096791" cy="6858000"/>
          </a:xfrm>
          <a:prstGeom prst="rect">
            <a:avLst/>
          </a:prstGeom>
          <a:noFill/>
        </p:spPr>
      </p:pic>
      <p:graphicFrame>
        <p:nvGraphicFramePr>
          <p:cNvPr id="6" name="Схема 5"/>
          <p:cNvGraphicFramePr/>
          <p:nvPr/>
        </p:nvGraphicFramePr>
        <p:xfrm>
          <a:off x="857224" y="1357298"/>
          <a:ext cx="7429552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85786" y="428604"/>
            <a:ext cx="75608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Требования к использованию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рисунков и фото</a:t>
            </a:r>
            <a:endParaRPr lang="ru-RU" sz="32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иск Д\СвОиМи РуКаМи\Работа\фоны\рамки винтаж\vintage-fram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476672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Пошаговая инструкция создания фона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00694" y="1071546"/>
            <a:ext cx="2880320" cy="5171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 №1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2214554"/>
            <a:ext cx="6764608" cy="3803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928662" y="1714488"/>
            <a:ext cx="73021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панели задач кликнуть вкладку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Дизайн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выбрать 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Темы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иск Д\СвОиМи РуКаМи\Работа\фоны\рамки винтаж\vintage-fram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476672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Пошаговая инструкция создания фона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857884" y="1071546"/>
            <a:ext cx="2520280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 №2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2857496"/>
            <a:ext cx="3143272" cy="3027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42910" y="1571612"/>
            <a:ext cx="78581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панели задач  кликнуть вкладку 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Вставка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 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Рисунок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 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Рабочий стол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В появившемся окне выбираем  картинку 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щелкаем по выбранной картинке - 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Вставить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растягиваем фон по размеру слайда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3357562"/>
            <a:ext cx="4055310" cy="265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иск Д\СвОиМи РуКаМи\Работа\фоны\рамки винтаж\vintage-fram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476672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Пошаговая инструкция создания фона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57950" y="1071546"/>
            <a:ext cx="1944216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 №3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48" y="1643050"/>
            <a:ext cx="77867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Правой кнопкой мыши кликните по  слайду – выберите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Формат рисунка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на панели выбрать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Рисунок или текстура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Вставить из..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Файл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 на рабочем столе выберите необходимый фон -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Вставить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Закрыть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2928934"/>
            <a:ext cx="5881883" cy="330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иск Д\СвОиМи РуКаМи\Работа\фоны\рамки винтаж\vintage-frame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476672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фоном и рисунком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4048" y="1124744"/>
            <a:ext cx="3456384" cy="51830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Изменение цвета фона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2397158"/>
            <a:ext cx="6715172" cy="3775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42910" y="1714488"/>
            <a:ext cx="78581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Кликнуть на картинку на слайде – вкладка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Формат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 - &lt;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Перекрасить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выбираем вариант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903</Words>
  <Application>Microsoft Office PowerPoint</Application>
  <PresentationFormat>Экран (4:3)</PresentationFormat>
  <Paragraphs>98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</dc:creator>
  <cp:lastModifiedBy>L</cp:lastModifiedBy>
  <cp:revision>110</cp:revision>
  <dcterms:created xsi:type="dcterms:W3CDTF">2017-01-16T17:39:39Z</dcterms:created>
  <dcterms:modified xsi:type="dcterms:W3CDTF">2018-01-08T11:29:29Z</dcterms:modified>
</cp:coreProperties>
</file>