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CCCC00"/>
    <a:srgbClr val="80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4D2E7-EAA6-4014-9666-F977F34B8C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17630-8EAC-4C88-BBCC-5252B7A23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1D192-6263-4C81-924B-4D98729C04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70AF2-794B-4F54-B09E-32CE3EEB6D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23B0F-2040-41D4-857C-51B370254A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79EE1-896D-45F9-B4B4-C105FAFFB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D6E29-D070-4BF9-8F20-B1EB3B8F8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9F231-A9FA-49FE-9B2B-D6446CD81B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32A43D-582C-4F75-BEB7-A83809B71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45671-FEEF-4E17-9214-F15305D0FA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5F8A803-0FA7-4D90-9055-62D3FCEC13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F25057-D492-4F1E-BBF4-844BAF8E79E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CCC00"/>
                </a:solidFill>
              </a:rPr>
              <a:t>Дидактическая игра</a:t>
            </a:r>
            <a:endParaRPr lang="ru-RU" i="1" dirty="0">
              <a:solidFill>
                <a:srgbClr val="CCCC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43306" y="4143380"/>
            <a:ext cx="5143536" cy="2357454"/>
          </a:xfrm>
        </p:spPr>
        <p:txBody>
          <a:bodyPr/>
          <a:lstStyle/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Холостых </a:t>
            </a:r>
            <a:r>
              <a:rPr lang="ru-RU" dirty="0" smtClean="0"/>
              <a:t>И.А.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>
                <a:solidFill>
                  <a:srgbClr val="008000"/>
                </a:solidFill>
              </a:rPr>
              <a:t>90:30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hlinkClick r:id="rId2" action="ppaction://hlinksldjump"/>
              </a:rPr>
              <a:t>30</a:t>
            </a:r>
            <a:endParaRPr lang="ru-RU" sz="6000" dirty="0"/>
          </a:p>
          <a:p>
            <a:r>
              <a:rPr lang="ru-RU" sz="6000" dirty="0">
                <a:hlinkClick r:id="rId3" action="ppaction://hlinksldjump"/>
              </a:rPr>
              <a:t>3</a:t>
            </a:r>
            <a:endParaRPr lang="ru-RU" sz="6000" dirty="0"/>
          </a:p>
          <a:p>
            <a:r>
              <a:rPr lang="ru-RU" sz="6000" dirty="0">
                <a:hlinkClick r:id="rId2" action="ppaction://hlinksldjump"/>
              </a:rPr>
              <a:t>9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704088"/>
            <a:ext cx="8258204" cy="1653342"/>
          </a:xfrm>
        </p:spPr>
        <p:txBody>
          <a:bodyPr>
            <a:noAutofit/>
          </a:bodyPr>
          <a:lstStyle/>
          <a:p>
            <a:r>
              <a:rPr lang="ru-RU" sz="5400" dirty="0">
                <a:solidFill>
                  <a:srgbClr val="FF0000"/>
                </a:solidFill>
              </a:rPr>
              <a:t>Неверный ответ.</a:t>
            </a:r>
            <a:br>
              <a:rPr lang="ru-RU" sz="5400" dirty="0">
                <a:solidFill>
                  <a:srgbClr val="FF0000"/>
                </a:solidFill>
              </a:rPr>
            </a:br>
            <a:r>
              <a:rPr lang="ru-RU" sz="5400" dirty="0">
                <a:solidFill>
                  <a:srgbClr val="FF0000"/>
                </a:solidFill>
              </a:rPr>
              <a:t>Попробуй ещё раз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3143248"/>
            <a:ext cx="8401080" cy="3181352"/>
          </a:xfrm>
        </p:spPr>
        <p:txBody>
          <a:bodyPr/>
          <a:lstStyle/>
          <a:p>
            <a:r>
              <a:rPr lang="ru-RU" dirty="0">
                <a:solidFill>
                  <a:srgbClr val="008000"/>
                </a:solidFill>
                <a:sym typeface="Wingdings" pitchFamily="2" charset="2"/>
              </a:rPr>
              <a:t>Нажми на стрелочку</a:t>
            </a:r>
          </a:p>
        </p:txBody>
      </p:sp>
      <p:sp>
        <p:nvSpPr>
          <p:cNvPr id="13316" name="AutoShape 4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3419475" y="3860800"/>
            <a:ext cx="1873250" cy="1728788"/>
          </a:xfrm>
          <a:prstGeom prst="curvedLeftArrow">
            <a:avLst>
              <a:gd name="adj1" fmla="val 20000"/>
              <a:gd name="adj2" fmla="val 40000"/>
              <a:gd name="adj3" fmla="val 36119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>
                <a:solidFill>
                  <a:srgbClr val="008000"/>
                </a:solidFill>
              </a:rPr>
              <a:t>400:5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hlinkClick r:id="rId2" action="ppaction://hlinksldjump"/>
              </a:rPr>
              <a:t>80</a:t>
            </a:r>
            <a:endParaRPr lang="ru-RU" sz="6000" dirty="0"/>
          </a:p>
          <a:p>
            <a:r>
              <a:rPr lang="ru-RU" sz="6000" dirty="0">
                <a:hlinkClick r:id="rId3" action="ppaction://hlinksldjump"/>
              </a:rPr>
              <a:t>8</a:t>
            </a:r>
            <a:endParaRPr lang="ru-RU" sz="6000" dirty="0"/>
          </a:p>
          <a:p>
            <a:r>
              <a:rPr lang="ru-RU" sz="6000" dirty="0">
                <a:hlinkClick r:id="rId3" action="ppaction://hlinksldjump"/>
              </a:rPr>
              <a:t>40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571480"/>
            <a:ext cx="8401080" cy="2000264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rgbClr val="FF0000"/>
                </a:solidFill>
              </a:rPr>
              <a:t>Неверный ответ.</a:t>
            </a:r>
            <a:br>
              <a:rPr lang="ru-RU" sz="6000" dirty="0">
                <a:solidFill>
                  <a:srgbClr val="FF0000"/>
                </a:solidFill>
              </a:rPr>
            </a:br>
            <a:r>
              <a:rPr lang="ru-RU" sz="6000" dirty="0">
                <a:solidFill>
                  <a:srgbClr val="FF0000"/>
                </a:solidFill>
              </a:rPr>
              <a:t>Попробуй ещё раз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3071810"/>
            <a:ext cx="8472518" cy="3252790"/>
          </a:xfrm>
        </p:spPr>
        <p:txBody>
          <a:bodyPr/>
          <a:lstStyle/>
          <a:p>
            <a:r>
              <a:rPr lang="ru-RU" dirty="0">
                <a:solidFill>
                  <a:srgbClr val="008000"/>
                </a:solidFill>
                <a:sym typeface="Wingdings" pitchFamily="2" charset="2"/>
              </a:rPr>
              <a:t>Нажми на стрелочку</a:t>
            </a:r>
          </a:p>
        </p:txBody>
      </p:sp>
      <p:sp>
        <p:nvSpPr>
          <p:cNvPr id="15364" name="AutoShape 4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3419475" y="3860800"/>
            <a:ext cx="1873250" cy="1728788"/>
          </a:xfrm>
          <a:prstGeom prst="curvedLeftArrow">
            <a:avLst>
              <a:gd name="adj1" fmla="val 20000"/>
              <a:gd name="adj2" fmla="val 40000"/>
              <a:gd name="adj3" fmla="val 36119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>
                <a:solidFill>
                  <a:srgbClr val="008000"/>
                </a:solidFill>
              </a:rPr>
              <a:t>350:5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hlinkClick r:id="rId2" action="ppaction://hlinksldjump"/>
              </a:rPr>
              <a:t>7</a:t>
            </a:r>
            <a:endParaRPr lang="ru-RU" sz="5400" dirty="0"/>
          </a:p>
          <a:p>
            <a:r>
              <a:rPr lang="ru-RU" sz="5400" dirty="0">
                <a:hlinkClick r:id="rId3" action="ppaction://hlinksldjump"/>
              </a:rPr>
              <a:t>70</a:t>
            </a:r>
            <a:endParaRPr lang="ru-RU" sz="5400" dirty="0"/>
          </a:p>
          <a:p>
            <a:r>
              <a:rPr lang="ru-RU" sz="5400" dirty="0">
                <a:hlinkClick r:id="rId2" action="ppaction://hlinksldjump"/>
              </a:rPr>
              <a:t>50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857232"/>
            <a:ext cx="8401080" cy="1357322"/>
          </a:xfrm>
        </p:spPr>
        <p:txBody>
          <a:bodyPr>
            <a:noAutofit/>
          </a:bodyPr>
          <a:lstStyle/>
          <a:p>
            <a:r>
              <a:rPr lang="ru-RU" sz="5400" dirty="0">
                <a:solidFill>
                  <a:srgbClr val="FF0000"/>
                </a:solidFill>
              </a:rPr>
              <a:t>Неверный ответ.</a:t>
            </a:r>
            <a:br>
              <a:rPr lang="ru-RU" sz="5400" dirty="0">
                <a:solidFill>
                  <a:srgbClr val="FF0000"/>
                </a:solidFill>
              </a:rPr>
            </a:br>
            <a:r>
              <a:rPr lang="ru-RU" sz="5400" dirty="0">
                <a:solidFill>
                  <a:srgbClr val="FF0000"/>
                </a:solidFill>
              </a:rPr>
              <a:t>Попробуй ещё раз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3286124"/>
            <a:ext cx="8258204" cy="3038476"/>
          </a:xfrm>
        </p:spPr>
        <p:txBody>
          <a:bodyPr/>
          <a:lstStyle/>
          <a:p>
            <a:r>
              <a:rPr lang="ru-RU" dirty="0">
                <a:solidFill>
                  <a:srgbClr val="008000"/>
                </a:solidFill>
                <a:sym typeface="Wingdings" pitchFamily="2" charset="2"/>
              </a:rPr>
              <a:t>Нажми на стрелочку</a:t>
            </a:r>
          </a:p>
        </p:txBody>
      </p:sp>
      <p:sp>
        <p:nvSpPr>
          <p:cNvPr id="17412" name="AutoShape 4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3419475" y="3860800"/>
            <a:ext cx="1873250" cy="1728788"/>
          </a:xfrm>
          <a:prstGeom prst="curvedLeftArrow">
            <a:avLst>
              <a:gd name="adj1" fmla="val 20000"/>
              <a:gd name="adj2" fmla="val 40000"/>
              <a:gd name="adj3" fmla="val 36119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>
                <a:solidFill>
                  <a:srgbClr val="008000"/>
                </a:solidFill>
              </a:rPr>
              <a:t>240:4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hlinkClick r:id="rId2" action="ppaction://hlinksldjump"/>
              </a:rPr>
              <a:t>70</a:t>
            </a:r>
            <a:endParaRPr lang="ru-RU" sz="6000" dirty="0"/>
          </a:p>
          <a:p>
            <a:r>
              <a:rPr lang="ru-RU" sz="6000" dirty="0">
                <a:hlinkClick r:id="rId3" action="ppaction://hlinksldjump"/>
              </a:rPr>
              <a:t>60</a:t>
            </a:r>
            <a:endParaRPr lang="ru-RU" sz="6000" dirty="0"/>
          </a:p>
          <a:p>
            <a:r>
              <a:rPr lang="ru-RU" sz="6000" dirty="0">
                <a:hlinkClick r:id="rId2" action="ppaction://hlinksldjump"/>
              </a:rPr>
              <a:t>6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704088"/>
            <a:ext cx="8329642" cy="1510466"/>
          </a:xfrm>
        </p:spPr>
        <p:txBody>
          <a:bodyPr>
            <a:noAutofit/>
          </a:bodyPr>
          <a:lstStyle/>
          <a:p>
            <a:r>
              <a:rPr lang="ru-RU" sz="5400" dirty="0">
                <a:solidFill>
                  <a:srgbClr val="FF0000"/>
                </a:solidFill>
              </a:rPr>
              <a:t>Неверный ответ.</a:t>
            </a:r>
            <a:br>
              <a:rPr lang="ru-RU" sz="5400" dirty="0">
                <a:solidFill>
                  <a:srgbClr val="FF0000"/>
                </a:solidFill>
              </a:rPr>
            </a:br>
            <a:r>
              <a:rPr lang="ru-RU" sz="5400" dirty="0">
                <a:solidFill>
                  <a:srgbClr val="FF0000"/>
                </a:solidFill>
              </a:rPr>
              <a:t>Попробуй ещё раз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3214686"/>
            <a:ext cx="8401080" cy="3109914"/>
          </a:xfrm>
        </p:spPr>
        <p:txBody>
          <a:bodyPr/>
          <a:lstStyle/>
          <a:p>
            <a:r>
              <a:rPr lang="ru-RU" dirty="0">
                <a:solidFill>
                  <a:srgbClr val="008000"/>
                </a:solidFill>
                <a:sym typeface="Wingdings" pitchFamily="2" charset="2"/>
              </a:rPr>
              <a:t>Нажми на стрелочку</a:t>
            </a:r>
          </a:p>
        </p:txBody>
      </p:sp>
      <p:sp>
        <p:nvSpPr>
          <p:cNvPr id="19460" name="AutoShape 4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3419475" y="3860800"/>
            <a:ext cx="1873250" cy="1728788"/>
          </a:xfrm>
          <a:prstGeom prst="curvedLeftArrow">
            <a:avLst>
              <a:gd name="adj1" fmla="val 20000"/>
              <a:gd name="adj2" fmla="val 40000"/>
              <a:gd name="adj3" fmla="val 36119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>
                <a:solidFill>
                  <a:srgbClr val="008000"/>
                </a:solidFill>
              </a:rPr>
              <a:t>100:5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hlinkClick r:id="rId2" action="ppaction://hlinksldjump"/>
              </a:rPr>
              <a:t>20</a:t>
            </a:r>
            <a:endParaRPr lang="ru-RU" sz="5400" dirty="0"/>
          </a:p>
          <a:p>
            <a:r>
              <a:rPr lang="ru-RU" sz="5400" dirty="0">
                <a:hlinkClick r:id="rId3" action="ppaction://hlinksldjump"/>
              </a:rPr>
              <a:t>10</a:t>
            </a:r>
            <a:endParaRPr lang="ru-RU" sz="5400" dirty="0"/>
          </a:p>
          <a:p>
            <a:r>
              <a:rPr lang="ru-RU" sz="5400" dirty="0">
                <a:hlinkClick r:id="rId3" action="ppaction://hlinksldjump"/>
              </a:rPr>
              <a:t>2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928670"/>
            <a:ext cx="8258204" cy="1214446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rgbClr val="FF0000"/>
                </a:solidFill>
              </a:rPr>
              <a:t>Неверный ответ.</a:t>
            </a:r>
            <a:br>
              <a:rPr lang="ru-RU" sz="6000" dirty="0">
                <a:solidFill>
                  <a:srgbClr val="FF0000"/>
                </a:solidFill>
              </a:rPr>
            </a:br>
            <a:r>
              <a:rPr lang="ru-RU" sz="6000" dirty="0">
                <a:solidFill>
                  <a:srgbClr val="FF0000"/>
                </a:solidFill>
              </a:rPr>
              <a:t>Попробуй ещё раз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3071810"/>
            <a:ext cx="8186766" cy="3252790"/>
          </a:xfrm>
        </p:spPr>
        <p:txBody>
          <a:bodyPr/>
          <a:lstStyle/>
          <a:p>
            <a:r>
              <a:rPr lang="ru-RU" dirty="0">
                <a:solidFill>
                  <a:srgbClr val="008000"/>
                </a:solidFill>
                <a:sym typeface="Wingdings" pitchFamily="2" charset="2"/>
              </a:rPr>
              <a:t>Нажми на стрелочку</a:t>
            </a:r>
          </a:p>
        </p:txBody>
      </p:sp>
      <p:sp>
        <p:nvSpPr>
          <p:cNvPr id="21508" name="AutoShape 4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3419475" y="3860800"/>
            <a:ext cx="1873250" cy="1728788"/>
          </a:xfrm>
          <a:prstGeom prst="curvedLeftArrow">
            <a:avLst>
              <a:gd name="adj1" fmla="val 20000"/>
              <a:gd name="adj2" fmla="val 40000"/>
              <a:gd name="adj3" fmla="val 36119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>
                <a:solidFill>
                  <a:srgbClr val="008000"/>
                </a:solidFill>
              </a:rPr>
              <a:t>490:70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hlinkClick r:id="" action="ppaction://hlinkshowjump?jump=nextslide"/>
              </a:rPr>
              <a:t>80 </a:t>
            </a:r>
            <a:endParaRPr lang="ru-RU" sz="5400" dirty="0"/>
          </a:p>
          <a:p>
            <a:r>
              <a:rPr lang="ru-RU" sz="5400" dirty="0">
                <a:solidFill>
                  <a:srgbClr val="008000"/>
                </a:solidFill>
                <a:hlinkClick r:id="" action="ppaction://hlinkshowjump?jump=nextslide"/>
              </a:rPr>
              <a:t>60 </a:t>
            </a:r>
            <a:endParaRPr lang="ru-RU" sz="5400" dirty="0">
              <a:solidFill>
                <a:srgbClr val="008000"/>
              </a:solidFill>
            </a:endParaRPr>
          </a:p>
          <a:p>
            <a:r>
              <a:rPr lang="ru-RU" sz="5400" dirty="0">
                <a:hlinkClick r:id="rId2" action="ppaction://hlinksldjump"/>
              </a:rPr>
              <a:t>70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738687"/>
          </a:xfrm>
        </p:spPr>
        <p:txBody>
          <a:bodyPr/>
          <a:lstStyle/>
          <a:p>
            <a:r>
              <a:rPr lang="ru-RU" dirty="0">
                <a:solidFill>
                  <a:srgbClr val="CCCC00"/>
                </a:solidFill>
              </a:rPr>
              <a:t/>
            </a:r>
            <a:br>
              <a:rPr lang="ru-RU" dirty="0">
                <a:solidFill>
                  <a:srgbClr val="CCCC00"/>
                </a:solidFill>
              </a:rPr>
            </a:br>
            <a:endParaRPr lang="ru-RU" dirty="0">
              <a:solidFill>
                <a:srgbClr val="CCCC00"/>
              </a:solidFill>
            </a:endParaRPr>
          </a:p>
        </p:txBody>
      </p:sp>
      <p:sp>
        <p:nvSpPr>
          <p:cNvPr id="5" name="Пятно 1 4"/>
          <p:cNvSpPr/>
          <p:nvPr/>
        </p:nvSpPr>
        <p:spPr>
          <a:xfrm>
            <a:off x="428596" y="357166"/>
            <a:ext cx="7858180" cy="6000792"/>
          </a:xfrm>
          <a:prstGeom prst="irregularSeal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Молодец!</a:t>
            </a:r>
          </a:p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 Ты ответил на все задания!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 Неверный </a:t>
            </a:r>
            <a:r>
              <a:rPr lang="ru-RU" sz="6000" dirty="0">
                <a:solidFill>
                  <a:srgbClr val="FF0000"/>
                </a:solidFill>
              </a:rPr>
              <a:t>ответ.</a:t>
            </a:r>
            <a:br>
              <a:rPr lang="ru-RU" sz="6000" dirty="0">
                <a:solidFill>
                  <a:srgbClr val="FF0000"/>
                </a:solidFill>
              </a:rPr>
            </a:br>
            <a:r>
              <a:rPr lang="ru-RU" sz="6000" dirty="0">
                <a:solidFill>
                  <a:srgbClr val="FF0000"/>
                </a:solidFill>
              </a:rPr>
              <a:t>Попробуй ещё раз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71472" y="3214686"/>
            <a:ext cx="8115328" cy="3109914"/>
          </a:xfrm>
        </p:spPr>
        <p:txBody>
          <a:bodyPr/>
          <a:lstStyle/>
          <a:p>
            <a:r>
              <a:rPr lang="ru-RU" dirty="0">
                <a:solidFill>
                  <a:srgbClr val="008000"/>
                </a:solidFill>
                <a:sym typeface="Wingdings" pitchFamily="2" charset="2"/>
              </a:rPr>
              <a:t>Нажми на стрелочку</a:t>
            </a:r>
          </a:p>
        </p:txBody>
      </p:sp>
      <p:sp>
        <p:nvSpPr>
          <p:cNvPr id="4100" name="AutoShape 4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3419475" y="3860800"/>
            <a:ext cx="1873250" cy="1728788"/>
          </a:xfrm>
          <a:prstGeom prst="curvedLeftArrow">
            <a:avLst>
              <a:gd name="adj1" fmla="val 20000"/>
              <a:gd name="adj2" fmla="val 40000"/>
              <a:gd name="adj3" fmla="val 36119"/>
            </a:avLst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>
                <a:solidFill>
                  <a:srgbClr val="008000"/>
                </a:solidFill>
              </a:rPr>
              <a:t>80:20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hlinkClick r:id="" action="ppaction://hlinkshowjump?jump=previousslide"/>
              </a:rPr>
              <a:t>1  </a:t>
            </a:r>
            <a:r>
              <a:rPr lang="ru-RU" sz="5400" dirty="0"/>
              <a:t>  </a:t>
            </a:r>
          </a:p>
          <a:p>
            <a:r>
              <a:rPr lang="ru-RU" sz="5400" dirty="0">
                <a:solidFill>
                  <a:srgbClr val="800000"/>
                </a:solidFill>
                <a:hlinkClick r:id="rId2" action="ppaction://hlinksldjump"/>
              </a:rPr>
              <a:t>4</a:t>
            </a:r>
            <a:r>
              <a:rPr lang="ru-RU" sz="5400" dirty="0">
                <a:hlinkClick r:id="rId2" action="ppaction://hlinksldjump"/>
              </a:rPr>
              <a:t> </a:t>
            </a:r>
            <a:endParaRPr lang="ru-RU" sz="5400" dirty="0"/>
          </a:p>
          <a:p>
            <a:r>
              <a:rPr lang="ru-RU" sz="5400" dirty="0">
                <a:solidFill>
                  <a:srgbClr val="CCCC00"/>
                </a:solidFill>
                <a:hlinkClick r:id="rId3" action="ppaction://hlinksldjump"/>
              </a:rPr>
              <a:t>2</a:t>
            </a:r>
            <a:endParaRPr lang="ru-RU" sz="5400" dirty="0">
              <a:solidFill>
                <a:srgbClr val="CC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704088"/>
            <a:ext cx="8329642" cy="1653342"/>
          </a:xfrm>
        </p:spPr>
        <p:txBody>
          <a:bodyPr>
            <a:noAutofit/>
          </a:bodyPr>
          <a:lstStyle/>
          <a:p>
            <a:r>
              <a:rPr lang="ru-RU" sz="6600" dirty="0">
                <a:solidFill>
                  <a:srgbClr val="FF0000"/>
                </a:solidFill>
              </a:rPr>
              <a:t>Неверный ответ.</a:t>
            </a:r>
            <a:br>
              <a:rPr lang="ru-RU" sz="6600" dirty="0">
                <a:solidFill>
                  <a:srgbClr val="FF0000"/>
                </a:solidFill>
              </a:rPr>
            </a:br>
            <a:r>
              <a:rPr lang="ru-RU" sz="6600" dirty="0">
                <a:solidFill>
                  <a:srgbClr val="FF0000"/>
                </a:solidFill>
              </a:rPr>
              <a:t>Попробуй ещё раз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3286124"/>
            <a:ext cx="8329642" cy="3038476"/>
          </a:xfrm>
        </p:spPr>
        <p:txBody>
          <a:bodyPr/>
          <a:lstStyle/>
          <a:p>
            <a:r>
              <a:rPr lang="ru-RU" dirty="0">
                <a:solidFill>
                  <a:srgbClr val="008000"/>
                </a:solidFill>
                <a:sym typeface="Wingdings" pitchFamily="2" charset="2"/>
              </a:rPr>
              <a:t>Нажми на стрелочку</a:t>
            </a:r>
          </a:p>
        </p:txBody>
      </p:sp>
      <p:sp>
        <p:nvSpPr>
          <p:cNvPr id="7172" name="AutoShape 4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3419475" y="3860800"/>
            <a:ext cx="1873250" cy="1728788"/>
          </a:xfrm>
          <a:prstGeom prst="curvedLeftArrow">
            <a:avLst>
              <a:gd name="adj1" fmla="val 20000"/>
              <a:gd name="adj2" fmla="val 40000"/>
              <a:gd name="adj3" fmla="val 36119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>
                <a:solidFill>
                  <a:srgbClr val="008000"/>
                </a:solidFill>
              </a:rPr>
              <a:t>20:20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>
                <a:hlinkClick r:id="rId2" action="ppaction://hlinksldjump"/>
              </a:rPr>
              <a:t>0</a:t>
            </a:r>
            <a:endParaRPr lang="ru-RU" sz="6600" dirty="0"/>
          </a:p>
          <a:p>
            <a:r>
              <a:rPr lang="ru-RU" sz="6600" dirty="0">
                <a:hlinkClick r:id="rId2" action="ppaction://hlinksldjump"/>
              </a:rPr>
              <a:t>2</a:t>
            </a:r>
            <a:endParaRPr lang="ru-RU" sz="6600" dirty="0"/>
          </a:p>
          <a:p>
            <a:r>
              <a:rPr lang="ru-RU" sz="6600" dirty="0">
                <a:hlinkClick r:id="rId3" action="ppaction://hlinksldjump"/>
              </a:rPr>
              <a:t>1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704088"/>
            <a:ext cx="8186766" cy="1653342"/>
          </a:xfrm>
        </p:spPr>
        <p:txBody>
          <a:bodyPr>
            <a:noAutofit/>
          </a:bodyPr>
          <a:lstStyle/>
          <a:p>
            <a:r>
              <a:rPr lang="ru-RU" sz="5400" dirty="0">
                <a:solidFill>
                  <a:srgbClr val="FF0000"/>
                </a:solidFill>
              </a:rPr>
              <a:t>Неверный ответ.</a:t>
            </a:r>
            <a:br>
              <a:rPr lang="ru-RU" sz="5400" dirty="0">
                <a:solidFill>
                  <a:srgbClr val="FF0000"/>
                </a:solidFill>
              </a:rPr>
            </a:br>
            <a:r>
              <a:rPr lang="ru-RU" sz="5400" dirty="0">
                <a:solidFill>
                  <a:srgbClr val="FF0000"/>
                </a:solidFill>
              </a:rPr>
              <a:t>Попробуй ещё раз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3071810"/>
            <a:ext cx="8258204" cy="3252790"/>
          </a:xfrm>
        </p:spPr>
        <p:txBody>
          <a:bodyPr/>
          <a:lstStyle/>
          <a:p>
            <a:r>
              <a:rPr lang="ru-RU" dirty="0">
                <a:solidFill>
                  <a:srgbClr val="008000"/>
                </a:solidFill>
                <a:sym typeface="Wingdings" pitchFamily="2" charset="2"/>
              </a:rPr>
              <a:t>Нажми на стрелочку</a:t>
            </a:r>
          </a:p>
        </p:txBody>
      </p:sp>
      <p:sp>
        <p:nvSpPr>
          <p:cNvPr id="9220" name="AutoShape 4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3419475" y="3860800"/>
            <a:ext cx="1873250" cy="1728788"/>
          </a:xfrm>
          <a:prstGeom prst="curvedLeftArrow">
            <a:avLst>
              <a:gd name="adj1" fmla="val 20000"/>
              <a:gd name="adj2" fmla="val 40000"/>
              <a:gd name="adj3" fmla="val 36119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dirty="0">
                <a:solidFill>
                  <a:srgbClr val="008000"/>
                </a:solidFill>
              </a:rPr>
              <a:t>40:20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hlinkClick r:id="rId2" action="ppaction://hlinksldjump"/>
              </a:rPr>
              <a:t>2</a:t>
            </a:r>
            <a:endParaRPr lang="ru-RU" sz="5400" dirty="0"/>
          </a:p>
          <a:p>
            <a:r>
              <a:rPr lang="ru-RU" sz="5400" dirty="0">
                <a:hlinkClick r:id="rId3" action="ppaction://hlinksldjump"/>
              </a:rPr>
              <a:t>4</a:t>
            </a:r>
            <a:endParaRPr lang="ru-RU" sz="5400" dirty="0"/>
          </a:p>
          <a:p>
            <a:r>
              <a:rPr lang="ru-RU" sz="5400" dirty="0">
                <a:hlinkClick r:id="rId3" action="ppaction://hlinksldjump"/>
              </a:rPr>
              <a:t>20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704088"/>
            <a:ext cx="8258204" cy="1510466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rgbClr val="FF0000"/>
                </a:solidFill>
              </a:rPr>
              <a:t>Неверный ответ.</a:t>
            </a:r>
            <a:br>
              <a:rPr lang="ru-RU" sz="6000" dirty="0">
                <a:solidFill>
                  <a:srgbClr val="FF0000"/>
                </a:solidFill>
              </a:rPr>
            </a:br>
            <a:r>
              <a:rPr lang="ru-RU" sz="6000" dirty="0">
                <a:solidFill>
                  <a:srgbClr val="FF0000"/>
                </a:solidFill>
              </a:rPr>
              <a:t>Попробуй ещё раз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3143248"/>
            <a:ext cx="8401080" cy="3181352"/>
          </a:xfrm>
        </p:spPr>
        <p:txBody>
          <a:bodyPr/>
          <a:lstStyle/>
          <a:p>
            <a:r>
              <a:rPr lang="ru-RU" dirty="0">
                <a:solidFill>
                  <a:srgbClr val="008000"/>
                </a:solidFill>
                <a:sym typeface="Wingdings" pitchFamily="2" charset="2"/>
              </a:rPr>
              <a:t>Нажми на стрелочку</a:t>
            </a:r>
          </a:p>
        </p:txBody>
      </p:sp>
      <p:sp>
        <p:nvSpPr>
          <p:cNvPr id="11268" name="AutoShape 4">
            <a:hlinkClick r:id="" action="ppaction://hlinkshowjump?jump=previousslide"/>
          </p:cNvPr>
          <p:cNvSpPr>
            <a:spLocks noChangeArrowheads="1"/>
          </p:cNvSpPr>
          <p:nvPr/>
        </p:nvSpPr>
        <p:spPr bwMode="auto">
          <a:xfrm>
            <a:off x="3419475" y="3860800"/>
            <a:ext cx="1873250" cy="1728788"/>
          </a:xfrm>
          <a:prstGeom prst="curvedLeftArrow">
            <a:avLst>
              <a:gd name="adj1" fmla="val 20000"/>
              <a:gd name="adj2" fmla="val 40000"/>
              <a:gd name="adj3" fmla="val 36119"/>
            </a:avLst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</TotalTime>
  <Words>104</Words>
  <Application>Microsoft Office PowerPoint</Application>
  <PresentationFormat>Экран (4:3)</PresentationFormat>
  <Paragraphs>60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Дидактическая игра</vt:lpstr>
      <vt:lpstr>490:70</vt:lpstr>
      <vt:lpstr>   Неверный ответ. Попробуй ещё раз</vt:lpstr>
      <vt:lpstr>80:20</vt:lpstr>
      <vt:lpstr>Неверный ответ. Попробуй ещё раз</vt:lpstr>
      <vt:lpstr>20:20</vt:lpstr>
      <vt:lpstr>Неверный ответ. Попробуй ещё раз</vt:lpstr>
      <vt:lpstr>40:20</vt:lpstr>
      <vt:lpstr>Неверный ответ. Попробуй ещё раз</vt:lpstr>
      <vt:lpstr>90:30</vt:lpstr>
      <vt:lpstr>Неверный ответ. Попробуй ещё раз</vt:lpstr>
      <vt:lpstr>400:5</vt:lpstr>
      <vt:lpstr>Неверный ответ. Попробуй ещё раз</vt:lpstr>
      <vt:lpstr>350:5</vt:lpstr>
      <vt:lpstr>Неверный ответ. Попробуй ещё раз</vt:lpstr>
      <vt:lpstr>240:4</vt:lpstr>
      <vt:lpstr>Неверный ответ. Попробуй ещё раз</vt:lpstr>
      <vt:lpstr>100:5</vt:lpstr>
      <vt:lpstr>Неверный ответ. Попробуй ещё раз</vt:lpstr>
      <vt:lpstr> </vt:lpstr>
    </vt:vector>
  </TitlesOfParts>
  <Company>СОФ НИУ БелГУ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Дидактические игры для 3 класса</dc:title>
  <dc:creator>stud</dc:creator>
  <cp:lastModifiedBy>Ира</cp:lastModifiedBy>
  <cp:revision>5</cp:revision>
  <dcterms:created xsi:type="dcterms:W3CDTF">2015-10-12T08:11:57Z</dcterms:created>
  <dcterms:modified xsi:type="dcterms:W3CDTF">2017-12-27T15:21:03Z</dcterms:modified>
</cp:coreProperties>
</file>