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8" r:id="rId4"/>
    <p:sldMasterId id="2147483732" r:id="rId5"/>
    <p:sldMasterId id="2147483744" r:id="rId6"/>
    <p:sldMasterId id="2147483768" r:id="rId7"/>
    <p:sldMasterId id="2147483780" r:id="rId8"/>
    <p:sldMasterId id="2147483792" r:id="rId9"/>
    <p:sldMasterId id="2147483804" r:id="rId10"/>
    <p:sldMasterId id="2147483816" r:id="rId11"/>
    <p:sldMasterId id="2147483828" r:id="rId12"/>
    <p:sldMasterId id="2147483852" r:id="rId13"/>
    <p:sldMasterId id="2147483864" r:id="rId14"/>
  </p:sldMasterIdLst>
  <p:sldIdLst>
    <p:sldId id="257" r:id="rId15"/>
    <p:sldId id="258" r:id="rId16"/>
    <p:sldId id="259" r:id="rId17"/>
    <p:sldId id="261" r:id="rId18"/>
    <p:sldId id="264" r:id="rId19"/>
    <p:sldId id="263" r:id="rId20"/>
    <p:sldId id="266" r:id="rId21"/>
    <p:sldId id="267" r:id="rId22"/>
    <p:sldId id="268" r:id="rId23"/>
    <p:sldId id="269" r:id="rId24"/>
    <p:sldId id="270" r:id="rId25"/>
    <p:sldId id="271" r:id="rId26"/>
    <p:sldId id="273" r:id="rId27"/>
    <p:sldId id="274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808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57675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68769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71796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88647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94971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55411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90399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46756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64437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87183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967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21041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68286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09831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8905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3376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86501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49980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64427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73807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5758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391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54049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19468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64618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40567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2588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33115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65811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52726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77405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28142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527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85106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94851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60213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42102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42398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31269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0760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3544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52657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62429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828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23556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18034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37767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73425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9943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64070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5035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92028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284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45484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080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746914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05046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14468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83470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507751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12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4265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754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6638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476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6672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2041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3650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083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0044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137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8928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9862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909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0674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028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2137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3820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3619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1652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0355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965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1540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4863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3840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727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320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5512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598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6316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1751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9075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6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0798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932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495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985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537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4220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009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4575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4341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04092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59051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30712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4409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31338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40515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28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84645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3040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75508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6932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80694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04785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92354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51022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24634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66130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107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32104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55797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14650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68649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56523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17778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72274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36762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49586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47985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405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95774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15212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73680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04509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14701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98966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064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8070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00472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00783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34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18271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9768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80600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56396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74505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40328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9733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05022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7163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63910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752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04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902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99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876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84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343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30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293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742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929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706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139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801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75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Физкультурный уголок</a:t>
            </a:r>
            <a:endParaRPr lang="ru-RU" dirty="0"/>
          </a:p>
        </p:txBody>
      </p:sp>
      <p:pic>
        <p:nvPicPr>
          <p:cNvPr id="15362" name="Picture 2" descr="H:\группа\DSC059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528" y="1465421"/>
            <a:ext cx="8136904" cy="5059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53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Экологическое панно</a:t>
            </a:r>
            <a:endParaRPr lang="ru-RU" dirty="0"/>
          </a:p>
        </p:txBody>
      </p:sp>
      <p:pic>
        <p:nvPicPr>
          <p:cNvPr id="30722" name="Picture 2" descr="H:\федина н\фото наташа\DSC0326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4" y="1340768"/>
            <a:ext cx="8352928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46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Маленькие исследователи</a:t>
            </a:r>
            <a:endParaRPr lang="ru-RU" dirty="0"/>
          </a:p>
        </p:txBody>
      </p:sp>
      <p:pic>
        <p:nvPicPr>
          <p:cNvPr id="29698" name="Picture 2" descr="H:\федина н\фото наташа\DSC032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4" y="1601416"/>
            <a:ext cx="813690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16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:\федина н\фото наташа\DSC0329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5520" y="404664"/>
            <a:ext cx="8604448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45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H:\федина н\фото наташа\DSC032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4" y="260648"/>
            <a:ext cx="828092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42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7" name="Picture 3" descr="H:\ФОТО ГР\DSC033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7528" y="332656"/>
            <a:ext cx="8460432" cy="634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71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Картотека физ. уголка</a:t>
            </a:r>
            <a:endParaRPr lang="ru-RU" dirty="0"/>
          </a:p>
        </p:txBody>
      </p:sp>
      <p:pic>
        <p:nvPicPr>
          <p:cNvPr id="14338" name="Picture 2" descr="H:\группа\DSC059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4" y="1844824"/>
            <a:ext cx="828092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33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природы</a:t>
            </a:r>
            <a:endParaRPr lang="ru-RU" dirty="0"/>
          </a:p>
        </p:txBody>
      </p:sp>
      <p:pic>
        <p:nvPicPr>
          <p:cNvPr id="22530" name="Picture 2" descr="H:\группа\DSC059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3592" y="1412776"/>
            <a:ext cx="727280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16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:\группа\DSC059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536" y="764704"/>
            <a:ext cx="8280920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5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H:\ФОТО ГР\DSC0338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92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H:\ФОТО ГР\DSC033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25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4" name="Picture 2" descr="H:\ФОТО ГР\DSC034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7568" y="548680"/>
            <a:ext cx="8100392" cy="607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21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Дидактические игры по экологии</a:t>
            </a:r>
            <a:endParaRPr lang="ru-RU" dirty="0"/>
          </a:p>
        </p:txBody>
      </p:sp>
      <p:pic>
        <p:nvPicPr>
          <p:cNvPr id="53250" name="Picture 2" descr="H:\ФОТО ГР\DSC034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9616" y="1484784"/>
            <a:ext cx="66247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43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 descr="H:\ФОТО ГР\DSC0344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49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2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3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4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6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7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9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0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</Words>
  <Application>Microsoft Office PowerPoint</Application>
  <PresentationFormat>Широкоэкранный</PresentationFormat>
  <Paragraphs>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14</vt:i4>
      </vt:variant>
      <vt:variant>
        <vt:lpstr>Заголовки слайдов</vt:lpstr>
      </vt:variant>
      <vt:variant>
        <vt:i4>14</vt:i4>
      </vt:variant>
    </vt:vector>
  </HeadingPairs>
  <TitlesOfParts>
    <vt:vector size="30" baseType="lpstr">
      <vt:lpstr>Candara</vt:lpstr>
      <vt:lpstr>Symbol</vt:lpstr>
      <vt:lpstr>Волна</vt:lpstr>
      <vt:lpstr>1_Волна</vt:lpstr>
      <vt:lpstr>2_Волна</vt:lpstr>
      <vt:lpstr>4_Волна</vt:lpstr>
      <vt:lpstr>6_Волна</vt:lpstr>
      <vt:lpstr>7_Волна</vt:lpstr>
      <vt:lpstr>9_Волна</vt:lpstr>
      <vt:lpstr>10_Волна</vt:lpstr>
      <vt:lpstr>11_Волна</vt:lpstr>
      <vt:lpstr>12_Волна</vt:lpstr>
      <vt:lpstr>13_Волна</vt:lpstr>
      <vt:lpstr>14_Волна</vt:lpstr>
      <vt:lpstr>16_Волна</vt:lpstr>
      <vt:lpstr>17_Волна</vt:lpstr>
      <vt:lpstr>Физкультурный уголок</vt:lpstr>
      <vt:lpstr>Картотека физ. уголка</vt:lpstr>
      <vt:lpstr>Уголок природы</vt:lpstr>
      <vt:lpstr>Презентация PowerPoint</vt:lpstr>
      <vt:lpstr>Презентация PowerPoint</vt:lpstr>
      <vt:lpstr>Презентация PowerPoint</vt:lpstr>
      <vt:lpstr>Презентация PowerPoint</vt:lpstr>
      <vt:lpstr>Дидактические игры по экологии</vt:lpstr>
      <vt:lpstr>Презентация PowerPoint</vt:lpstr>
      <vt:lpstr>Экологическое панно</vt:lpstr>
      <vt:lpstr>Маленькие исследователи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Физкультурный уголок</dc:title>
  <dc:creator>Наталья</dc:creator>
  <cp:lastModifiedBy>Наталья</cp:lastModifiedBy>
  <cp:revision>4</cp:revision>
  <dcterms:created xsi:type="dcterms:W3CDTF">2018-01-08T19:30:26Z</dcterms:created>
  <dcterms:modified xsi:type="dcterms:W3CDTF">2018-01-08T19:36:50Z</dcterms:modified>
</cp:coreProperties>
</file>