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2940" y="-10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F68254-1615-4DA5-88FD-9DC2A258E2E0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E6CF13-01A3-4629-9C38-0D9D964F9A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340768"/>
            <a:ext cx="8458200" cy="200458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Фотоочет</a:t>
            </a:r>
            <a:r>
              <a:rPr lang="ru-RU" dirty="0" smtClean="0"/>
              <a:t> по взаимодействию с родителями группы №4 «незабудки» </a:t>
            </a:r>
            <a:r>
              <a:rPr lang="ru-RU" dirty="0" err="1" smtClean="0"/>
              <a:t>мдоу</a:t>
            </a:r>
            <a:r>
              <a:rPr lang="ru-RU" dirty="0" smtClean="0"/>
              <a:t> №4 «Буратино» </a:t>
            </a:r>
            <a:br>
              <a:rPr lang="ru-RU" dirty="0" smtClean="0"/>
            </a:br>
            <a:r>
              <a:rPr lang="ru-RU" dirty="0" smtClean="0"/>
              <a:t>Воспитатель Авилова е.е. </a:t>
            </a:r>
            <a:br>
              <a:rPr lang="ru-RU" dirty="0" smtClean="0"/>
            </a:br>
            <a:r>
              <a:rPr lang="ru-RU" dirty="0" smtClean="0"/>
              <a:t>2016-2017 </a:t>
            </a:r>
            <a:r>
              <a:rPr lang="ru-RU" dirty="0" err="1" smtClean="0"/>
              <a:t>уч.г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User\Desktop\бабушка\P1050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6152985" cy="4614738"/>
          </a:xfrm>
          <a:prstGeom prst="rect">
            <a:avLst/>
          </a:prstGeom>
          <a:noFill/>
        </p:spPr>
      </p:pic>
      <p:pic>
        <p:nvPicPr>
          <p:cNvPr id="1029" name="Picture 5" descr="C:\Users\User\Desktop\бабушка\P1050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371476"/>
            <a:ext cx="5982032" cy="44865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бабушка\P10801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591672"/>
            <a:ext cx="5754595" cy="4315946"/>
          </a:xfrm>
          <a:prstGeom prst="rect">
            <a:avLst/>
          </a:prstGeom>
          <a:noFill/>
        </p:spPr>
      </p:pic>
      <p:pic>
        <p:nvPicPr>
          <p:cNvPr id="2052" name="Picture 4" descr="C:\Users\User\Desktop\бабушка\P10801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64088" cy="4023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бабушка\PC050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42218"/>
            <a:ext cx="6948264" cy="5211198"/>
          </a:xfrm>
          <a:prstGeom prst="rect">
            <a:avLst/>
          </a:prstGeom>
          <a:noFill/>
        </p:spPr>
      </p:pic>
      <p:pic>
        <p:nvPicPr>
          <p:cNvPr id="4101" name="Picture 5" descr="C:\Users\User\Desktop\фото на завтра\P20301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28" y="-8442"/>
            <a:ext cx="4668010" cy="3501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фото на завтра\P2030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7" y="2172191"/>
            <a:ext cx="6230456" cy="4672842"/>
          </a:xfrm>
          <a:prstGeom prst="rect">
            <a:avLst/>
          </a:prstGeom>
          <a:noFill/>
        </p:spPr>
      </p:pic>
      <p:pic>
        <p:nvPicPr>
          <p:cNvPr id="5123" name="Picture 3" descr="C:\Users\User\Desktop\фото на завтра\P20501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476402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</TotalTime>
  <Words>17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Фотоочет по взаимодействию с родителями группы №4 «незабудки» мдоу №4 «Буратино»  Воспитатель Авилова е.е.  2016-2017 уч.г.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ЗАО "Единство"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Фотоочет по взаимодействию с родителями группы №4 «незабудки» мдоу №4 «Буратино»  Воспитатель Авилова е.е.  2016-2017 уч.г.</dc:title>
  <dc:creator>User</dc:creator>
  <cp:lastModifiedBy>User</cp:lastModifiedBy>
  <cp:revision>6</cp:revision>
  <dcterms:created xsi:type="dcterms:W3CDTF">2017-06-21T10:37:05Z</dcterms:created>
  <dcterms:modified xsi:type="dcterms:W3CDTF">2018-01-08T12:15:26Z</dcterms:modified>
</cp:coreProperties>
</file>