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2910" y="-10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25D1-2228-4F0E-A786-7CB3A0D14F5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E93FEA-7EA2-4184-A087-5DC594FD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25D1-2228-4F0E-A786-7CB3A0D14F5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3FEA-7EA2-4184-A087-5DC594FD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25D1-2228-4F0E-A786-7CB3A0D14F5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3FEA-7EA2-4184-A087-5DC594FD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25D1-2228-4F0E-A786-7CB3A0D14F5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E93FEA-7EA2-4184-A087-5DC594FD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25D1-2228-4F0E-A786-7CB3A0D14F5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3FEA-7EA2-4184-A087-5DC594FD3F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25D1-2228-4F0E-A786-7CB3A0D14F5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3FEA-7EA2-4184-A087-5DC594FD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25D1-2228-4F0E-A786-7CB3A0D14F5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CE93FEA-7EA2-4184-A087-5DC594FD3F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25D1-2228-4F0E-A786-7CB3A0D14F5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3FEA-7EA2-4184-A087-5DC594FD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25D1-2228-4F0E-A786-7CB3A0D14F5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3FEA-7EA2-4184-A087-5DC594FD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25D1-2228-4F0E-A786-7CB3A0D14F5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3FEA-7EA2-4184-A087-5DC594FD3F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25D1-2228-4F0E-A786-7CB3A0D14F5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93FEA-7EA2-4184-A087-5DC594FD3F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6725D1-2228-4F0E-A786-7CB3A0D14F5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E93FEA-7EA2-4184-A087-5DC594FD3F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8458200" cy="25922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Фотоотчет</a:t>
            </a:r>
            <a:r>
              <a:rPr lang="ru-RU" dirty="0" smtClean="0"/>
              <a:t> образовательной деятельности по </a:t>
            </a:r>
            <a:r>
              <a:rPr lang="ru-RU" dirty="0" err="1" smtClean="0"/>
              <a:t>позновательному</a:t>
            </a:r>
            <a:r>
              <a:rPr lang="ru-RU" dirty="0" smtClean="0"/>
              <a:t> развитию «Покрасим </a:t>
            </a:r>
            <a:r>
              <a:rPr lang="ru-RU" dirty="0" err="1" smtClean="0"/>
              <a:t>яица</a:t>
            </a:r>
            <a:r>
              <a:rPr lang="ru-RU" dirty="0" smtClean="0"/>
              <a:t> к празднику» группа №4 «Незабудки» </a:t>
            </a:r>
            <a:br>
              <a:rPr lang="ru-RU" dirty="0" smtClean="0"/>
            </a:br>
            <a:r>
              <a:rPr lang="ru-RU" dirty="0" err="1" smtClean="0"/>
              <a:t>мдоу</a:t>
            </a:r>
            <a:r>
              <a:rPr lang="ru-RU" dirty="0" smtClean="0"/>
              <a:t> №4 «Буратино» </a:t>
            </a:r>
            <a:br>
              <a:rPr lang="ru-RU" dirty="0" smtClean="0"/>
            </a:br>
            <a:r>
              <a:rPr lang="ru-RU" dirty="0" smtClean="0"/>
              <a:t>воспитатель Авилова Е.е. </a:t>
            </a:r>
            <a:br>
              <a:rPr lang="ru-RU" dirty="0" smtClean="0"/>
            </a:br>
            <a:r>
              <a:rPr lang="ru-RU" dirty="0" smtClean="0"/>
              <a:t>2017г.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943600"/>
            <a:ext cx="8458200" cy="9144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фото на завтра\P20401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499992" cy="3374994"/>
          </a:xfrm>
          <a:prstGeom prst="rect">
            <a:avLst/>
          </a:prstGeom>
          <a:noFill/>
        </p:spPr>
      </p:pic>
      <p:pic>
        <p:nvPicPr>
          <p:cNvPr id="1029" name="Picture 5" descr="C:\Users\User\Desktop\фото на завтра\P20501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284984"/>
            <a:ext cx="4644008" cy="3483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фото на завтра\P20801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фото на завтра\P20801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6858002" cy="5143501"/>
          </a:xfrm>
          <a:prstGeom prst="rect">
            <a:avLst/>
          </a:prstGeom>
          <a:noFill/>
        </p:spPr>
      </p:pic>
      <p:pic>
        <p:nvPicPr>
          <p:cNvPr id="3075" name="Picture 3" descr="C:\Users\User\Desktop\фото на завтра\P20801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1" y="3429001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фото на завтра\P20801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1"/>
            <a:ext cx="4572000" cy="3429000"/>
          </a:xfrm>
          <a:prstGeom prst="rect">
            <a:avLst/>
          </a:prstGeom>
          <a:noFill/>
        </p:spPr>
      </p:pic>
      <p:pic>
        <p:nvPicPr>
          <p:cNvPr id="4099" name="Picture 3" descr="C:\Users\User\Desktop\фото на завтра\P20801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1" y="3429001"/>
            <a:ext cx="4572000" cy="3429000"/>
          </a:xfrm>
          <a:prstGeom prst="rect">
            <a:avLst/>
          </a:prstGeom>
          <a:noFill/>
        </p:spPr>
      </p:pic>
      <p:pic>
        <p:nvPicPr>
          <p:cNvPr id="4100" name="Picture 4" descr="C:\Users\User\Desktop\фото на завтра\P20801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</p:spPr>
      </p:pic>
      <p:pic>
        <p:nvPicPr>
          <p:cNvPr id="4101" name="Picture 5" descr="C:\Users\User\Desktop\фото на завтра\P210019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1" y="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</TotalTime>
  <Words>18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Фотоотчет образовательной деятельности по позновательному развитию «Покрасим яица к празднику» группа №4 «Незабудки»  мдоу №4 «Буратино»  воспитатель Авилова Е.е.  2017г.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ЗАО "Единство"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Фотоотчет образовательной деятельности по позновательному развитию «Покрасим яица к празднику» группа №4 «Незабудки»  мдоу №4 «Буратино»  воспитатель Авилова Е.е.  2017г.</dc:title>
  <dc:creator>User</dc:creator>
  <cp:lastModifiedBy>User</cp:lastModifiedBy>
  <cp:revision>6</cp:revision>
  <dcterms:created xsi:type="dcterms:W3CDTF">2017-06-21T10:39:31Z</dcterms:created>
  <dcterms:modified xsi:type="dcterms:W3CDTF">2018-01-08T12:07:36Z</dcterms:modified>
</cp:coreProperties>
</file>