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68" r:id="rId3"/>
    <p:sldId id="280" r:id="rId4"/>
    <p:sldId id="279" r:id="rId5"/>
    <p:sldId id="278" r:id="rId6"/>
    <p:sldId id="277" r:id="rId7"/>
    <p:sldId id="276" r:id="rId8"/>
    <p:sldId id="275" r:id="rId9"/>
    <p:sldId id="274" r:id="rId10"/>
    <p:sldId id="257" r:id="rId11"/>
    <p:sldId id="260" r:id="rId12"/>
    <p:sldId id="264" r:id="rId13"/>
    <p:sldId id="261" r:id="rId14"/>
    <p:sldId id="262" r:id="rId15"/>
    <p:sldId id="269" r:id="rId16"/>
    <p:sldId id="263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B2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9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DFFC2F-B9DD-4EBD-A7A1-5AB2384DA60A}" type="datetimeFigureOut">
              <a:rPr lang="ru-RU" smtClean="0"/>
              <a:t>08.01.2018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A162E-A01E-4533-8239-8424708EBD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447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Определяем геометрические фигуры, с помощью которых можно построить рисунок. 2. 3. Добавляем дополнительные</a:t>
            </a:r>
            <a:r>
              <a:rPr lang="ru-RU" baseline="0" dirty="0" smtClean="0"/>
              <a:t> линии, с помощью которых прорисовываем недостающие детали. 4. Прорабатываем мелкие детали.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A162E-A01E-4533-8239-8424708EBDAD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22F4D9C2-2A47-43B4-A9EB-3A1569FFF4A7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D3D9-673F-4EBE-86EB-0A72F413F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4D9C2-2A47-43B4-A9EB-3A1569FFF4A7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D3D9-673F-4EBE-86EB-0A72F413F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4D9C2-2A47-43B4-A9EB-3A1569FFF4A7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D3D9-673F-4EBE-86EB-0A72F413F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4D9C2-2A47-43B4-A9EB-3A1569FFF4A7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D3D9-673F-4EBE-86EB-0A72F413FD0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4D9C2-2A47-43B4-A9EB-3A1569FFF4A7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D3D9-673F-4EBE-86EB-0A72F413FD0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4D9C2-2A47-43B4-A9EB-3A1569FFF4A7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D3D9-673F-4EBE-86EB-0A72F413FD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4D9C2-2A47-43B4-A9EB-3A1569FFF4A7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D3D9-673F-4EBE-86EB-0A72F413F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4D9C2-2A47-43B4-A9EB-3A1569FFF4A7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D3D9-673F-4EBE-86EB-0A72F413FD0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4D9C2-2A47-43B4-A9EB-3A1569FFF4A7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D3D9-673F-4EBE-86EB-0A72F413F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4D9C2-2A47-43B4-A9EB-3A1569FFF4A7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D3D9-673F-4EBE-86EB-0A72F413FD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4D9C2-2A47-43B4-A9EB-3A1569FFF4A7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D3D9-673F-4EBE-86EB-0A72F413F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22F4D9C2-2A47-43B4-A9EB-3A1569FFF4A7}" type="datetimeFigureOut">
              <a:rPr lang="ru-RU" smtClean="0"/>
              <a:pPr/>
              <a:t>08.01.2018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733D3D9-673F-4EBE-86EB-0A72F413FD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896054" cy="216024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+mn-lt"/>
              </a:rPr>
              <a:t>Рисуем </a:t>
            </a:r>
            <a:br>
              <a:rPr lang="ru-RU" dirty="0" smtClean="0">
                <a:solidFill>
                  <a:srgbClr val="002060"/>
                </a:solidFill>
                <a:latin typeface="+mn-lt"/>
              </a:rPr>
            </a:br>
            <a:r>
              <a:rPr lang="ru-RU" dirty="0" smtClean="0">
                <a:solidFill>
                  <a:srgbClr val="002060"/>
                </a:solidFill>
                <a:latin typeface="+mn-lt"/>
              </a:rPr>
              <a:t>героев </a:t>
            </a:r>
            <a:br>
              <a:rPr lang="ru-RU" dirty="0" smtClean="0">
                <a:solidFill>
                  <a:srgbClr val="002060"/>
                </a:solidFill>
                <a:latin typeface="+mn-lt"/>
              </a:rPr>
            </a:br>
            <a:r>
              <a:rPr lang="ru-RU" dirty="0" smtClean="0">
                <a:solidFill>
                  <a:srgbClr val="002060"/>
                </a:solidFill>
                <a:latin typeface="+mn-lt"/>
              </a:rPr>
              <a:t>любимых сказок</a:t>
            </a:r>
            <a:endParaRPr lang="ru-RU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2050" name="Picture 2" descr="C:\Users\user\Desktop\scrn_big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501008"/>
            <a:ext cx="4170040" cy="26114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effectLst/>
                <a:latin typeface="+mn-lt"/>
              </a:rPr>
              <a:t>Баба - Яга 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+mn-lt"/>
              </a:rPr>
              <a:t>– героиня русских народных сказок.</a:t>
            </a:r>
            <a:endParaRPr lang="ru-RU" sz="2400" b="1" dirty="0">
              <a:solidFill>
                <a:srgbClr val="002060"/>
              </a:solidFill>
              <a:effectLst/>
              <a:latin typeface="+mn-lt"/>
            </a:endParaRPr>
          </a:p>
        </p:txBody>
      </p:sp>
      <p:pic>
        <p:nvPicPr>
          <p:cNvPr id="1026" name="Picture 2" descr="C:\Users\user\Desktop\097a8d37279c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717032"/>
            <a:ext cx="2448272" cy="230425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1027" name="Picture 3" descr="C:\Users\user\Desktop\097a8d37279c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589795"/>
            <a:ext cx="3836998" cy="325563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683568" y="2060848"/>
            <a:ext cx="756084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 smtClean="0"/>
              <a:t>Определяем геометрические фигуры, с помощью которых можно построить рисунок.</a:t>
            </a:r>
          </a:p>
          <a:p>
            <a:pPr marL="342900" indent="-342900">
              <a:buAutoNum type="arabicPeriod"/>
            </a:pPr>
            <a:r>
              <a:rPr lang="ru-RU" b="1" dirty="0" smtClean="0"/>
              <a:t>Добавляем дополнительные линии, с помощью которых прорисовываем недостающие детали.</a:t>
            </a:r>
          </a:p>
          <a:p>
            <a:pPr marL="342900" indent="-342900">
              <a:buAutoNum type="arabicPeriod"/>
            </a:pPr>
            <a:r>
              <a:rPr lang="ru-RU" b="1" dirty="0" smtClean="0"/>
              <a:t>Прорабатываем мелкие детали.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980728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002060"/>
                </a:solidFill>
                <a:effectLst/>
                <a:latin typeface="+mn-lt"/>
              </a:rPr>
              <a:t>Дед Мороз</a:t>
            </a:r>
            <a:endParaRPr lang="ru-RU" sz="4400" dirty="0">
              <a:solidFill>
                <a:srgbClr val="002060"/>
              </a:solidFill>
              <a:effectLst/>
              <a:latin typeface="+mn-lt"/>
            </a:endParaRPr>
          </a:p>
        </p:txBody>
      </p:sp>
      <p:pic>
        <p:nvPicPr>
          <p:cNvPr id="4098" name="Picture 2" descr="C:\Users\user\Desktop\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9" y="1783102"/>
            <a:ext cx="3744416" cy="481425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4099" name="Picture 3" descr="C:\Users\user\Desktop\1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564904"/>
            <a:ext cx="2304256" cy="301325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/>
                <a:latin typeface="+mn-lt"/>
              </a:rPr>
              <a:t>Снегурочка</a:t>
            </a:r>
            <a:endParaRPr lang="ru-RU" dirty="0">
              <a:solidFill>
                <a:srgbClr val="002060"/>
              </a:solidFill>
              <a:effectLst/>
              <a:latin typeface="+mn-lt"/>
            </a:endParaRPr>
          </a:p>
        </p:txBody>
      </p:sp>
      <p:pic>
        <p:nvPicPr>
          <p:cNvPr id="7170" name="Picture 2" descr="C:\Users\user\Desktop\wpid-kak-narisovat-deda-moroza_i_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708920"/>
            <a:ext cx="5324885" cy="2448272"/>
          </a:xfrm>
          <a:prstGeom prst="rect">
            <a:avLst/>
          </a:prstGeom>
          <a:noFill/>
        </p:spPr>
      </p:pic>
      <p:pic>
        <p:nvPicPr>
          <p:cNvPr id="5" name="Picture 2" descr="C:\Users\user\Desktop\wpid-kak-narisovat-deda-moroza_i_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2160240" cy="3160203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/>
                <a:latin typeface="+mn-lt"/>
              </a:rPr>
              <a:t>Принцесса</a:t>
            </a:r>
            <a:endParaRPr lang="ru-RU" dirty="0">
              <a:solidFill>
                <a:srgbClr val="002060"/>
              </a:solidFill>
              <a:effectLst/>
              <a:latin typeface="+mn-lt"/>
            </a:endParaRPr>
          </a:p>
        </p:txBody>
      </p:sp>
      <p:pic>
        <p:nvPicPr>
          <p:cNvPr id="8" name="Picture 2" descr="C:\Users\user\Desktop\ris-skaz-geroy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2564904"/>
            <a:ext cx="1600156" cy="240017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5123" name="Picture 3" descr="C:\Users\user\Desktop\ris-skaz-geroy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275" y="1701573"/>
            <a:ext cx="2232248" cy="359100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6" name="Picture 2" descr="C:\Users\user\Desktop\ris-skaz-geroy1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852936"/>
            <a:ext cx="3627070" cy="244827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/>
                <a:latin typeface="+mn-lt"/>
              </a:rPr>
              <a:t>Золушка</a:t>
            </a:r>
            <a:endParaRPr lang="ru-RU" dirty="0">
              <a:solidFill>
                <a:srgbClr val="002060"/>
              </a:solidFill>
              <a:effectLst/>
              <a:latin typeface="+mn-lt"/>
            </a:endParaRPr>
          </a:p>
        </p:txBody>
      </p:sp>
      <p:pic>
        <p:nvPicPr>
          <p:cNvPr id="6146" name="Picture 2" descr="C:\Users\user\Desktop\kak_narisovat_skazku_zolushka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0000"/>
          <a:stretch>
            <a:fillRect/>
          </a:stretch>
        </p:blipFill>
        <p:spPr bwMode="auto">
          <a:xfrm>
            <a:off x="2771800" y="2492896"/>
            <a:ext cx="1944216" cy="2991101"/>
          </a:xfrm>
          <a:prstGeom prst="rect">
            <a:avLst/>
          </a:prstGeom>
          <a:noFill/>
        </p:spPr>
      </p:pic>
      <p:pic>
        <p:nvPicPr>
          <p:cNvPr id="6147" name="Picture 3" descr="C:\Users\user\Desktop\kak_narisovat_skazku_zolushka4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658" t="22784" r="2942"/>
          <a:stretch>
            <a:fillRect/>
          </a:stretch>
        </p:blipFill>
        <p:spPr bwMode="auto">
          <a:xfrm>
            <a:off x="5148064" y="2852936"/>
            <a:ext cx="2088232" cy="2924944"/>
          </a:xfrm>
          <a:prstGeom prst="rect">
            <a:avLst/>
          </a:prstGeom>
          <a:noFill/>
        </p:spPr>
      </p:pic>
      <p:pic>
        <p:nvPicPr>
          <p:cNvPr id="6" name="Picture 2" descr="C:\Users\user\Desktop\kak_narisovat_skazku_zolushka4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1" r="52490" b="73572"/>
          <a:stretch>
            <a:fillRect/>
          </a:stretch>
        </p:blipFill>
        <p:spPr bwMode="auto">
          <a:xfrm>
            <a:off x="5148064" y="1988840"/>
            <a:ext cx="2090974" cy="956320"/>
          </a:xfrm>
          <a:prstGeom prst="rect">
            <a:avLst/>
          </a:prstGeom>
          <a:noFill/>
        </p:spPr>
      </p:pic>
      <p:pic>
        <p:nvPicPr>
          <p:cNvPr id="6148" name="Picture 4" descr="C:\Users\user\Desktop\hello_html_6becf3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132856"/>
            <a:ext cx="2051054" cy="349979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/>
                <a:latin typeface="+mn-lt"/>
              </a:rPr>
              <a:t>Рыцарь</a:t>
            </a:r>
            <a:endParaRPr lang="ru-RU" dirty="0">
              <a:solidFill>
                <a:srgbClr val="002060"/>
              </a:solidFill>
              <a:effectLst/>
              <a:latin typeface="+mn-lt"/>
            </a:endParaRPr>
          </a:p>
        </p:txBody>
      </p:sp>
      <p:pic>
        <p:nvPicPr>
          <p:cNvPr id="4098" name="Picture 2" descr="C:\Users\user\Desktop\9fbfa557ec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924944"/>
            <a:ext cx="3369974" cy="216024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4099" name="Picture 3" descr="C:\Users\user\Desktop\9fbfa557ec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204864"/>
            <a:ext cx="2088232" cy="292352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6" name="Picture 2" descr="C:\Users\user\Desktop\9fbfa557ec2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614324"/>
            <a:ext cx="1359768" cy="2492613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effectLst/>
                <a:latin typeface="+mn-lt"/>
              </a:rPr>
              <a:t>Дракон</a:t>
            </a:r>
            <a:endParaRPr lang="ru-RU" dirty="0">
              <a:solidFill>
                <a:srgbClr val="002060"/>
              </a:solidFill>
              <a:effectLst/>
              <a:latin typeface="+mn-lt"/>
            </a:endParaRPr>
          </a:p>
        </p:txBody>
      </p:sp>
      <p:pic>
        <p:nvPicPr>
          <p:cNvPr id="8194" name="Picture 2" descr="C:\Users\user\Desktop\1_525508603d378525508603d3b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462976"/>
            <a:ext cx="2422514" cy="208763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8195" name="Picture 3" descr="C:\Users\user\Desktop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708920"/>
            <a:ext cx="2798599" cy="217219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7" name="Picture 4" descr="C:\Users\user\Desktop\9-В-2-дракон-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356992"/>
            <a:ext cx="2887507" cy="240450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268760"/>
            <a:ext cx="6552728" cy="4464496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C00000"/>
                </a:solidFill>
                <a:latin typeface="+mn-lt"/>
              </a:rPr>
              <a:t>Спасибо </a:t>
            </a:r>
            <a:br>
              <a:rPr lang="ru-RU" sz="6600" dirty="0" smtClean="0">
                <a:solidFill>
                  <a:srgbClr val="C00000"/>
                </a:solidFill>
                <a:latin typeface="+mn-lt"/>
              </a:rPr>
            </a:br>
            <a:r>
              <a:rPr lang="ru-RU" sz="6600" dirty="0" smtClean="0">
                <a:solidFill>
                  <a:srgbClr val="C00000"/>
                </a:solidFill>
                <a:latin typeface="+mn-lt"/>
              </a:rPr>
              <a:t>за внимание!</a:t>
            </a:r>
            <a:endParaRPr lang="ru-RU" sz="66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1547664" y="2420888"/>
            <a:ext cx="914400" cy="9144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6876256" y="1700808"/>
            <a:ext cx="914400" cy="914400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4355976" y="4869160"/>
            <a:ext cx="914400" cy="914400"/>
          </a:xfrm>
          <a:prstGeom prst="star5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683568" y="3501008"/>
            <a:ext cx="914400" cy="914400"/>
          </a:xfrm>
          <a:prstGeom prst="star5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1043608" y="1772816"/>
            <a:ext cx="554360" cy="55436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7452320" y="3356992"/>
            <a:ext cx="914400" cy="9144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3995936" y="836712"/>
            <a:ext cx="914400" cy="914400"/>
          </a:xfrm>
          <a:prstGeom prst="star5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7164288" y="4797152"/>
            <a:ext cx="554360" cy="55436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g2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2924944"/>
            <a:ext cx="7466120" cy="253013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115616" y="980728"/>
            <a:ext cx="71287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kern="1800" dirty="0" smtClean="0">
                <a:latin typeface="Times New Roman"/>
              </a:rPr>
              <a:t>Что такое сказка?</a:t>
            </a:r>
          </a:p>
          <a:p>
            <a:pPr algn="ctr"/>
            <a:r>
              <a:rPr lang="ru-RU" sz="2800" b="1" kern="1800" dirty="0" smtClean="0">
                <a:latin typeface="Times New Roman"/>
              </a:rPr>
              <a:t>Сказка  - это чудотворный источник добра, любви, мужества, мудрости. В каждой сказке за ними победа.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buNone/>
            </a:pPr>
            <a:r>
              <a:rPr lang="ru-RU" sz="2800" b="1" dirty="0"/>
              <a:t>Давайте посмотрим на картины известных художников </a:t>
            </a:r>
            <a:r>
              <a:rPr lang="ru-RU" sz="2800" b="1" dirty="0" smtClean="0"/>
              <a:t>и отметим для себя самое главное.</a:t>
            </a:r>
            <a:endParaRPr lang="ru-RU" sz="2800" b="1" dirty="0"/>
          </a:p>
          <a:p>
            <a:pPr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4302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kern="1800" dirty="0" smtClean="0">
                <a:latin typeface="Times New Roman"/>
                <a:ea typeface="Times New Roman"/>
              </a:rPr>
              <a:t>Виктор Васнецов </a:t>
            </a:r>
            <a:r>
              <a:rPr lang="ru-RU" sz="2400" b="1" kern="1800" dirty="0">
                <a:latin typeface="Times New Roman"/>
                <a:ea typeface="Times New Roman"/>
              </a:rPr>
              <a:t>«</a:t>
            </a:r>
            <a:r>
              <a:rPr lang="ru-RU" sz="2400" b="1" kern="1800" dirty="0" smtClean="0">
                <a:latin typeface="Times New Roman"/>
                <a:ea typeface="Times New Roman"/>
              </a:rPr>
              <a:t>Кощей </a:t>
            </a:r>
            <a:r>
              <a:rPr lang="ru-RU" sz="2400" b="1" kern="1800" dirty="0">
                <a:latin typeface="Times New Roman"/>
                <a:ea typeface="Times New Roman"/>
              </a:rPr>
              <a:t>Бессмертный</a:t>
            </a:r>
            <a:r>
              <a:rPr lang="ru-RU" sz="2400" b="1" kern="1800" dirty="0" smtClean="0">
                <a:latin typeface="Times New Roman"/>
                <a:ea typeface="Times New Roman"/>
              </a:rPr>
              <a:t>» </a:t>
            </a:r>
            <a:r>
              <a:rPr lang="ru-RU" sz="2400" kern="1800" dirty="0" smtClean="0">
                <a:latin typeface="Times New Roman"/>
                <a:ea typeface="Times New Roman"/>
              </a:rPr>
              <a:t>(1926г.)</a:t>
            </a:r>
            <a:endParaRPr lang="ru-RU" sz="2400" dirty="0"/>
          </a:p>
        </p:txBody>
      </p:sp>
      <p:pic>
        <p:nvPicPr>
          <p:cNvPr id="3" name="Рисунок 2" descr="Vasnetsov-Viktor-kashhej-bessmertnyj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276872"/>
            <a:ext cx="5760640" cy="38164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762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ea typeface="Calibri"/>
                <a:cs typeface="Times New Roman"/>
              </a:rPr>
              <a:t>Врубель </a:t>
            </a:r>
            <a:r>
              <a:rPr lang="ru-RU" sz="2400" b="1" dirty="0" smtClean="0">
                <a:ea typeface="Calibri"/>
                <a:cs typeface="Times New Roman"/>
              </a:rPr>
              <a:t/>
            </a:r>
            <a:br>
              <a:rPr lang="ru-RU" sz="2400" b="1" dirty="0" smtClean="0">
                <a:ea typeface="Calibri"/>
                <a:cs typeface="Times New Roman"/>
              </a:rPr>
            </a:br>
            <a:r>
              <a:rPr lang="ru-RU" sz="2400" b="1" dirty="0" smtClean="0">
                <a:ea typeface="Calibri"/>
                <a:cs typeface="Times New Roman"/>
              </a:rPr>
              <a:t>Михаил </a:t>
            </a:r>
            <a:r>
              <a:rPr lang="ru-RU" sz="2400" b="1" dirty="0">
                <a:ea typeface="Calibri"/>
                <a:cs typeface="Times New Roman"/>
              </a:rPr>
              <a:t>Алек­санд­ро­вич</a:t>
            </a:r>
          </a:p>
        </p:txBody>
      </p:sp>
      <p:pic>
        <p:nvPicPr>
          <p:cNvPr id="3" name="Рисунок 2" descr="http://www.proza.ru/pics/2011/10/16/125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204864"/>
            <a:ext cx="3600400" cy="374441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545590" y="2852936"/>
            <a:ext cx="352839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kern="1800" dirty="0" smtClean="0">
                <a:effectLst/>
                <a:latin typeface="Times New Roman"/>
                <a:ea typeface="Times New Roman"/>
                <a:cs typeface="Times New Roman"/>
              </a:rPr>
              <a:t>Царевна-Лебедь (1900)</a:t>
            </a: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5102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484784"/>
            <a:ext cx="6491064" cy="504056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ea typeface="Calibri"/>
                <a:cs typeface="Times New Roman"/>
              </a:rPr>
              <a:t> </a:t>
            </a:r>
            <a:r>
              <a:rPr lang="ru-RU" sz="400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ea typeface="Calibri"/>
                <a:cs typeface="Times New Roman"/>
              </a:rPr>
              <a:t> </a:t>
            </a:r>
            <a:r>
              <a:rPr lang="ru-RU" sz="400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ea typeface="Calibri"/>
                <a:cs typeface="Times New Roman"/>
              </a:rPr>
              <a:t/>
            </a:r>
            <a:br>
              <a:rPr lang="ru-RU" sz="400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ea typeface="Calibri"/>
                <a:cs typeface="Times New Roman"/>
              </a:rPr>
            </a:br>
            <a:r>
              <a:rPr lang="ru-RU" sz="400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ea typeface="Calibri"/>
                <a:cs typeface="Times New Roman"/>
              </a:rPr>
              <a:t/>
            </a:r>
            <a:br>
              <a:rPr lang="ru-RU" sz="400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ea typeface="Calibri"/>
                <a:cs typeface="Times New Roman"/>
              </a:rPr>
            </a:br>
            <a:r>
              <a:rPr lang="ru-RU" sz="400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ea typeface="Calibri"/>
                <a:cs typeface="Times New Roman"/>
              </a:rPr>
              <a:t/>
            </a:r>
            <a:br>
              <a:rPr lang="ru-RU" sz="400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ea typeface="Calibri"/>
                <a:cs typeface="Times New Roman"/>
              </a:rPr>
            </a:br>
            <a:r>
              <a:rPr lang="ru-RU" sz="400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ea typeface="Calibri"/>
                <a:cs typeface="Times New Roman"/>
              </a:rPr>
              <a:t/>
            </a:r>
            <a:br>
              <a:rPr lang="ru-RU" sz="400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ea typeface="Calibri"/>
                <a:cs typeface="Times New Roman"/>
              </a:rPr>
            </a:br>
            <a:r>
              <a:rPr lang="ru-RU" sz="240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ea typeface="Calibri"/>
                <a:cs typeface="Times New Roman"/>
              </a:rPr>
              <a:t>Ковер-самолет (1880)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3" name="Рисунок 2" descr="&amp;Kcy;&amp;acy;&amp;rcy;&amp;tcy;&amp;icy;&amp;ncy;&amp;acy;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772816"/>
            <a:ext cx="4968552" cy="41044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429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800800" cy="685800"/>
          </a:xfrm>
        </p:spPr>
        <p:txBody>
          <a:bodyPr>
            <a:noAutofit/>
          </a:bodyPr>
          <a:lstStyle/>
          <a:p>
            <a:r>
              <a:rPr lang="ru-RU" sz="2400" b="1" kern="1800" dirty="0">
                <a:latin typeface="Times New Roman"/>
                <a:ea typeface="Times New Roman"/>
              </a:rPr>
              <a:t>Виктор Васнецов </a:t>
            </a:r>
            <a:r>
              <a:rPr lang="ru-RU" sz="2400" b="1" u="sng" dirty="0" smtClean="0"/>
              <a:t>Иван </a:t>
            </a:r>
            <a:r>
              <a:rPr lang="ru-RU" sz="2400" b="1" u="sng" dirty="0"/>
              <a:t>Царевич на сером </a:t>
            </a:r>
            <a:r>
              <a:rPr lang="ru-RU" sz="2400" b="1" u="sng" dirty="0" smtClean="0"/>
              <a:t>волке(1889)</a:t>
            </a:r>
            <a:endParaRPr lang="ru-RU" sz="2400" b="1" dirty="0"/>
          </a:p>
        </p:txBody>
      </p:sp>
      <p:pic>
        <p:nvPicPr>
          <p:cNvPr id="3" name="Рисунок 2" descr="&amp;Kcy;&amp;acy;&amp;rcy;&amp;tcy;&amp;icy;&amp;ncy;&amp;acy; &amp;Vcy;&amp;acy;&amp;scy;&amp;ncy;&amp;iecy;&amp;tscy;&amp;ocy;&amp;vcy;&amp;acy;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204864"/>
            <a:ext cx="5256584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6596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836712"/>
            <a:ext cx="6840760" cy="1143000"/>
          </a:xfrm>
        </p:spPr>
        <p:txBody>
          <a:bodyPr>
            <a:normAutofit/>
          </a:bodyPr>
          <a:lstStyle/>
          <a:p>
            <a:r>
              <a:rPr lang="ru-RU" sz="2400" b="1" kern="1800" dirty="0">
                <a:latin typeface="Times New Roman"/>
                <a:ea typeface="Times New Roman"/>
              </a:rPr>
              <a:t>Виктор Васнецов </a:t>
            </a:r>
            <a:r>
              <a:rPr lang="ru-RU" sz="2400" b="1" kern="1800" dirty="0" smtClean="0">
                <a:latin typeface="Times New Roman"/>
                <a:ea typeface="Times New Roman"/>
              </a:rPr>
              <a:t>«</a:t>
            </a:r>
            <a:r>
              <a:rPr lang="ru-RU" sz="2400" b="1" spc="0" dirty="0" smtClean="0">
                <a:ln>
                  <a:noFill/>
                </a:ln>
                <a:ea typeface="+mn-ea"/>
                <a:cs typeface="+mn-cs"/>
              </a:rPr>
              <a:t>Аленушка» (1881)</a:t>
            </a:r>
            <a:endParaRPr lang="ru-RU" sz="2400" b="1" dirty="0"/>
          </a:p>
        </p:txBody>
      </p:sp>
      <p:pic>
        <p:nvPicPr>
          <p:cNvPr id="3" name="Рисунок 2" descr="&amp;Acy;&amp;lcy;&amp;iecy;&amp;ncy;&amp;ucy;&amp;shcy;&amp;kcy;&amp;acy; &amp;Vcy;&amp;acy;&amp;scy;&amp;ncy;&amp;iecy;&amp;tscy;&amp;ocy;&amp;vcy;&amp;acy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060848"/>
            <a:ext cx="3816424" cy="41044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325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4" y="750395"/>
            <a:ext cx="6264697" cy="1143000"/>
          </a:xfrm>
        </p:spPr>
        <p:txBody>
          <a:bodyPr>
            <a:normAutofit/>
          </a:bodyPr>
          <a:lstStyle/>
          <a:p>
            <a:r>
              <a:rPr lang="ru-RU" sz="2400" b="1" kern="1800" dirty="0">
                <a:latin typeface="Times New Roman"/>
                <a:ea typeface="Times New Roman"/>
              </a:rPr>
              <a:t>Виктор Васнецов </a:t>
            </a:r>
            <a:r>
              <a:rPr lang="ru-RU" sz="2400" b="1" kern="1800" dirty="0" smtClean="0">
                <a:latin typeface="Times New Roman"/>
                <a:ea typeface="Times New Roman"/>
              </a:rPr>
              <a:t>«</a:t>
            </a:r>
            <a:r>
              <a:rPr lang="ru-RU" sz="2400" b="1" dirty="0" smtClean="0">
                <a:ea typeface="Calibri"/>
                <a:cs typeface="Times New Roman"/>
              </a:rPr>
              <a:t>Богатыри» (1898)</a:t>
            </a:r>
            <a:endParaRPr lang="ru-RU" sz="2400" b="1" dirty="0"/>
          </a:p>
        </p:txBody>
      </p:sp>
      <p:pic>
        <p:nvPicPr>
          <p:cNvPr id="3" name="Рисунок 2" descr="&amp;Bcy;&amp;ocy;&amp;gcy;&amp;acy;&amp;tcy;&amp;ycy;&amp;rcy;&amp;icy; &amp;Vcy;&amp;acy;&amp;scy;&amp;ncy;&amp;iecy;&amp;tscy;&amp;ocy;&amp;vcy;&amp;acy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5" y="1916832"/>
            <a:ext cx="6264697" cy="3888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307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159</TotalTime>
  <Words>154</Words>
  <Application>Microsoft Office PowerPoint</Application>
  <PresentationFormat>Экран (4:3)</PresentationFormat>
  <Paragraphs>24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Кутюр</vt:lpstr>
      <vt:lpstr>Рисуем  героев  любимых сказок</vt:lpstr>
      <vt:lpstr>Презентация PowerPoint</vt:lpstr>
      <vt:lpstr>Презентация PowerPoint</vt:lpstr>
      <vt:lpstr>Виктор Васнецов «Кощей Бессмертный» (1926г.)</vt:lpstr>
      <vt:lpstr>Врубель  Михаил Алек­санд­ро­вич</vt:lpstr>
      <vt:lpstr>      Ковер-самолет (1880) </vt:lpstr>
      <vt:lpstr>Виктор Васнецов Иван Царевич на сером волке(1889)</vt:lpstr>
      <vt:lpstr>Виктор Васнецов «Аленушка» (1881)</vt:lpstr>
      <vt:lpstr>Виктор Васнецов «Богатыри» (1898)</vt:lpstr>
      <vt:lpstr>Баба - Яга – героиня русских народных сказок.</vt:lpstr>
      <vt:lpstr>Дед Мороз</vt:lpstr>
      <vt:lpstr>Снегурочка</vt:lpstr>
      <vt:lpstr>Принцесса</vt:lpstr>
      <vt:lpstr>Золушка</vt:lpstr>
      <vt:lpstr>Рыцарь</vt:lpstr>
      <vt:lpstr>Дракон</vt:lpstr>
      <vt:lpstr>Спасибо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Рисуем  героев  любимых сказок</dc:title>
  <dc:creator>user</dc:creator>
  <cp:lastModifiedBy>Профи</cp:lastModifiedBy>
  <cp:revision>21</cp:revision>
  <dcterms:created xsi:type="dcterms:W3CDTF">2016-09-18T13:37:33Z</dcterms:created>
  <dcterms:modified xsi:type="dcterms:W3CDTF">2018-01-08T08:52:16Z</dcterms:modified>
</cp:coreProperties>
</file>