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68" r:id="rId5"/>
    <p:sldId id="271" r:id="rId6"/>
    <p:sldId id="272" r:id="rId7"/>
    <p:sldId id="258" r:id="rId8"/>
    <p:sldId id="261" r:id="rId9"/>
    <p:sldId id="262" r:id="rId10"/>
    <p:sldId id="263" r:id="rId11"/>
    <p:sldId id="265" r:id="rId12"/>
    <p:sldId id="266" r:id="rId13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0" autoAdjust="0"/>
    <p:restoredTop sz="94575" autoAdjust="0"/>
  </p:normalViewPr>
  <p:slideViewPr>
    <p:cSldViewPr>
      <p:cViewPr>
        <p:scale>
          <a:sx n="87" d="100"/>
          <a:sy n="87" d="100"/>
        </p:scale>
        <p:origin x="-1253" y="-1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5DC9D-7FBF-437A-AC9A-4D292BE6EDB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4C14B-DA6F-45B8-8081-648B5CD000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5DC9D-7FBF-437A-AC9A-4D292BE6EDB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4C14B-DA6F-45B8-8081-648B5CD000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5DC9D-7FBF-437A-AC9A-4D292BE6EDB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4C14B-DA6F-45B8-8081-648B5CD000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5DC9D-7FBF-437A-AC9A-4D292BE6EDB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4C14B-DA6F-45B8-8081-648B5CD000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5DC9D-7FBF-437A-AC9A-4D292BE6EDB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4C14B-DA6F-45B8-8081-648B5CD000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5DC9D-7FBF-437A-AC9A-4D292BE6EDB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4C14B-DA6F-45B8-8081-648B5CD000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5DC9D-7FBF-437A-AC9A-4D292BE6EDB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4C14B-DA6F-45B8-8081-648B5CD000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5DC9D-7FBF-437A-AC9A-4D292BE6EDB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4C14B-DA6F-45B8-8081-648B5CD000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5DC9D-7FBF-437A-AC9A-4D292BE6EDB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4C14B-DA6F-45B8-8081-648B5CD000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5DC9D-7FBF-437A-AC9A-4D292BE6EDB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4C14B-DA6F-45B8-8081-648B5CD000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5DC9D-7FBF-437A-AC9A-4D292BE6EDB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4C14B-DA6F-45B8-8081-648B5CD000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5DC9D-7FBF-437A-AC9A-4D292BE6EDB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4C14B-DA6F-45B8-8081-648B5CD000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3168352"/>
          </a:xfrm>
        </p:spPr>
        <p:txBody>
          <a:bodyPr>
            <a:normAutofit fontScale="90000"/>
          </a:bodyPr>
          <a:lstStyle/>
          <a:p>
            <a:r>
              <a:rPr lang="ru-RU" sz="5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Гимнастика </a:t>
            </a:r>
            <a:r>
              <a:rPr 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пробуждения </a:t>
            </a:r>
            <a:r>
              <a:rPr lang="ru-RU" sz="54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форма двигательной активности </a:t>
            </a:r>
            <a:r>
              <a:rPr 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детей дошкольного возраста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06919" y="5157192"/>
            <a:ext cx="271048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Консультацию </a:t>
            </a:r>
          </a:p>
          <a:p>
            <a:pPr algn="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 </a:t>
            </a:r>
          </a:p>
          <a:p>
            <a:pPr algn="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старший воспитатель </a:t>
            </a:r>
          </a:p>
          <a:p>
            <a:pPr algn="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Федина О.В</a:t>
            </a:r>
          </a:p>
        </p:txBody>
      </p:sp>
      <p:pic>
        <p:nvPicPr>
          <p:cNvPr id="5" name="Picture 7" descr="IMG_126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1604" y="3140968"/>
            <a:ext cx="4465315" cy="3460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e18f3e305f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188641"/>
            <a:ext cx="2736304" cy="30270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Дождь 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628800"/>
            <a:ext cx="8147248" cy="4752528"/>
          </a:xfrm>
        </p:spPr>
        <p:txBody>
          <a:bodyPr numCol="2"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Что такое, что мы слышим?</a:t>
            </a:r>
            <a:br>
              <a:rPr lang="ru-RU" dirty="0" smtClean="0"/>
            </a:br>
            <a:r>
              <a:rPr lang="ru-RU" dirty="0" smtClean="0"/>
              <a:t>Это дождь стучит по крыше.</a:t>
            </a:r>
            <a:br>
              <a:rPr lang="ru-RU" dirty="0" smtClean="0"/>
            </a:br>
            <a:r>
              <a:rPr lang="ru-RU" dirty="0" smtClean="0"/>
              <a:t>А теперь пошел сильней,</a:t>
            </a:r>
            <a:br>
              <a:rPr lang="ru-RU" dirty="0" smtClean="0"/>
            </a:br>
            <a:r>
              <a:rPr lang="ru-RU" dirty="0" smtClean="0"/>
              <a:t>И по крыше бьет быстрей</a:t>
            </a:r>
            <a:br>
              <a:rPr lang="ru-RU" dirty="0" smtClean="0"/>
            </a:br>
            <a:r>
              <a:rPr lang="ru-RU" b="1" i="1" dirty="0" smtClean="0"/>
              <a:t>(ударяют подушечками пальцев одной руки по ладошке другой).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Вверх поднимем наши ручки</a:t>
            </a:r>
            <a:br>
              <a:rPr lang="ru-RU" dirty="0" smtClean="0"/>
            </a:br>
            <a:r>
              <a:rPr lang="ru-RU" dirty="0" smtClean="0"/>
              <a:t>И дотянемся до тучки</a:t>
            </a:r>
            <a:br>
              <a:rPr lang="ru-RU" dirty="0" smtClean="0"/>
            </a:br>
            <a:r>
              <a:rPr lang="ru-RU" b="1" i="1" dirty="0" smtClean="0"/>
              <a:t>(поднимают руки вверх, потягиваются)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Уходи от нас скорей,</a:t>
            </a:r>
            <a:br>
              <a:rPr lang="ru-RU" dirty="0" smtClean="0"/>
            </a:br>
            <a:r>
              <a:rPr lang="ru-RU" dirty="0" smtClean="0"/>
              <a:t>Не пугай ты нас, детей</a:t>
            </a:r>
            <a:br>
              <a:rPr lang="ru-RU" dirty="0" smtClean="0"/>
            </a:br>
            <a:r>
              <a:rPr lang="ru-RU" b="1" i="1" dirty="0" smtClean="0"/>
              <a:t>(машут руками)</a:t>
            </a:r>
            <a:endParaRPr lang="ru-RU" b="1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Вот к нам солнышко пришло,</a:t>
            </a:r>
            <a:br>
              <a:rPr lang="ru-RU" dirty="0" smtClean="0"/>
            </a:br>
            <a:r>
              <a:rPr lang="ru-RU" dirty="0" smtClean="0"/>
              <a:t>Стало весело, светло</a:t>
            </a:r>
            <a:br>
              <a:rPr lang="ru-RU" dirty="0" smtClean="0"/>
            </a:br>
            <a:r>
              <a:rPr lang="ru-RU" b="1" i="1" dirty="0" smtClean="0"/>
              <a:t>(поворачивают голову направо, налево).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 теперь на ножки встанем,</a:t>
            </a:r>
            <a:br>
              <a:rPr lang="ru-RU" dirty="0" smtClean="0"/>
            </a:br>
            <a:r>
              <a:rPr lang="ru-RU" dirty="0" smtClean="0"/>
              <a:t>И большими станем</a:t>
            </a:r>
            <a:br>
              <a:rPr lang="ru-RU" dirty="0" smtClean="0"/>
            </a:br>
            <a:r>
              <a:rPr lang="ru-RU" b="1" i="1" dirty="0" smtClean="0"/>
              <a:t>(И.п. ноги на ширине плеч, руки вдоль туловища. Поднять сцепленные руки вверх – вдох, опустить вниз – медленный выдох с произношением слова </a:t>
            </a:r>
            <a:r>
              <a:rPr lang="ru-RU" b="1" i="1" dirty="0" err="1" smtClean="0"/>
              <a:t>Ух-х-х</a:t>
            </a:r>
            <a:r>
              <a:rPr lang="ru-RU" b="1" i="1" dirty="0" smtClean="0"/>
              <a:t>).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fotolia_6301413_m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4437112"/>
            <a:ext cx="2882259" cy="2161694"/>
          </a:xfrm>
          <a:prstGeom prst="rect">
            <a:avLst/>
          </a:prstGeom>
        </p:spPr>
      </p:pic>
      <p:pic>
        <p:nvPicPr>
          <p:cNvPr id="4" name="Рисунок 3" descr="wekker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2656"/>
            <a:ext cx="1979712" cy="1754745"/>
          </a:xfrm>
          <a:prstGeom prst="rect">
            <a:avLst/>
          </a:prstGeom>
        </p:spPr>
      </p:pic>
      <p:pic>
        <p:nvPicPr>
          <p:cNvPr id="5" name="Рисунок 4" descr="210044-Royalty-Free-RF-Clipart-Illustration-Of-A-Little-Chick-Talking-To-A-Roost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4823053"/>
            <a:ext cx="2127133" cy="20349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Комплекс упражнений</a:t>
            </a:r>
            <a:br>
              <a:rPr lang="ru-RU" sz="2700" dirty="0" smtClean="0"/>
            </a:br>
            <a:r>
              <a:rPr lang="ru-RU" sz="2700" dirty="0" smtClean="0"/>
              <a:t> </a:t>
            </a:r>
            <a:r>
              <a:rPr lang="ru-RU" sz="2700" b="1" i="1" dirty="0" smtClean="0"/>
              <a:t>(Движения выполняются в соответствии со словами).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 numCol="3">
            <a:normAutofit fontScale="6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err="1" smtClean="0"/>
              <a:t>Тили-тили-тили-дон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/>
              <a:t>Что за странный перезвон.</a:t>
            </a:r>
            <a:br>
              <a:rPr lang="ru-RU" dirty="0"/>
            </a:br>
            <a:r>
              <a:rPr lang="ru-RU" dirty="0"/>
              <a:t>То будильник наш звенит,</a:t>
            </a:r>
            <a:br>
              <a:rPr lang="ru-RU" dirty="0"/>
            </a:br>
            <a:r>
              <a:rPr lang="ru-RU" dirty="0"/>
              <a:t>Просыпаться нам велит.</a:t>
            </a:r>
          </a:p>
          <a:p>
            <a:r>
              <a:rPr lang="ru-RU" dirty="0"/>
              <a:t>Прогоню остатки сна </a:t>
            </a:r>
            <a:br>
              <a:rPr lang="ru-RU" dirty="0"/>
            </a:br>
            <a:r>
              <a:rPr lang="ru-RU" dirty="0"/>
              <a:t>Одеяло в сторону.</a:t>
            </a:r>
            <a:br>
              <a:rPr lang="ru-RU" dirty="0"/>
            </a:br>
            <a:r>
              <a:rPr lang="ru-RU" dirty="0"/>
              <a:t>Нам гимнастика нужна</a:t>
            </a:r>
            <a:br>
              <a:rPr lang="ru-RU" dirty="0"/>
            </a:br>
            <a:r>
              <a:rPr lang="ru-RU" dirty="0"/>
              <a:t>Помогает здорово.</a:t>
            </a:r>
          </a:p>
          <a:p>
            <a:r>
              <a:rPr lang="ru-RU" dirty="0"/>
              <a:t>Мы проснулись, </a:t>
            </a:r>
            <a:r>
              <a:rPr lang="ru-RU" dirty="0" smtClean="0"/>
              <a:t>потянулись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С боку набок повернулись,</a:t>
            </a:r>
            <a:br>
              <a:rPr lang="ru-RU" dirty="0"/>
            </a:br>
            <a:r>
              <a:rPr lang="ru-RU" dirty="0"/>
              <a:t>И обратно потянулись.</a:t>
            </a:r>
            <a:br>
              <a:rPr lang="ru-RU" dirty="0"/>
            </a:br>
            <a:r>
              <a:rPr lang="ru-RU" dirty="0"/>
              <a:t>И еще один разок,</a:t>
            </a:r>
            <a:br>
              <a:rPr lang="ru-RU" dirty="0"/>
            </a:br>
            <a:r>
              <a:rPr lang="ru-RU" dirty="0"/>
              <a:t>С боку набок повернулись,</a:t>
            </a:r>
            <a:br>
              <a:rPr lang="ru-RU" dirty="0"/>
            </a:br>
            <a:r>
              <a:rPr lang="ru-RU" dirty="0"/>
              <a:t>И обратно потянулись.</a:t>
            </a:r>
          </a:p>
          <a:p>
            <a:r>
              <a:rPr lang="ru-RU" dirty="0"/>
              <a:t>Ножки мы подняли,</a:t>
            </a:r>
            <a:br>
              <a:rPr lang="ru-RU" dirty="0"/>
            </a:br>
            <a:r>
              <a:rPr lang="ru-RU" dirty="0"/>
              <a:t>На педали встали.</a:t>
            </a:r>
            <a:br>
              <a:rPr lang="ru-RU" dirty="0"/>
            </a:br>
            <a:r>
              <a:rPr lang="ru-RU" dirty="0"/>
              <a:t>Быстрей педали я кручу,</a:t>
            </a:r>
            <a:br>
              <a:rPr lang="ru-RU" dirty="0"/>
            </a:br>
            <a:r>
              <a:rPr lang="ru-RU" dirty="0"/>
              <a:t>И качу, качу, качу.</a:t>
            </a:r>
            <a:br>
              <a:rPr lang="ru-RU" dirty="0"/>
            </a:br>
            <a:r>
              <a:rPr lang="ru-RU" dirty="0"/>
              <a:t>Очутились на лугу.</a:t>
            </a:r>
            <a:br>
              <a:rPr lang="ru-RU" dirty="0"/>
            </a:br>
            <a:r>
              <a:rPr lang="ru-RU" dirty="0"/>
              <a:t>Крылья пестрые порхают,</a:t>
            </a:r>
            <a:br>
              <a:rPr lang="ru-RU" dirty="0"/>
            </a:br>
            <a:r>
              <a:rPr lang="ru-RU" dirty="0"/>
              <a:t>Это бабочки летают.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Встанем </a:t>
            </a:r>
            <a:r>
              <a:rPr lang="ru-RU" dirty="0"/>
              <a:t>у кроватки дружно.</a:t>
            </a:r>
            <a:br>
              <a:rPr lang="ru-RU" dirty="0"/>
            </a:br>
            <a:r>
              <a:rPr lang="ru-RU" dirty="0"/>
              <a:t>И посмотрим мы в окно.</a:t>
            </a:r>
            <a:br>
              <a:rPr lang="ru-RU" dirty="0"/>
            </a:br>
            <a:r>
              <a:rPr lang="ru-RU" dirty="0"/>
              <a:t>Шел петух по двору,</a:t>
            </a:r>
            <a:br>
              <a:rPr lang="ru-RU" dirty="0"/>
            </a:br>
            <a:r>
              <a:rPr lang="ru-RU" dirty="0"/>
              <a:t>Крикнул нам «Ку-ка-ре-ку!»</a:t>
            </a:r>
            <a:br>
              <a:rPr lang="ru-RU" dirty="0"/>
            </a:br>
            <a:r>
              <a:rPr lang="ru-RU" dirty="0"/>
              <a:t>Крыльями похлопал,</a:t>
            </a:r>
            <a:br>
              <a:rPr lang="ru-RU" dirty="0"/>
            </a:br>
            <a:r>
              <a:rPr lang="ru-RU" dirty="0"/>
              <a:t>Ножками </a:t>
            </a:r>
            <a:r>
              <a:rPr lang="ru-RU" dirty="0" smtClean="0"/>
              <a:t>потопал.  Ну </a:t>
            </a:r>
            <a:r>
              <a:rPr lang="ru-RU" dirty="0"/>
              <a:t>и мы в ответ ему</a:t>
            </a:r>
            <a:br>
              <a:rPr lang="ru-RU" dirty="0"/>
            </a:br>
            <a:r>
              <a:rPr lang="ru-RU" dirty="0"/>
              <a:t>Крикнем все «Ку-ка-ре-ку!»</a:t>
            </a:r>
            <a:br>
              <a:rPr lang="ru-RU" dirty="0"/>
            </a:br>
            <a:r>
              <a:rPr lang="ru-RU" dirty="0"/>
              <a:t>Наши ножки, наши ножки</a:t>
            </a:r>
            <a:br>
              <a:rPr lang="ru-RU" dirty="0"/>
            </a:br>
            <a:r>
              <a:rPr lang="ru-RU" dirty="0"/>
              <a:t>Побежали по дорожке.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995db78ed28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3767607"/>
            <a:ext cx="3563888" cy="309039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Зайчик 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 numCol="2">
            <a:normAutofit fontScale="70000" lnSpcReduction="20000"/>
          </a:bodyPr>
          <a:lstStyle/>
          <a:p>
            <a:r>
              <a:rPr lang="ru-RU" dirty="0"/>
              <a:t>Проснись дружок, и улыбнись.</a:t>
            </a:r>
            <a:br>
              <a:rPr lang="ru-RU" dirty="0"/>
            </a:br>
            <a:r>
              <a:rPr lang="ru-RU" dirty="0"/>
              <a:t>С боку на бок повернись</a:t>
            </a:r>
            <a:br>
              <a:rPr lang="ru-RU" dirty="0"/>
            </a:br>
            <a:r>
              <a:rPr lang="ru-RU" dirty="0"/>
              <a:t>И в зайчишку превратись</a:t>
            </a:r>
            <a:br>
              <a:rPr lang="ru-RU" dirty="0"/>
            </a:br>
            <a:r>
              <a:rPr lang="ru-RU" b="1" i="1" dirty="0"/>
              <a:t>(поворачиваются направо, затем налево).</a:t>
            </a:r>
            <a:endParaRPr lang="ru-RU" b="1" dirty="0"/>
          </a:p>
          <a:p>
            <a:r>
              <a:rPr lang="ru-RU" dirty="0"/>
              <a:t>Чтобы прыгнуть дальше всех, </a:t>
            </a:r>
            <a:br>
              <a:rPr lang="ru-RU" dirty="0"/>
            </a:br>
            <a:r>
              <a:rPr lang="ru-RU" dirty="0"/>
              <a:t>Зайка лапки поднял вверх.</a:t>
            </a:r>
            <a:br>
              <a:rPr lang="ru-RU" dirty="0"/>
            </a:br>
            <a:r>
              <a:rPr lang="ru-RU" dirty="0"/>
              <a:t>Потянулся и ….  прыжок</a:t>
            </a:r>
            <a:br>
              <a:rPr lang="ru-RU" dirty="0"/>
            </a:br>
            <a:r>
              <a:rPr lang="ru-RU" i="1" dirty="0"/>
              <a:t>(</a:t>
            </a:r>
            <a:r>
              <a:rPr lang="ru-RU" b="1" i="1" dirty="0"/>
              <a:t>тянутся, лежа на спине,</a:t>
            </a:r>
            <a:br>
              <a:rPr lang="ru-RU" b="1" i="1" dirty="0"/>
            </a:br>
            <a:r>
              <a:rPr lang="ru-RU" b="1" i="1" dirty="0"/>
              <a:t>опускают руки вниз).</a:t>
            </a:r>
            <a:r>
              <a:rPr lang="ru-RU" i="1" dirty="0"/>
              <a:t/>
            </a:r>
            <a:br>
              <a:rPr lang="ru-RU" i="1" dirty="0"/>
            </a:br>
            <a:r>
              <a:rPr lang="ru-RU" dirty="0"/>
              <a:t>На спине лежат зайчишки, </a:t>
            </a:r>
            <a:br>
              <a:rPr lang="ru-RU" dirty="0"/>
            </a:br>
            <a:r>
              <a:rPr lang="ru-RU" dirty="0"/>
              <a:t>Все зайчишки шалунишки:</a:t>
            </a:r>
            <a:br>
              <a:rPr lang="ru-RU" dirty="0"/>
            </a:br>
            <a:r>
              <a:rPr lang="ru-RU" dirty="0"/>
              <a:t>Ножки дружно все сгибают,</a:t>
            </a:r>
            <a:br>
              <a:rPr lang="ru-RU" dirty="0"/>
            </a:br>
            <a:r>
              <a:rPr lang="ru-RU" dirty="0"/>
              <a:t>По коленкам ударяют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Вот увидел он лисичку,</a:t>
            </a:r>
            <a:br>
              <a:rPr lang="ru-RU" dirty="0"/>
            </a:br>
            <a:r>
              <a:rPr lang="ru-RU" dirty="0"/>
              <a:t>Испугался и затих</a:t>
            </a:r>
            <a:br>
              <a:rPr lang="ru-RU" dirty="0"/>
            </a:br>
            <a:r>
              <a:rPr lang="ru-RU" b="1" i="1" dirty="0"/>
              <a:t>(прижать руки к груди,</a:t>
            </a:r>
            <a:br>
              <a:rPr lang="ru-RU" b="1" i="1" dirty="0"/>
            </a:br>
            <a:r>
              <a:rPr lang="ru-RU" b="1" i="1" dirty="0"/>
              <a:t>затаить дыхание).</a:t>
            </a:r>
            <a:endParaRPr lang="ru-RU" b="1" dirty="0"/>
          </a:p>
          <a:p>
            <a:r>
              <a:rPr lang="ru-RU" dirty="0"/>
              <a:t>Мы лисичку обхитрим,</a:t>
            </a:r>
            <a:br>
              <a:rPr lang="ru-RU" dirty="0"/>
            </a:br>
            <a:r>
              <a:rPr lang="ru-RU" dirty="0"/>
              <a:t>На носочках побежим</a:t>
            </a:r>
            <a:br>
              <a:rPr lang="ru-RU" dirty="0"/>
            </a:br>
            <a:r>
              <a:rPr lang="ru-RU" b="1" i="1" dirty="0"/>
              <a:t>(лежа на спине, движение ногами,</a:t>
            </a:r>
            <a:br>
              <a:rPr lang="ru-RU" b="1" i="1" dirty="0"/>
            </a:br>
            <a:r>
              <a:rPr lang="ru-RU" b="1" i="1" dirty="0"/>
              <a:t>имитирующие бег).</a:t>
            </a:r>
            <a:endParaRPr lang="ru-RU" b="1" dirty="0"/>
          </a:p>
          <a:p>
            <a:r>
              <a:rPr lang="ru-RU" dirty="0"/>
              <a:t>Были вы зайчишками,</a:t>
            </a:r>
            <a:br>
              <a:rPr lang="ru-RU" dirty="0"/>
            </a:br>
            <a:r>
              <a:rPr lang="ru-RU" dirty="0"/>
              <a:t>Станьте ребятишками.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6084168" cy="5688632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/>
              <a:t>Пробуждение – является одним из важнейших моментов способствующих нормальному протеканию жизненно важных процессов для ребенка</a:t>
            </a:r>
            <a:r>
              <a:rPr lang="ru-RU" i="1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i="1" dirty="0"/>
              <a:t>Гимнастика после сна направлена на правильное постепенное </a:t>
            </a:r>
            <a:r>
              <a:rPr lang="ru-RU" i="1" dirty="0" smtClean="0"/>
              <a:t>пробуждение. </a:t>
            </a:r>
            <a:r>
              <a:rPr lang="ru-RU" i="1" dirty="0"/>
              <a:t>А так же является закаливающими процедурами. Гимнастика после сна помогает детям поднять настроение, мышечный тонус, а также обеспечивает профилактику нарушении осанки и плоскостопия.</a:t>
            </a:r>
            <a:endParaRPr lang="ru-RU" dirty="0"/>
          </a:p>
          <a:p>
            <a:r>
              <a:rPr lang="ru-RU" i="1" dirty="0" smtClean="0"/>
              <a:t>Комплексы </a:t>
            </a:r>
            <a:r>
              <a:rPr lang="ru-RU" i="1" dirty="0"/>
              <a:t>гимнастики после сна </a:t>
            </a:r>
            <a:r>
              <a:rPr lang="ru-RU" i="1" dirty="0" smtClean="0"/>
              <a:t>основаны </a:t>
            </a:r>
            <a:r>
              <a:rPr lang="ru-RU" i="1" dirty="0"/>
              <a:t>на уже </a:t>
            </a:r>
            <a:r>
              <a:rPr lang="ru-RU" i="1" dirty="0" smtClean="0"/>
              <a:t>имеющихся навыках , на </a:t>
            </a:r>
            <a:r>
              <a:rPr lang="ru-RU" i="1" dirty="0"/>
              <a:t>двигательном опыте ребенка. </a:t>
            </a:r>
            <a:endParaRPr lang="ru-RU" dirty="0"/>
          </a:p>
          <a:p>
            <a:endParaRPr lang="ru-RU" dirty="0"/>
          </a:p>
        </p:txBody>
      </p:sp>
      <p:pic>
        <p:nvPicPr>
          <p:cNvPr id="5" name="Рисунок 4" descr="4e5f95897aeb0_child_sleeping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188640"/>
            <a:ext cx="3248481" cy="216024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88640"/>
            <a:ext cx="777686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 </a:t>
            </a:r>
          </a:p>
          <a:p>
            <a:pPr algn="just"/>
            <a:endParaRPr lang="ru-RU" sz="2800" i="1" dirty="0"/>
          </a:p>
          <a:p>
            <a:pPr algn="just"/>
            <a:r>
              <a:rPr lang="ru-RU" sz="2800" i="1" dirty="0" smtClean="0"/>
              <a:t>В гимнастику после сна целесообразно включать щадящие элементы закаливания, не имеющие противопоказаний или ограничений. Их можно и нужно сочетать с другими оздоровительными процедурами: дыхательной и звуковой гимнастикой, профилактикой и коррекцией нарушения осанки, плоскостопия, упражнения для глаз, пальчиковой гимнастикой, самомассажа.</a:t>
            </a:r>
            <a:endParaRPr lang="ru-RU" sz="2800" i="1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92696"/>
            <a:ext cx="67687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Примерная схема проведения оздоровительной гимнастики после дневного сна:</a:t>
            </a:r>
          </a:p>
          <a:p>
            <a:r>
              <a:rPr lang="ru-RU" sz="3200" b="1" i="1" dirty="0" smtClean="0"/>
              <a:t> </a:t>
            </a:r>
            <a:r>
              <a:rPr lang="ru-RU" sz="2800" i="1" dirty="0" smtClean="0"/>
              <a:t>Гимнастика в постели, упражнения направленные на профилактику плоскостопия и нарушения осанки, дыхательная гимнастика, индивидуальная или дифференцированная </a:t>
            </a:r>
            <a:r>
              <a:rPr lang="ru-RU" sz="2800" i="1" dirty="0" err="1" smtClean="0"/>
              <a:t>оздоро</a:t>
            </a:r>
            <a:r>
              <a:rPr lang="ru-RU" sz="2800" i="1" dirty="0" smtClean="0"/>
              <a:t>-</a:t>
            </a:r>
          </a:p>
          <a:p>
            <a:r>
              <a:rPr lang="ru-RU" sz="2800" i="1" dirty="0" err="1" smtClean="0"/>
              <a:t>вительная</a:t>
            </a:r>
            <a:r>
              <a:rPr lang="ru-RU" sz="2800" i="1" dirty="0" smtClean="0"/>
              <a:t> работа, водные </a:t>
            </a:r>
          </a:p>
          <a:p>
            <a:r>
              <a:rPr lang="ru-RU" sz="2800" i="1" dirty="0" smtClean="0"/>
              <a:t>процедуры.</a:t>
            </a:r>
            <a:endParaRPr lang="ru-RU" sz="2800" i="1" dirty="0"/>
          </a:p>
        </p:txBody>
      </p:sp>
      <p:pic>
        <p:nvPicPr>
          <p:cNvPr id="3" name="Рисунок 2" descr="1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2794556"/>
            <a:ext cx="2195736" cy="1646802"/>
          </a:xfrm>
          <a:prstGeom prst="rect">
            <a:avLst/>
          </a:prstGeom>
        </p:spPr>
      </p:pic>
      <p:pic>
        <p:nvPicPr>
          <p:cNvPr id="4" name="Picture 2" descr="IMG_127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4453" y="980728"/>
            <a:ext cx="180944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IMG_126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5199" y="4653136"/>
            <a:ext cx="2101866" cy="172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2809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Методика проведения оздоровительной </a:t>
            </a:r>
          </a:p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гимнастики после дневного сна.</a:t>
            </a:r>
          </a:p>
          <a:p>
            <a:r>
              <a:rPr lang="ru-RU" sz="2000" i="1" dirty="0" smtClean="0"/>
              <a:t>Пока дети спят, педагог готовит условия для контрастного закаливания детей: готовит прохладную комнату, </a:t>
            </a:r>
          </a:p>
          <a:p>
            <a:r>
              <a:rPr lang="ru-RU" sz="2000" i="1" dirty="0" smtClean="0"/>
              <a:t>температура в ней снижается с помощью проветривания.</a:t>
            </a:r>
          </a:p>
          <a:p>
            <a:pPr>
              <a:buNone/>
            </a:pPr>
            <a:r>
              <a:rPr lang="ru-RU" sz="2000" i="1" dirty="0" smtClean="0"/>
              <a:t>Пробуждение детей происходит под звуки плавной музыки, вызывающие приятные положительные эмоции</a:t>
            </a:r>
          </a:p>
          <a:p>
            <a:pPr>
              <a:buNone/>
            </a:pPr>
            <a:r>
              <a:rPr lang="ru-RU" sz="2000" i="1" dirty="0" smtClean="0"/>
              <a:t> ( пение птиц, шум леса, моря, классическая музыка для детей)</a:t>
            </a:r>
          </a:p>
          <a:p>
            <a:pPr>
              <a:buNone/>
            </a:pPr>
            <a:r>
              <a:rPr lang="ru-RU" sz="2000" i="1" dirty="0" smtClean="0"/>
              <a:t>или под словесное сопровождение.</a:t>
            </a:r>
          </a:p>
          <a:p>
            <a:r>
              <a:rPr lang="ru-RU" sz="2000" i="1" dirty="0" smtClean="0"/>
              <a:t>Гимнастика в постели может включать такие элементы, как потягивание, поочередное поднимание и опускание рук и ног, элементы самомассажа, пальчиковой гимнастики, гимнастики для глаз. Главное правило исключить резкие движения, которые могут вызвать растяжение мышц, перевозбуждение и, как следствие, головокружение. Длительность гимнастики в постели около 2-3 минут.</a:t>
            </a:r>
          </a:p>
        </p:txBody>
      </p:sp>
      <p:pic>
        <p:nvPicPr>
          <p:cNvPr id="4" name="Picture 9" descr="IMG_127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941168"/>
            <a:ext cx="2880320" cy="1871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02359"/>
            <a:ext cx="612068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Затем дети переходят в прохладную комнату босиком и в трусиках. Там они выполняют</a:t>
            </a:r>
          </a:p>
          <a:p>
            <a:r>
              <a:rPr lang="ru-RU" sz="2000" i="1" dirty="0" smtClean="0"/>
              <a:t> ходьбу (на носках, пятках, с высоким</a:t>
            </a:r>
          </a:p>
          <a:p>
            <a:r>
              <a:rPr lang="ru-RU" sz="2000" i="1" dirty="0" smtClean="0"/>
              <a:t> поднятием колен, в </a:t>
            </a:r>
            <a:r>
              <a:rPr lang="ru-RU" sz="2000" i="1" dirty="0" err="1" smtClean="0"/>
              <a:t>полуприседи</a:t>
            </a:r>
            <a:r>
              <a:rPr lang="ru-RU" sz="2000" i="1" dirty="0" smtClean="0"/>
              <a:t>, в полном</a:t>
            </a:r>
          </a:p>
          <a:p>
            <a:r>
              <a:rPr lang="ru-RU" sz="2000" i="1" dirty="0" smtClean="0"/>
              <a:t> приседе, на внешней стороне стопы,</a:t>
            </a:r>
          </a:p>
          <a:p>
            <a:r>
              <a:rPr lang="ru-RU" sz="2000" i="1" dirty="0" smtClean="0"/>
              <a:t> с перекатом с пятки на носок, по корригирую-</a:t>
            </a:r>
          </a:p>
          <a:p>
            <a:r>
              <a:rPr lang="ru-RU" sz="2000" i="1" dirty="0" err="1" smtClean="0"/>
              <a:t>щим</a:t>
            </a:r>
            <a:r>
              <a:rPr lang="ru-RU" sz="2000" i="1" dirty="0" smtClean="0"/>
              <a:t> дорожкам) или комплекс упражнений направленных на профилактику плоскостопия.</a:t>
            </a:r>
          </a:p>
          <a:p>
            <a:r>
              <a:rPr lang="ru-RU" sz="2000" i="1" dirty="0" smtClean="0"/>
              <a:t> При этом важно следить не только за правильностью выполнения упражнений, но и за осанкой детей. Длительность этой части гимнастики 2-3 минуты.</a:t>
            </a:r>
          </a:p>
          <a:p>
            <a:r>
              <a:rPr lang="ru-RU" sz="2000" i="1" dirty="0" smtClean="0"/>
              <a:t>Обязательно должны быть включены </a:t>
            </a:r>
            <a:r>
              <a:rPr lang="ru-RU" sz="2000" i="1" dirty="0" err="1" smtClean="0"/>
              <a:t>упражне</a:t>
            </a:r>
            <a:r>
              <a:rPr lang="ru-RU" sz="2000" i="1" dirty="0" smtClean="0"/>
              <a:t>-</a:t>
            </a:r>
          </a:p>
          <a:p>
            <a:r>
              <a:rPr lang="ru-RU" sz="2000" i="1" dirty="0" err="1" smtClean="0"/>
              <a:t>ния</a:t>
            </a:r>
            <a:r>
              <a:rPr lang="ru-RU" sz="2000" i="1" dirty="0" smtClean="0"/>
              <a:t> на развитие дыхания.</a:t>
            </a:r>
          </a:p>
          <a:p>
            <a:r>
              <a:rPr lang="ru-RU" sz="2000" i="1" dirty="0" smtClean="0"/>
              <a:t>Общая длительность оздоровительной </a:t>
            </a:r>
            <a:r>
              <a:rPr lang="ru-RU" sz="2000" i="1" dirty="0" err="1" smtClean="0"/>
              <a:t>гимнас-тики</a:t>
            </a:r>
            <a:r>
              <a:rPr lang="ru-RU" sz="2000" i="1" dirty="0" smtClean="0"/>
              <a:t> после дневного сна должна составлять</a:t>
            </a:r>
          </a:p>
          <a:p>
            <a:r>
              <a:rPr lang="ru-RU" sz="2000" i="1" dirty="0" smtClean="0"/>
              <a:t> 12-15 минут (для старших дошкольников).</a:t>
            </a:r>
          </a:p>
        </p:txBody>
      </p:sp>
      <p:pic>
        <p:nvPicPr>
          <p:cNvPr id="6" name="Picture 3" descr="IMG_127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76672"/>
            <a:ext cx="3024336" cy="2344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1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3392996"/>
            <a:ext cx="2627784" cy="1970838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20688"/>
            <a:ext cx="8507288" cy="55054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   </a:t>
            </a:r>
            <a:endParaRPr lang="ru-RU" dirty="0"/>
          </a:p>
        </p:txBody>
      </p:sp>
      <p:pic>
        <p:nvPicPr>
          <p:cNvPr id="1027" name="Picture 3" descr="C:\Users\59833\Desktop\ГИМНАСТИКА ПРОБУЖДЕНИЯ\gimn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924944"/>
            <a:ext cx="4762500" cy="3352800"/>
          </a:xfrm>
          <a:prstGeom prst="rect">
            <a:avLst/>
          </a:prstGeom>
          <a:noFill/>
        </p:spPr>
      </p:pic>
      <p:pic>
        <p:nvPicPr>
          <p:cNvPr id="1028" name="Picture 4" descr="C:\Users\59833\Desktop\ГИМНАСТИКА ПРОБУЖДЕНИЯ\плоскостопие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996952"/>
            <a:ext cx="2438400" cy="32512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5536" y="476672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Таким образом, такая  форма двигательной активности помогает ребенку быстрее войти</a:t>
            </a:r>
          </a:p>
          <a:p>
            <a:r>
              <a:rPr lang="ru-RU" sz="2400" i="1" dirty="0" smtClean="0"/>
              <a:t> в активное состояние, вызывает у него положительные эмоции, укрепляет мышечный тонус. </a:t>
            </a:r>
            <a:endParaRPr lang="ru-RU" sz="2400" i="1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ult-pict.narod.ru146_small.gi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5689" y="3933056"/>
            <a:ext cx="2588311" cy="276949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>
                <a:solidFill>
                  <a:srgbClr val="7030A0"/>
                </a:solidFill>
              </a:rPr>
              <a:t>Медвежата 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 numCol="2">
            <a:normAutofit fontScale="77500" lnSpcReduction="20000"/>
          </a:bodyPr>
          <a:lstStyle/>
          <a:p>
            <a:r>
              <a:rPr lang="ru-RU" smtClean="0"/>
              <a:t>Проснись дружок, и улыбнись.</a:t>
            </a:r>
            <a:br>
              <a:rPr lang="ru-RU" smtClean="0"/>
            </a:br>
            <a:r>
              <a:rPr lang="ru-RU" smtClean="0"/>
              <a:t>С боку на бок повернись</a:t>
            </a:r>
            <a:br>
              <a:rPr lang="ru-RU" smtClean="0"/>
            </a:br>
            <a:r>
              <a:rPr lang="ru-RU" smtClean="0"/>
              <a:t>И в медвежонка превратись</a:t>
            </a:r>
            <a:br>
              <a:rPr lang="ru-RU" smtClean="0"/>
            </a:br>
            <a:r>
              <a:rPr lang="ru-RU" b="1" i="1" smtClean="0"/>
              <a:t>(поворачиваются направо, затем налево).</a:t>
            </a:r>
            <a:r>
              <a:rPr lang="ru-RU" i="1" smtClean="0"/>
              <a:t/>
            </a:r>
            <a:br>
              <a:rPr lang="ru-RU" i="1" smtClean="0"/>
            </a:br>
            <a:r>
              <a:rPr lang="ru-RU" smtClean="0"/>
              <a:t>Медвежата в чаще жили,</a:t>
            </a:r>
            <a:br>
              <a:rPr lang="ru-RU" smtClean="0"/>
            </a:br>
            <a:r>
              <a:rPr lang="ru-RU" smtClean="0"/>
              <a:t>Головой своей крутили!</a:t>
            </a:r>
            <a:br>
              <a:rPr lang="ru-RU" smtClean="0"/>
            </a:br>
            <a:r>
              <a:rPr lang="ru-RU" smtClean="0"/>
              <a:t>Вот так. Вот так</a:t>
            </a:r>
            <a:br>
              <a:rPr lang="ru-RU" smtClean="0"/>
            </a:br>
            <a:r>
              <a:rPr lang="ru-RU" smtClean="0"/>
              <a:t>Головой своей крутили</a:t>
            </a:r>
            <a:br>
              <a:rPr lang="ru-RU" smtClean="0"/>
            </a:br>
            <a:r>
              <a:rPr lang="ru-RU" b="1" i="1" smtClean="0"/>
              <a:t>(повороты головой).</a:t>
            </a:r>
            <a:r>
              <a:rPr lang="ru-RU" i="1" smtClean="0"/>
              <a:t/>
            </a:r>
            <a:br>
              <a:rPr lang="ru-RU" i="1" smtClean="0"/>
            </a:br>
            <a:r>
              <a:rPr lang="ru-RU" smtClean="0"/>
              <a:t>Вот мишутка наш идет,</a:t>
            </a:r>
            <a:br>
              <a:rPr lang="ru-RU" smtClean="0"/>
            </a:br>
            <a:r>
              <a:rPr lang="ru-RU" smtClean="0"/>
              <a:t>Никогда не упадет.</a:t>
            </a:r>
            <a:br>
              <a:rPr lang="ru-RU" smtClean="0"/>
            </a:br>
            <a:r>
              <a:rPr lang="ru-RU" smtClean="0"/>
              <a:t>Топ-топ, топ-топ,</a:t>
            </a:r>
            <a:br>
              <a:rPr lang="ru-RU" smtClean="0"/>
            </a:br>
            <a:r>
              <a:rPr lang="ru-RU" smtClean="0"/>
              <a:t>Топ-топ, топ-топ.</a:t>
            </a:r>
            <a:br>
              <a:rPr lang="ru-RU" smtClean="0"/>
            </a:br>
            <a:r>
              <a:rPr lang="ru-RU" b="1" i="1" smtClean="0"/>
              <a:t>(имитация ходьбы).</a:t>
            </a:r>
            <a:endParaRPr lang="ru-RU" b="1" smtClean="0"/>
          </a:p>
          <a:p>
            <a:r>
              <a:rPr lang="ru-RU" smtClean="0"/>
              <a:t>Мед медведь в лесу нашел –</a:t>
            </a:r>
            <a:br>
              <a:rPr lang="ru-RU" smtClean="0"/>
            </a:br>
            <a:r>
              <a:rPr lang="ru-RU" smtClean="0"/>
              <a:t>Мало меду, много пчел</a:t>
            </a:r>
            <a:br>
              <a:rPr lang="ru-RU" smtClean="0"/>
            </a:br>
            <a:r>
              <a:rPr lang="ru-RU" b="1" i="1" smtClean="0"/>
              <a:t>(махи руками).</a:t>
            </a:r>
            <a:r>
              <a:rPr lang="ru-RU" i="1" smtClean="0"/>
              <a:t/>
            </a:r>
            <a:br>
              <a:rPr lang="ru-RU" i="1" smtClean="0"/>
            </a:br>
            <a:r>
              <a:rPr lang="ru-RU" smtClean="0"/>
              <a:t>Мишка по лесу гулял,</a:t>
            </a:r>
            <a:br>
              <a:rPr lang="ru-RU" smtClean="0"/>
            </a:br>
            <a:r>
              <a:rPr lang="ru-RU" smtClean="0"/>
              <a:t>Музыканта повстречал.</a:t>
            </a:r>
            <a:br>
              <a:rPr lang="ru-RU" smtClean="0"/>
            </a:br>
            <a:r>
              <a:rPr lang="ru-RU" smtClean="0"/>
              <a:t>И теперь в лесу густом</a:t>
            </a:r>
            <a:br>
              <a:rPr lang="ru-RU" smtClean="0"/>
            </a:br>
            <a:r>
              <a:rPr lang="ru-RU" smtClean="0"/>
              <a:t>Он поет под кустом.</a:t>
            </a:r>
            <a:br>
              <a:rPr lang="ru-RU" smtClean="0"/>
            </a:br>
            <a:r>
              <a:rPr lang="ru-RU" smtClean="0"/>
              <a:t>Дыхательная гимнастика.</a:t>
            </a:r>
            <a:br>
              <a:rPr lang="ru-RU" smtClean="0"/>
            </a:br>
            <a:r>
              <a:rPr lang="ru-RU" smtClean="0"/>
              <a:t>Глубокий вдох,</a:t>
            </a:r>
            <a:br>
              <a:rPr lang="ru-RU" smtClean="0"/>
            </a:br>
            <a:r>
              <a:rPr lang="ru-RU" smtClean="0"/>
              <a:t>На выдох: «М-М-М».</a:t>
            </a:r>
            <a:br>
              <a:rPr lang="ru-RU" smtClean="0"/>
            </a:br>
            <a:r>
              <a:rPr lang="ru-RU" smtClean="0"/>
              <a:t>Были медвежатами,</a:t>
            </a:r>
            <a:br>
              <a:rPr lang="ru-RU" smtClean="0"/>
            </a:br>
            <a:r>
              <a:rPr lang="ru-RU" smtClean="0"/>
              <a:t>Станьте же ребятами.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77f0857764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188640"/>
            <a:ext cx="2808312" cy="27046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7030A0"/>
                </a:solidFill>
              </a:rPr>
              <a:t>Я на солнышке </a:t>
            </a:r>
            <a:r>
              <a:rPr lang="ru-RU" b="1" i="1" dirty="0" smtClean="0">
                <a:solidFill>
                  <a:srgbClr val="7030A0"/>
                </a:solidFill>
              </a:rPr>
              <a:t>лежу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44824"/>
            <a:ext cx="8229600" cy="4565104"/>
          </a:xfrm>
        </p:spPr>
        <p:txBody>
          <a:bodyPr numCol="2">
            <a:normAutofit fontScale="70000" lnSpcReduction="20000"/>
          </a:bodyPr>
          <a:lstStyle/>
          <a:p>
            <a:r>
              <a:rPr lang="ru-RU" dirty="0"/>
              <a:t>Солнышко проснулось</a:t>
            </a:r>
            <a:br>
              <a:rPr lang="ru-RU" dirty="0"/>
            </a:br>
            <a:r>
              <a:rPr lang="ru-RU" dirty="0"/>
              <a:t>И нам всем улыбнулось</a:t>
            </a:r>
            <a:r>
              <a:rPr lang="ru-RU" i="1" dirty="0"/>
              <a:t/>
            </a:r>
            <a:br>
              <a:rPr lang="ru-RU" i="1" dirty="0"/>
            </a:br>
            <a:r>
              <a:rPr lang="ru-RU" b="1" i="1" dirty="0"/>
              <a:t>(дети улыбаются).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Вспомним солнечное лето,</a:t>
            </a:r>
            <a:br>
              <a:rPr lang="ru-RU" dirty="0"/>
            </a:br>
            <a:r>
              <a:rPr lang="ru-RU" dirty="0"/>
              <a:t>Вспомним вольную пору.</a:t>
            </a:r>
            <a:br>
              <a:rPr lang="ru-RU" dirty="0"/>
            </a:br>
            <a:r>
              <a:rPr lang="ru-RU" dirty="0"/>
              <a:t>Вспомним речку голубую</a:t>
            </a:r>
            <a:br>
              <a:rPr lang="ru-RU" dirty="0"/>
            </a:br>
            <a:r>
              <a:rPr lang="ru-RU" dirty="0"/>
              <a:t>И песок на берегу</a:t>
            </a:r>
          </a:p>
          <a:p>
            <a:pPr>
              <a:buNone/>
            </a:pPr>
            <a:r>
              <a:rPr lang="ru-RU" dirty="0" smtClean="0"/>
              <a:t>взрослый  </a:t>
            </a:r>
            <a:r>
              <a:rPr lang="ru-RU" dirty="0"/>
              <a:t>говорит: «</a:t>
            </a:r>
            <a:r>
              <a:rPr lang="ru-RU" dirty="0" smtClean="0"/>
              <a:t>Повернись </a:t>
            </a:r>
            <a:r>
              <a:rPr lang="ru-RU" dirty="0"/>
              <a:t>на живот, пусть </a:t>
            </a:r>
            <a:r>
              <a:rPr lang="ru-RU" dirty="0" smtClean="0"/>
              <a:t>твоя </a:t>
            </a:r>
            <a:r>
              <a:rPr lang="ru-RU" dirty="0"/>
              <a:t>спинки </a:t>
            </a:r>
            <a:r>
              <a:rPr lang="ru-RU" dirty="0" smtClean="0"/>
              <a:t>погреется </a:t>
            </a:r>
            <a:r>
              <a:rPr lang="ru-RU" dirty="0"/>
              <a:t>на солнышке</a:t>
            </a:r>
            <a:r>
              <a:rPr lang="ru-RU" dirty="0" smtClean="0"/>
              <a:t>».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Я </a:t>
            </a:r>
            <a:r>
              <a:rPr lang="ru-RU" dirty="0"/>
              <a:t>на солнышке лежу,</a:t>
            </a:r>
            <a:br>
              <a:rPr lang="ru-RU" dirty="0"/>
            </a:br>
            <a:r>
              <a:rPr lang="ru-RU" dirty="0"/>
              <a:t>Я на солнышко гляжу.</a:t>
            </a:r>
            <a:br>
              <a:rPr lang="ru-RU" dirty="0"/>
            </a:br>
            <a:r>
              <a:rPr lang="ru-RU" dirty="0"/>
              <a:t>Только я все лежу, </a:t>
            </a:r>
            <a:br>
              <a:rPr lang="ru-RU" dirty="0"/>
            </a:br>
            <a:r>
              <a:rPr lang="ru-RU" dirty="0"/>
              <a:t>И на солнышко гляжу</a:t>
            </a:r>
            <a:br>
              <a:rPr lang="ru-RU" dirty="0"/>
            </a:br>
            <a:r>
              <a:rPr lang="ru-RU" b="1" i="1" dirty="0"/>
              <a:t>(лежа на животе, движения ногами).</a:t>
            </a:r>
            <a:r>
              <a:rPr lang="ru-RU" i="1" dirty="0"/>
              <a:t/>
            </a:r>
            <a:br>
              <a:rPr lang="ru-RU" i="1" dirty="0"/>
            </a:br>
            <a:r>
              <a:rPr lang="ru-RU" dirty="0"/>
              <a:t>А теперь поплыли дружно,</a:t>
            </a:r>
            <a:br>
              <a:rPr lang="ru-RU" dirty="0"/>
            </a:br>
            <a:r>
              <a:rPr lang="ru-RU" dirty="0"/>
              <a:t>Делать так руками нужно</a:t>
            </a:r>
            <a:br>
              <a:rPr lang="ru-RU" dirty="0"/>
            </a:br>
            <a:r>
              <a:rPr lang="ru-RU" b="1" i="1" dirty="0"/>
              <a:t>(движения руками).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Вышли на берег крутой,</a:t>
            </a:r>
            <a:br>
              <a:rPr lang="ru-RU" dirty="0"/>
            </a:br>
            <a:r>
              <a:rPr lang="ru-RU" dirty="0"/>
              <a:t>И отправились домой</a:t>
            </a:r>
            <a:br>
              <a:rPr lang="ru-RU" dirty="0"/>
            </a:br>
            <a:r>
              <a:rPr lang="ru-RU" b="1" i="1" dirty="0"/>
              <a:t>(имитация ходьбы).</a:t>
            </a: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251</TotalTime>
  <Words>463</Words>
  <Application>Microsoft Office PowerPoint</Application>
  <PresentationFormat>Экран (4:3)</PresentationFormat>
  <Paragraphs>83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Гимнастика пробуждения как форма двигательной активности детей дошкольного возраста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Медвежата </vt:lpstr>
      <vt:lpstr>Я на солнышке лежу</vt:lpstr>
      <vt:lpstr>Дождь </vt:lpstr>
      <vt:lpstr>Комплекс упражнений  (Движения выполняются в соответствии со словами). </vt:lpstr>
      <vt:lpstr>Зайчик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гимнастики пробуждения для детей дошкольного возраста</dc:title>
  <dc:creator>Хомячок</dc:creator>
  <cp:lastModifiedBy>User</cp:lastModifiedBy>
  <cp:revision>31</cp:revision>
  <cp:lastPrinted>2013-03-17T12:12:22Z</cp:lastPrinted>
  <dcterms:created xsi:type="dcterms:W3CDTF">2012-02-13T10:22:54Z</dcterms:created>
  <dcterms:modified xsi:type="dcterms:W3CDTF">2018-01-08T00:18:07Z</dcterms:modified>
</cp:coreProperties>
</file>