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90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34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090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474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3114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7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874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795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8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4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52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479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2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97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53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64BD7-E339-4A38-99AD-B655F6AFC687}" type="datetimeFigureOut">
              <a:rPr lang="ru-RU" smtClean="0"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04B1D44-B642-477A-A782-D466FA7217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02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6375" y="630325"/>
            <a:ext cx="7766936" cy="164630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Аксай</a:t>
            </a:r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– город Ростовской 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6685" y="4910642"/>
            <a:ext cx="7766936" cy="1096899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ученик 2 «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Б»класса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Мишкинская СОШ.</a:t>
            </a:r>
          </a:p>
          <a:p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Парахин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Николай.</a:t>
            </a:r>
          </a:p>
        </p:txBody>
      </p:sp>
      <p:pic>
        <p:nvPicPr>
          <p:cNvPr id="5122" name="Picture 2" descr="http://www.pobeda-aksay.ru/wp-content/gallery/fotografii-goroda-aksaj/0d669d7a790b31998a85d910467961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399" y="2571750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436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4631" y="4978375"/>
            <a:ext cx="11595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Аксай расположен в месте слияния рек Дон и Аксай , в 18 км от Ростова-на-Дону. Занимаемая площадь 67,5 кв. км. Город областного подчинения, самостоятельное муниципальное образование, центр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Аксайского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Население района около 90 тыс. человек.</a:t>
            </a:r>
          </a:p>
        </p:txBody>
      </p:sp>
      <p:pic>
        <p:nvPicPr>
          <p:cNvPr id="9" name="Picture 2" descr="http://www.pobeda-aksay.ru/wp-content/gallery/fotografii-goroda-aksaj/100006350_large_aks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90"/>
            <a:ext cx="7315200" cy="465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315200" y="1105480"/>
            <a:ext cx="47494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старейших казачьих поселений на Дону упоминается уже в летописи 1570 года.</a:t>
            </a:r>
          </a:p>
        </p:txBody>
      </p:sp>
    </p:spTree>
    <p:extLst>
      <p:ext uri="{BB962C8B-B14F-4D97-AF65-F5344CB8AC3E}">
        <p14:creationId xmlns:p14="http://schemas.microsoft.com/office/powerpoint/2010/main" val="2040943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2025" y="214531"/>
            <a:ext cx="51281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Достопримечательности:</a:t>
            </a:r>
          </a:p>
        </p:txBody>
      </p:sp>
      <p:pic>
        <p:nvPicPr>
          <p:cNvPr id="6146" name="Picture 2" descr="http://vetert.ru/rossiya/rostovskaya-oblast/sights/192-gorod-aksaj/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95" y="983210"/>
            <a:ext cx="4401249" cy="311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www.temernik.ru/club/albums/userpics/10208/DSCF79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" b="2945"/>
          <a:stretch/>
        </p:blipFill>
        <p:spPr bwMode="auto">
          <a:xfrm>
            <a:off x="4664304" y="704234"/>
            <a:ext cx="4424061" cy="338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rodnieprostori.ru/pub/files/ndra_site_model_tour/65/11/ekskursiya_v_aksay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628" y="214531"/>
            <a:ext cx="3488449" cy="2623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www.temernik.ru/club/albums/userpics/10208/DSCF799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" b="3317"/>
          <a:stretch/>
        </p:blipFill>
        <p:spPr bwMode="auto">
          <a:xfrm>
            <a:off x="8195698" y="3932435"/>
            <a:ext cx="3989730" cy="298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autotravel.ru/phalbum/90277/16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" b="6459"/>
          <a:stretch/>
        </p:blipFill>
        <p:spPr bwMode="auto">
          <a:xfrm>
            <a:off x="385660" y="4093427"/>
            <a:ext cx="4012441" cy="266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photos.wikimapia.org/p/00/01/98/14/89_bi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120" y="4108546"/>
            <a:ext cx="3597559" cy="269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13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257" y="1135737"/>
            <a:ext cx="4955090" cy="36280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39690" y="1000860"/>
            <a:ext cx="4377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Военно-исторический комплекс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816609" y="1462525"/>
            <a:ext cx="6096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Аксайский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военно-исторический комплекс является одним из самых крупных в Ростовской области и пользуется популярностью далеко за ее пределами. На территории комплекса находится бункер бывшего командного пункта с многочисленными лабиринтами и выставка боевой техники Российской армии XX века.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открыт в 1998 году и регулярно пополняется новыми экспонатами.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открытым небом располагается экспозиция образцов техники, в том числе артиллерийских установок, бронетехники, зенитных установок, танков, самолетов и других типов техники.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8439" y="4965531"/>
            <a:ext cx="49550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Особенностью музея является возможность потрогать все экспонаты. Не менее интересной частью музея является подземный командный пункт, который представляет собой огромное подземное сооружение с бесконечными лабиринтами коридоров. 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55552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60" y="323709"/>
            <a:ext cx="7399229" cy="43438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785412" y="583016"/>
            <a:ext cx="3799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станция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XIX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785412" y="1768012"/>
            <a:ext cx="4406588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Почтовая станция XIX века расположена в живописном уголке исторического центра города Аксай и является частью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Аксайского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военно-исторического музея. Музейный комплекс включает в себя несколько зданий, в том числе домик почтового смотрителя, здание гостиницы, каретный сарай, колодец и беседку для отдыха.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9714" y="4926842"/>
            <a:ext cx="80557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известна тем, что на ней останавливались известные личности, проезжавшие через Аксай. Здесь побывали Грибоедов, Лермонтов, Толстой, Чайковский, Пушкин и другие известные деятели. Экспозиция музейного комплекса включает в себя коллекцию гужевого транспорта и коллекцию подлинных вещей XIX века, расположенную в воссозданном интерьере почтовой станции.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54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8789" y="610316"/>
            <a:ext cx="2748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Кобяково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городище</a:t>
            </a:r>
          </a:p>
        </p:txBody>
      </p:sp>
      <p:pic>
        <p:nvPicPr>
          <p:cNvPr id="2050" name="Picture 2" descr="http://icache.rutraveller.ru/icache/place/1/223/002/12232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8" y="118778"/>
            <a:ext cx="6982203" cy="4221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264053" y="1071981"/>
            <a:ext cx="4718681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Кобяково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городище представляет собой огромный холм на берегу реки Дон, недалеко от Ростова. Является одним из самых интересных археологических памятников на юге России. Здесь найдены следы остатки поселений жителей различных эпох и культур, в том числе сарматов, половцев,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татаров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русов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археологические раскопки здесь начали проводиться еще в XVI веке. На протяжении следующих веков объект исследовали еще несколько экспедиций. Были найдены свидетельства существования поселений на этом месте в VIII-X веках до н.э. Также были найдены обнаружены различные артефакты, датирующиеся I-III веком н.э.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029" y="501247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1967 году, во время инженерных работ, под городищем военные обнаружили подземные катакомбы. На холме и сегодня можно увидеть следы раскопок и остатки древних сооружений.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735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cache.rutraveller.ru/icache/place/1/325/000/132500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446446" cy="378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69502" y="419248"/>
            <a:ext cx="4280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"Переправа" в Аксае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60055" y="1522324"/>
            <a:ext cx="55772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Аксай – город особенный, отличающийся интереснейшей историей, неразрывно связанной с жизнью донских казаков, и уникальной, самобытной архитектурой. Здесь очень много памятников, монументов, и скульптурных композиций, посвященных героическим подвигам воинов Великой Отечественной войны.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улице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Гулаева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рядом с входом в Почтовую станцию, в 1985 году был установлен памятник «Переправа», посвященный событиям 1942 года. Этот памятник-реалия представляет собой грузовую машину ЗИС с зенитной установкой в кузове, увековеченную на постаменте.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5223" y="4389565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1941 – 1943 годов станицу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Аксайскую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дважды оккупировали немецко-фашистские захватчики и за ее территорию шли кровопролитные бои. В 1942 году было принято решение об эвакуации местных жителей через реку Дон. Эту операцию прикрывали воины зенитной батареи 3-го дивизиона 485 артиллерийского полка.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433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03834" y="200883"/>
            <a:ext cx="59968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 с таможенной заставой ХVIII века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59574" y="1589924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 с таможенной заставой ХVIII века является памятником военно-фортификационной архитектуры, входит в состав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Айскайского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военно-исторического музея.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Земляная крепость была сооружена в 1763 году и являлась частью ростовской крепости Дмитрия Ростовского.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cache.rutraveller.ru/icache/place/1/238/004/12384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57" y="200883"/>
            <a:ext cx="5743575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" y="4035399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строительства крепости здесь сначала находилась царская застава, затем таможенная застава с небольшим поселением. Сегодня в музейном комплексе крепости и заставы можно увидеть предметы быта таможенников, в том числе холодное и огнестрельное оружие, карты, документы и рукописи. Также можно услышать различные легенды о кладах, сокровищах, привидениях и познакомиться с местной кухней.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99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177" y="1542197"/>
            <a:ext cx="6518940" cy="391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4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522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Аксай – город Ростовской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Аксай – город Ростовской области</dc:title>
  <dc:creator>Пользователь</dc:creator>
  <cp:lastModifiedBy>Пользователь</cp:lastModifiedBy>
  <cp:revision>6</cp:revision>
  <dcterms:created xsi:type="dcterms:W3CDTF">2016-05-04T09:51:04Z</dcterms:created>
  <dcterms:modified xsi:type="dcterms:W3CDTF">2016-05-04T10:59:12Z</dcterms:modified>
</cp:coreProperties>
</file>