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298" autoAdjust="0"/>
    <p:restoredTop sz="94660"/>
  </p:normalViewPr>
  <p:slideViewPr>
    <p:cSldViewPr>
      <p:cViewPr varScale="1">
        <p:scale>
          <a:sx n="64" d="100"/>
          <a:sy n="64" d="100"/>
        </p:scale>
        <p:origin x="-9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B243A-9B52-4A88-8069-3CB88503E70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F144F-0848-4CDC-804F-A5CABB4428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B243A-9B52-4A88-8069-3CB88503E70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F144F-0848-4CDC-804F-A5CABB4428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B243A-9B52-4A88-8069-3CB88503E70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F144F-0848-4CDC-804F-A5CABB4428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B243A-9B52-4A88-8069-3CB88503E70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F144F-0848-4CDC-804F-A5CABB4428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B243A-9B52-4A88-8069-3CB88503E70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F144F-0848-4CDC-804F-A5CABB4428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B243A-9B52-4A88-8069-3CB88503E70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F144F-0848-4CDC-804F-A5CABB4428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B243A-9B52-4A88-8069-3CB88503E70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F144F-0848-4CDC-804F-A5CABB4428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B243A-9B52-4A88-8069-3CB88503E70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F144F-0848-4CDC-804F-A5CABB4428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B243A-9B52-4A88-8069-3CB88503E70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F144F-0848-4CDC-804F-A5CABB4428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B243A-9B52-4A88-8069-3CB88503E70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F144F-0848-4CDC-804F-A5CABB4428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B243A-9B52-4A88-8069-3CB88503E70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F144F-0848-4CDC-804F-A5CABB4428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B243A-9B52-4A88-8069-3CB88503E700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F144F-0848-4CDC-804F-A5CABB4428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3071810"/>
            <a:ext cx="80010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История происхождения некоторых станций Московского центрального кольца 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1142984"/>
            <a:ext cx="8001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проект</a:t>
            </a:r>
            <a:endParaRPr lang="ru-RU" sz="40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4214818"/>
            <a:ext cx="80010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Выполнила ученица 6Б класса 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ГБОУ школы 399 (г. Москва)</a:t>
            </a:r>
          </a:p>
          <a:p>
            <a:pPr algn="ctr"/>
            <a:endParaRPr lang="ru-RU" sz="28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Бабурина Ирина</a:t>
            </a:r>
            <a:endParaRPr lang="ru-RU" sz="28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6150114"/>
            <a:ext cx="8001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Декабрь 2016 г.</a:t>
            </a:r>
            <a:endParaRPr lang="ru-RU" sz="20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8572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ДОСТОИНСТВА МЦК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1142984"/>
            <a:ext cx="4061075" cy="3929090"/>
          </a:xfrm>
          <a:prstGeom prst="rect">
            <a:avLst/>
          </a:prstGeom>
          <a:ln w="28575">
            <a:solidFill>
              <a:srgbClr val="00206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6350" stA="50000" endA="300" endPos="38500" dist="50800" dir="5400000" sy="-100000" algn="bl" rotWithShape="0"/>
          </a:effectLst>
        </p:spPr>
      </p:pic>
      <p:pic>
        <p:nvPicPr>
          <p:cNvPr id="6" name="Рисунок 5" descr="зил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285992"/>
            <a:ext cx="2714644" cy="1689867"/>
          </a:xfrm>
          <a:prstGeom prst="rect">
            <a:avLst/>
          </a:prstGeom>
        </p:spPr>
      </p:pic>
      <p:pic>
        <p:nvPicPr>
          <p:cNvPr id="7" name="Рисунок 6" descr="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2232" y="2143116"/>
            <a:ext cx="2571768" cy="171022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57224" y="6078700"/>
            <a:ext cx="75724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Еще не разгадана тайна названий других станций, например Верхние котлы,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Андроновка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, ЗИЛ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6000"/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2143116"/>
            <a:ext cx="7715304" cy="2862322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СПАСИБО </a:t>
            </a:r>
          </a:p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</a:t>
            </a:r>
          </a:p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ВНИМАНИЕ !</a:t>
            </a:r>
            <a:endParaRPr lang="ru-RU" sz="6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6" name="Группа 75"/>
          <p:cNvGrpSpPr/>
          <p:nvPr/>
        </p:nvGrpSpPr>
        <p:grpSpPr>
          <a:xfrm>
            <a:off x="1785918" y="428604"/>
            <a:ext cx="5786478" cy="1071570"/>
            <a:chOff x="1785918" y="428604"/>
            <a:chExt cx="5786478" cy="107157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785918" y="857232"/>
              <a:ext cx="785818" cy="35719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1785918" y="1214422"/>
              <a:ext cx="285752" cy="28575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2285984" y="1214422"/>
              <a:ext cx="285752" cy="28575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214546" y="428604"/>
              <a:ext cx="357190" cy="42862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Блок-схема: альтернативный процесс 8"/>
            <p:cNvSpPr/>
            <p:nvPr/>
          </p:nvSpPr>
          <p:spPr>
            <a:xfrm>
              <a:off x="1857356" y="500042"/>
              <a:ext cx="142876" cy="357190"/>
            </a:xfrm>
            <a:prstGeom prst="flowChartAlternateProcess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714612" y="714356"/>
              <a:ext cx="857256" cy="500066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2728680" y="1203652"/>
              <a:ext cx="285752" cy="28575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3286116" y="1214422"/>
              <a:ext cx="285752" cy="28575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714744" y="714356"/>
              <a:ext cx="857256" cy="500066"/>
            </a:xfrm>
            <a:prstGeom prst="rect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4714876" y="714356"/>
              <a:ext cx="857256" cy="500066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5715008" y="714356"/>
              <a:ext cx="857256" cy="500066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6715140" y="714356"/>
              <a:ext cx="857256" cy="500066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3714744" y="1214422"/>
              <a:ext cx="285752" cy="28575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4286248" y="1203653"/>
              <a:ext cx="285752" cy="28575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4714876" y="1214422"/>
              <a:ext cx="285752" cy="28575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5286380" y="1214422"/>
              <a:ext cx="285752" cy="28575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5715008" y="1214422"/>
              <a:ext cx="285752" cy="28575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6286512" y="1214422"/>
              <a:ext cx="285752" cy="28575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6715140" y="1214422"/>
              <a:ext cx="285752" cy="28575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7286644" y="1214422"/>
              <a:ext cx="285752" cy="285752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857488" y="857232"/>
              <a:ext cx="571504" cy="14287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3857620" y="857232"/>
              <a:ext cx="571504" cy="14287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4857752" y="857232"/>
              <a:ext cx="571504" cy="14287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857884" y="857232"/>
              <a:ext cx="571504" cy="14287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6858016" y="857232"/>
              <a:ext cx="571504" cy="14287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2285984" y="500042"/>
              <a:ext cx="214314" cy="285752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4" name="Прямая соединительная линия 43"/>
            <p:cNvCxnSpPr>
              <a:stCxn id="23" idx="3"/>
              <a:endCxn id="24" idx="1"/>
            </p:cNvCxnSpPr>
            <p:nvPr/>
          </p:nvCxnSpPr>
          <p:spPr>
            <a:xfrm>
              <a:off x="4572000" y="964389"/>
              <a:ext cx="14287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>
              <a:stCxn id="24" idx="3"/>
              <a:endCxn id="25" idx="1"/>
            </p:cNvCxnSpPr>
            <p:nvPr/>
          </p:nvCxnSpPr>
          <p:spPr>
            <a:xfrm>
              <a:off x="5572132" y="964389"/>
              <a:ext cx="14287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>
              <a:stCxn id="25" idx="3"/>
              <a:endCxn id="26" idx="1"/>
            </p:cNvCxnSpPr>
            <p:nvPr/>
          </p:nvCxnSpPr>
          <p:spPr>
            <a:xfrm>
              <a:off x="6572264" y="964389"/>
              <a:ext cx="14287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>
              <a:stCxn id="19" idx="3"/>
              <a:endCxn id="23" idx="1"/>
            </p:cNvCxnSpPr>
            <p:nvPr/>
          </p:nvCxnSpPr>
          <p:spPr>
            <a:xfrm>
              <a:off x="3571868" y="964389"/>
              <a:ext cx="14287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>
              <a:stCxn id="3" idx="3"/>
              <a:endCxn id="19" idx="1"/>
            </p:cNvCxnSpPr>
            <p:nvPr/>
          </p:nvCxnSpPr>
          <p:spPr>
            <a:xfrm flipV="1">
              <a:off x="2571736" y="964389"/>
              <a:ext cx="142876" cy="714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Прямая соединительная линия 55"/>
          <p:cNvCxnSpPr/>
          <p:nvPr/>
        </p:nvCxnSpPr>
        <p:spPr>
          <a:xfrm>
            <a:off x="0" y="1500174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1000108"/>
            <a:ext cx="85011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Московское центральное кольцо (МЦК)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вид наземного пассажирского транспорта в Москве.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2"/>
          <a:srcRect b="7143"/>
          <a:stretch>
            <a:fillRect/>
          </a:stretch>
        </p:blipFill>
        <p:spPr>
          <a:xfrm>
            <a:off x="214282" y="3143248"/>
            <a:ext cx="4936529" cy="3509389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7904" y="3124190"/>
            <a:ext cx="3512249" cy="351952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8" name="Прямоугольник 7"/>
          <p:cNvSpPr/>
          <p:nvPr/>
        </p:nvSpPr>
        <p:spPr>
          <a:xfrm>
            <a:off x="214282" y="357166"/>
            <a:ext cx="8929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Почему мне интересна эта тема?</a:t>
            </a:r>
            <a:endParaRPr lang="ru-RU" sz="32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1785926"/>
            <a:ext cx="85011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10 сентября 2016 года – доступно для первых пассажиров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2571744"/>
            <a:ext cx="85011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Черкизовская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(ММ) и Локомотив (МЦК) – крупный транспортный узел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0"/>
            <a:ext cx="86439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От Локомотива до Измайловского парка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 Лосиного острова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57422" y="3429000"/>
            <a:ext cx="292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Локомотив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0" y="1000108"/>
            <a:ext cx="4071934" cy="5615084"/>
            <a:chOff x="0" y="142852"/>
            <a:chExt cx="4071934" cy="5615084"/>
          </a:xfrm>
        </p:grpSpPr>
        <p:sp>
          <p:nvSpPr>
            <p:cNvPr id="5" name="Круговая стрелка 4"/>
            <p:cNvSpPr/>
            <p:nvPr/>
          </p:nvSpPr>
          <p:spPr>
            <a:xfrm rot="6757725">
              <a:off x="1533186" y="2819077"/>
              <a:ext cx="1143008" cy="1143008"/>
            </a:xfrm>
            <a:prstGeom prst="circular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8" name="Овал 7"/>
            <p:cNvSpPr/>
            <p:nvPr/>
          </p:nvSpPr>
          <p:spPr>
            <a:xfrm>
              <a:off x="1643042" y="3643314"/>
              <a:ext cx="285752" cy="28575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85720" y="3214686"/>
              <a:ext cx="29289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Соколиная гора</a:t>
              </a:r>
              <a:endParaRPr lang="ru-RU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Равнобедренный треугольник 9"/>
            <p:cNvSpPr/>
            <p:nvPr/>
          </p:nvSpPr>
          <p:spPr>
            <a:xfrm>
              <a:off x="785786" y="3929066"/>
              <a:ext cx="1928826" cy="1428760"/>
            </a:xfrm>
            <a:prstGeom prst="triangle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71472" y="5357826"/>
              <a:ext cx="29289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Измайловский парк</a:t>
              </a:r>
              <a:endParaRPr lang="ru-RU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Овал 11"/>
            <p:cNvSpPr/>
            <p:nvPr/>
          </p:nvSpPr>
          <p:spPr>
            <a:xfrm>
              <a:off x="1714480" y="1785926"/>
              <a:ext cx="285752" cy="28575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Круговая стрелка 12"/>
            <p:cNvSpPr/>
            <p:nvPr/>
          </p:nvSpPr>
          <p:spPr>
            <a:xfrm rot="15075938">
              <a:off x="1367690" y="1939203"/>
              <a:ext cx="1143008" cy="1143008"/>
            </a:xfrm>
            <a:prstGeom prst="circular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2071670" y="2786058"/>
              <a:ext cx="285752" cy="285752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000232" y="1643050"/>
              <a:ext cx="207170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Белокаменная</a:t>
              </a:r>
              <a:endParaRPr lang="ru-RU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Пятно 1 15"/>
            <p:cNvSpPr/>
            <p:nvPr/>
          </p:nvSpPr>
          <p:spPr>
            <a:xfrm>
              <a:off x="0" y="357166"/>
              <a:ext cx="2714612" cy="1714512"/>
            </a:xfrm>
            <a:prstGeom prst="irregularSeal1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4282" y="142852"/>
              <a:ext cx="30718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latin typeface="Arial" pitchFamily="34" charset="0"/>
                  <a:cs typeface="Arial" pitchFamily="34" charset="0"/>
                </a:rPr>
                <a:t>Лосиный остров</a:t>
              </a:r>
              <a:endParaRPr lang="ru-RU" sz="20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8" name="Рисунок 17" descr="4.png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857224" y="785794"/>
              <a:ext cx="1000132" cy="783568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0"/>
              </a:schemeClr>
            </a:solidFill>
          </p:spPr>
        </p:pic>
        <p:pic>
          <p:nvPicPr>
            <p:cNvPr id="19" name="Рисунок 18" descr="5.jpg"/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357290" y="4572008"/>
              <a:ext cx="714380" cy="756981"/>
            </a:xfrm>
            <a:prstGeom prst="rect">
              <a:avLst/>
            </a:prstGeom>
          </p:spPr>
        </p:pic>
      </p:grpSp>
      <p:pic>
        <p:nvPicPr>
          <p:cNvPr id="21" name="Рисунок 20" descr="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9058" y="4000504"/>
            <a:ext cx="4481861" cy="2509842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22" name="TextBox 21"/>
          <p:cNvSpPr txBox="1"/>
          <p:nvPr/>
        </p:nvSpPr>
        <p:spPr>
          <a:xfrm>
            <a:off x="3786182" y="6488668"/>
            <a:ext cx="5357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Станция «Соколиная гора» в процессе стройки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Рисунок 22" descr="7.jpg"/>
          <p:cNvPicPr>
            <a:picLocks noChangeAspect="1"/>
          </p:cNvPicPr>
          <p:nvPr/>
        </p:nvPicPr>
        <p:blipFill>
          <a:blip r:embed="rId5"/>
          <a:srcRect l="27343" t="14844" r="12500" b="31250"/>
          <a:stretch>
            <a:fillRect/>
          </a:stretch>
        </p:blipFill>
        <p:spPr>
          <a:xfrm>
            <a:off x="4071934" y="785794"/>
            <a:ext cx="4286280" cy="2560635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24" name="TextBox 23"/>
          <p:cNvSpPr txBox="1"/>
          <p:nvPr/>
        </p:nvSpPr>
        <p:spPr>
          <a:xfrm>
            <a:off x="4786314" y="335756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Станция Белокаменная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02" y="285728"/>
            <a:ext cx="8643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ЦЕЛИ И ЗАДАЧИ ПРОЕКТА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714356"/>
            <a:ext cx="8286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Arial" pitchFamily="34" charset="0"/>
                <a:cs typeface="Arial" pitchFamily="34" charset="0"/>
              </a:rPr>
              <a:t>Познакомиться с новым видом транспорта Москвы, с названием некоторых станций, ближайших к моему дому.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928802"/>
            <a:ext cx="8643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ЭТАПЫ ПРОЕКТА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2357430"/>
            <a:ext cx="78581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Сбор информации о МЦК (протяженность, количество станций, история строительства).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Оценка достоинств нового вида пассажирского транспорта.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Знакомство со станцией «Соколиная гора».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Знакомство со станцией «Белокаменная».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Подведение итогов исследования.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5060" y="4739438"/>
            <a:ext cx="2828940" cy="211856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42918"/>
            <a:ext cx="6000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ИНТЕРЕСНЫЕ ФАКТЫ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214290"/>
            <a:ext cx="2214578" cy="1476385"/>
          </a:xfrm>
          <a:prstGeom prst="rect">
            <a:avLst/>
          </a:prstGeom>
          <a:ln>
            <a:solidFill>
              <a:srgbClr val="00206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6" name="TextBox 5"/>
          <p:cNvSpPr txBox="1"/>
          <p:nvPr/>
        </p:nvSpPr>
        <p:spPr>
          <a:xfrm>
            <a:off x="285720" y="1285860"/>
            <a:ext cx="392909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2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Длина: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54 км</a:t>
            </a:r>
          </a:p>
          <a:p>
            <a:pPr>
              <a:spcAft>
                <a:spcPts val="600"/>
              </a:spcAft>
            </a:pPr>
            <a:r>
              <a:rPr lang="ru-RU" sz="2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Число станций: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31</a:t>
            </a:r>
          </a:p>
          <a:p>
            <a:pPr>
              <a:spcAft>
                <a:spcPts val="600"/>
              </a:spcAft>
            </a:pPr>
            <a:r>
              <a:rPr lang="ru-RU" sz="2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Число линий метро, с которыми есть пересадки: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10</a:t>
            </a:r>
          </a:p>
          <a:p>
            <a:pPr>
              <a:spcAft>
                <a:spcPts val="600"/>
              </a:spcAft>
            </a:pPr>
            <a:r>
              <a:rPr lang="ru-RU" sz="2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Вложения: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100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млрд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 руб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ru-RU" sz="2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Интервал движения: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6 минут, 10-15 минут.</a:t>
            </a:r>
          </a:p>
          <a:p>
            <a:pPr>
              <a:spcAft>
                <a:spcPts val="600"/>
              </a:spcAft>
            </a:pPr>
            <a:r>
              <a:rPr lang="ru-RU" sz="2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Число поездов: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30 (Ласточки), скорость движения 50 км/ч</a:t>
            </a:r>
          </a:p>
          <a:p>
            <a:pPr>
              <a:spcAft>
                <a:spcPts val="600"/>
              </a:spcAft>
            </a:pPr>
            <a:r>
              <a:rPr lang="ru-RU" sz="2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Поездка по полному кругу: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84 минуты</a:t>
            </a:r>
          </a:p>
          <a:p>
            <a:pPr>
              <a:spcAft>
                <a:spcPts val="600"/>
              </a:spcAft>
            </a:pPr>
            <a:r>
              <a:rPr lang="ru-RU" sz="2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Ежедневная перевозка: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200-240 тыс. москвичей</a:t>
            </a:r>
          </a:p>
          <a:p>
            <a:pPr>
              <a:spcAft>
                <a:spcPts val="60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ea typeface="Calibri"/>
                <a:cs typeface="Arial" pitchFamily="34" charset="0"/>
              </a:rPr>
              <a:t>Подготовка к запуску: 4 года! </a:t>
            </a:r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2143116"/>
            <a:ext cx="4061075" cy="3929090"/>
          </a:xfrm>
          <a:prstGeom prst="rect">
            <a:avLst/>
          </a:prstGeom>
          <a:ln w="28575">
            <a:solidFill>
              <a:srgbClr val="00206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928670"/>
            <a:ext cx="4647774" cy="2571768"/>
          </a:xfrm>
          <a:prstGeom prst="rect">
            <a:avLst/>
          </a:prstGeom>
          <a:ln>
            <a:solidFill>
              <a:srgbClr val="00206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28572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ИСТОРИЯ МЦК (МОЖД)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86380" y="5715016"/>
            <a:ext cx="36433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>
                <a:latin typeface="Arial" pitchFamily="34" charset="0"/>
                <a:cs typeface="Arial" pitchFamily="34" charset="0"/>
              </a:rPr>
              <a:t>Останкович</a:t>
            </a:r>
            <a:r>
              <a:rPr lang="ru-RU" dirty="0">
                <a:latin typeface="Arial" pitchFamily="34" charset="0"/>
                <a:cs typeface="Arial" pitchFamily="34" charset="0"/>
              </a:rPr>
              <a:t> Н. Н. Путеводитель по Московской окружной железной дороге... - М., 1912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785794"/>
            <a:ext cx="2982079" cy="4999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85720" y="4000504"/>
            <a:ext cx="4714908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…В начале 8-ой версты…перейдя речку </a:t>
            </a:r>
            <a:r>
              <a:rPr lang="ru-RU" b="1" i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Будайку</a:t>
            </a:r>
            <a:r>
              <a:rPr lang="ru-RU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, направляемся к станции Белокаменная, расположенную в </a:t>
            </a:r>
            <a:r>
              <a:rPr lang="ru-RU" b="1" i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Лосиноостровском</a:t>
            </a:r>
            <a:r>
              <a:rPr lang="ru-RU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лесу. Остров представляет собой дачную местность и продолжение подмосковных дач </a:t>
            </a:r>
            <a:endParaRPr lang="ru-RU" b="1" i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8572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БЕЛОКАМЕННАЯ – САМАЯ «НЕМОСКОВСКАЯ» СТАНЦИЯ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Белокаменна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000108"/>
            <a:ext cx="4786346" cy="3594644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142844" y="4714884"/>
            <a:ext cx="42148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Одноэтажный маленький вокзал построен по типовому проекту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кадр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3357562"/>
            <a:ext cx="4464795" cy="3322638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8" name="Прямоугольник 7"/>
          <p:cNvSpPr/>
          <p:nvPr/>
        </p:nvSpPr>
        <p:spPr>
          <a:xfrm>
            <a:off x="5286380" y="2571744"/>
            <a:ext cx="35004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Кадр из фильма «Когда деревья были большие»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857232"/>
            <a:ext cx="6000792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ru-RU" b="1" i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…На правой стороне железной дороги расположена </a:t>
            </a:r>
            <a:r>
              <a:rPr lang="ru-RU" b="1" i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архирейская</a:t>
            </a:r>
            <a:r>
              <a:rPr lang="ru-RU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дача, а за ней – село Черкизово и пруд. Это село одно из древнейших подмосковных сел. Первым владельцем был Илья </a:t>
            </a:r>
            <a:r>
              <a:rPr lang="ru-RU" b="1" i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Асаков</a:t>
            </a:r>
            <a:r>
              <a:rPr lang="ru-RU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en-US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XIV </a:t>
            </a:r>
            <a:r>
              <a:rPr lang="ru-RU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веке…</a:t>
            </a:r>
          </a:p>
          <a:p>
            <a:r>
              <a:rPr lang="ru-RU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Далее железная дорого пересекает </a:t>
            </a:r>
            <a:r>
              <a:rPr lang="ru-RU" b="1" i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Стромынское</a:t>
            </a:r>
            <a:r>
              <a:rPr lang="ru-RU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шоссе, справа: ковровая фабрика Егорова, слева: деревня </a:t>
            </a:r>
            <a:r>
              <a:rPr lang="ru-RU" b="1" i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Колошино</a:t>
            </a:r>
            <a:r>
              <a:rPr lang="ru-RU" b="1" i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…</a:t>
            </a:r>
          </a:p>
          <a:p>
            <a:endParaRPr lang="ru-RU" b="1" i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8572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ЧЕРКИЗОВО 100 ЛЕТ НАЗАД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калошин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3214686"/>
            <a:ext cx="4095752" cy="3455790"/>
          </a:xfrm>
          <a:prstGeom prst="rect">
            <a:avLst/>
          </a:prstGeom>
          <a:ln>
            <a:solidFill>
              <a:schemeClr val="tx2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8" name="Прямоугольник 7"/>
          <p:cNvSpPr/>
          <p:nvPr/>
        </p:nvSpPr>
        <p:spPr>
          <a:xfrm>
            <a:off x="1000100" y="5857892"/>
            <a:ext cx="35004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Деревня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Калошино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на месте Сиреневого сада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1429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СОКОЛИНАЯ ГОРА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соколиная охот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272" y="2214554"/>
            <a:ext cx="3688852" cy="4214842"/>
          </a:xfrm>
          <a:prstGeom prst="rect">
            <a:avLst/>
          </a:prstGeom>
          <a:ln>
            <a:solidFill>
              <a:srgbClr val="00206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500034" y="642918"/>
            <a:ext cx="45720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Название «Соколиная гора» произошло от находившегося здесь в середине XVII века Потешного соколиного двора, где содержали соколов и кречетов для охоты царя Алексея Михайловича.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237562.430xp.jpg"/>
          <p:cNvPicPr>
            <a:picLocks noChangeAspect="1"/>
          </p:cNvPicPr>
          <p:nvPr/>
        </p:nvPicPr>
        <p:blipFill>
          <a:blip r:embed="rId3"/>
          <a:srcRect b="11149"/>
          <a:stretch>
            <a:fillRect/>
          </a:stretch>
        </p:blipFill>
        <p:spPr>
          <a:xfrm>
            <a:off x="4643438" y="2214554"/>
            <a:ext cx="4095750" cy="242889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</TotalTime>
  <Words>354</Words>
  <Application>Microsoft Office PowerPoint</Application>
  <PresentationFormat>Экран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Lenovo</cp:lastModifiedBy>
  <cp:revision>6</cp:revision>
  <dcterms:created xsi:type="dcterms:W3CDTF">2016-12-11T16:39:36Z</dcterms:created>
  <dcterms:modified xsi:type="dcterms:W3CDTF">2016-12-13T18:38:53Z</dcterms:modified>
</cp:coreProperties>
</file>