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5" r:id="rId14"/>
    <p:sldId id="268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6" autoAdjust="0"/>
    <p:restoredTop sz="92606" autoAdjust="0"/>
  </p:normalViewPr>
  <p:slideViewPr>
    <p:cSldViewPr>
      <p:cViewPr varScale="1">
        <p:scale>
          <a:sx n="80" d="100"/>
          <a:sy n="8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ECF3C9-E1B8-47F9-AB78-9107E7595A1D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099211-73BD-4398-AC42-BE68DCF59C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285883"/>
          </a:xfrm>
        </p:spPr>
        <p:txBody>
          <a:bodyPr>
            <a:noAutofit/>
          </a:bodyPr>
          <a:lstStyle/>
          <a:p>
            <a:pPr algn="ctr"/>
            <a:r>
              <a:rPr lang="ru-RU" sz="4000" b="1" cap="none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Проект</a:t>
            </a:r>
            <a:br>
              <a:rPr lang="ru-RU" sz="4000" b="1" cap="none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cap="none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«Раз картошка, два картошка!»</a:t>
            </a:r>
            <a:endParaRPr lang="ru-RU" sz="4000" b="1" cap="none" dirty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429684" cy="4857784"/>
          </a:xfrm>
          <a:gradFill flip="none" rotWithShape="1">
            <a:gsLst>
              <a:gs pos="0">
                <a:srgbClr val="92D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  <a:gs pos="71000">
                <a:srgbClr val="663012"/>
              </a:gs>
            </a:gsLst>
            <a:lin ang="8100000" scaled="1"/>
            <a:tileRect/>
          </a:gradFill>
        </p:spPr>
        <p:txBody>
          <a:bodyPr>
            <a:norm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6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ru-RU" sz="2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 экспериментально -  исследовательский.</a:t>
            </a:r>
          </a:p>
          <a:p>
            <a:pPr algn="ctr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Вид проекта: Групповой.</a:t>
            </a:r>
          </a:p>
          <a:p>
            <a:pPr algn="ctr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Срок: Краткосрочный (15 февраля-15 марта)</a:t>
            </a:r>
          </a:p>
          <a:p>
            <a:pPr algn="ctr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Образовательные области: Здоровье, физическая культура, безопасность, познание, коммуникация, социализация , труд, чтение художественной литературы, художественное творчество, музыка.</a:t>
            </a:r>
          </a:p>
          <a:p>
            <a:pPr algn="ctr">
              <a:buFont typeface="Arial" pitchFamily="34" charset="0"/>
              <a:buChar char="•"/>
            </a:pPr>
            <a:r>
              <a:rPr lang="ru-RU" sz="2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Участники проекта: Дети подготовительной группы, воспитатели, родители.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8686800" cy="936104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Первой проросла картошка, 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лежала на окошке…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Тепло на солнце было ей.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Росточки крепкие у ней.</a:t>
            </a:r>
            <a:endParaRPr lang="ru-RU" sz="32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 flipV="1">
            <a:off x="2771800" y="4786322"/>
            <a:ext cx="216024" cy="15484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http://im0-tub-ru.yandex.net/i?id=280636523-23-72&amp;n=2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204864"/>
            <a:ext cx="6290280" cy="4294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511288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Ту, что вместе поливали,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Дружно всходов поджидали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землицы прорастала,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нам листочки показала.</a:t>
            </a:r>
            <a:endParaRPr lang="ru-RU" sz="32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m4-tub-ru.yandex.net/i?id=402588279-53-72&amp;n=21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1916832"/>
            <a:ext cx="5544616" cy="4714908"/>
          </a:xfrm>
          <a:prstGeom prst="star32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5143504" y="3429000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737312"/>
          </a:xfrm>
        </p:spPr>
        <p:txBody>
          <a:bodyPr>
            <a:noAutofit/>
          </a:bodyPr>
          <a:lstStyle/>
          <a:p>
            <a:pPr algn="ctr"/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Ту, что в коробку убирали,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долго мы не открывали.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Картошке было там тепло,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хоть в коробке и темно.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Все ж появились там ростки.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Очень бледны и тонки.</a:t>
            </a:r>
            <a:endParaRPr lang="ru-RU" sz="28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2840039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im6-tub-ru.yandex.net/i?id=545354718-63-72&amp;n=21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852936"/>
            <a:ext cx="5616624" cy="3647328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Та, что в холоде была,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она совсем не проросла.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Стала черною она 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для пищи не годна.</a:t>
            </a:r>
            <a:endParaRPr lang="ru-RU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m5-tub-ru.yandex.net/i?id=194664302-48-72&amp;n=21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708920"/>
            <a:ext cx="5286403" cy="3714776"/>
          </a:xfrm>
          <a:prstGeom prst="round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Autofit/>
          </a:bodyPr>
          <a:lstStyle/>
          <a:p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Вывод сделаем, ребятки,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Чтоб картофель рос на грядке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Нужны свет, тепло, вода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плодородная земля.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Урожай тогда родится,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мы будем им гордиться!</a:t>
            </a:r>
            <a:endParaRPr lang="ru-RU" sz="28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Содержимое 3" descr="http://im2-tub-ru.yandex.net/i?id=56871059-56-72&amp;n=17"/>
          <p:cNvPicPr>
            <a:picLocks noGrp="1"/>
          </p:cNvPicPr>
          <p:nvPr>
            <p:ph idx="1"/>
          </p:nvPr>
        </p:nvPicPr>
        <p:blipFill>
          <a:blip r:embed="rId2" cstate="screen"/>
          <a:srcRect r="-497"/>
          <a:stretch>
            <a:fillRect/>
          </a:stretch>
        </p:blipFill>
        <p:spPr bwMode="auto">
          <a:xfrm>
            <a:off x="1331640" y="3933056"/>
            <a:ext cx="2571736" cy="235745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50" name="AutoShape 2" descr="&amp;Tcy;&amp;ucy;&amp;chcy;&amp;k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http://im5-tub-ru.yandex.net/i?id=319840973-50-72&amp;n=17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140968"/>
            <a:ext cx="2214578" cy="207170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i-main-pic" descr="Картинка 59 из 135999"/>
          <p:cNvPicPr/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156176" y="980728"/>
            <a:ext cx="2717797" cy="3810003"/>
          </a:xfrm>
          <a:prstGeom prst="rect">
            <a:avLst/>
          </a:prstGeom>
          <a:noFill/>
          <a:ln w="38100">
            <a:solidFill>
              <a:srgbClr val="FF0000"/>
            </a:solidFill>
            <a:prstDash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/>
          <a:lstStyle/>
          <a:p>
            <a:r>
              <a:rPr lang="ru-RU" dirty="0" smtClean="0"/>
              <a:t>     Презентацию приготовили: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584776" cy="49525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                        Воспитатели: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Макарова Е.А</a:t>
            </a:r>
          </a:p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Гайдарлы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Е.А.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подготовительной  группы «Веселые человечки»</a:t>
            </a:r>
          </a:p>
          <a:p>
            <a:pPr algn="ctr"/>
            <a: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«Родничок»</a:t>
            </a:r>
          </a:p>
          <a:p>
            <a:pPr algn="ctr"/>
            <a: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Село Новая Заимка</a:t>
            </a:r>
          </a:p>
          <a:p>
            <a:pPr algn="ctr"/>
            <a:r>
              <a:rPr lang="ru-RU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2013 год.</a:t>
            </a:r>
            <a:endParaRPr lang="ru-RU" b="1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&amp;bcy;&amp;iecy;&amp;lcy;&amp;ycy;&amp;iecy; &amp;gcy;&amp;iecy;&amp;rcy;&amp;bcy;&amp;iecy;&amp;rcy;&amp;ycy;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2492896"/>
            <a:ext cx="55446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30953" y="1052736"/>
            <a:ext cx="78820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772400" cy="1296144"/>
          </a:xfr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sz="6700" b="1" cap="none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Цель:</a:t>
            </a:r>
            <a:br>
              <a:rPr lang="ru-RU" sz="6700" b="1" cap="none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FFFF00"/>
                </a:solidFill>
              </a:rPr>
              <a:t/>
            </a:r>
            <a:br>
              <a:rPr lang="ru-RU" sz="3100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04864"/>
            <a:ext cx="8136904" cy="4320480"/>
          </a:xfrm>
          <a:gradFill flip="none" rotWithShape="1">
            <a:gsLst>
              <a:gs pos="0">
                <a:srgbClr val="00B050"/>
              </a:gs>
              <a:gs pos="30000">
                <a:srgbClr val="D49E6C"/>
              </a:gs>
              <a:gs pos="70000">
                <a:srgbClr val="A65528"/>
              </a:gs>
              <a:gs pos="100000">
                <a:srgbClr val="663012"/>
              </a:gs>
              <a:gs pos="71000">
                <a:srgbClr val="663012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lvl="0" algn="just"/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Формировать умение видеть причину и следствие, делать выводы, строить логические суждения, заложить основы экологического мышления. Воспитывать бережное отношение к природе. Умение ответственно ухаживать за растениями, наблюдать за жизнью растений.</a:t>
            </a:r>
          </a:p>
          <a:p>
            <a:pPr algn="just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 algn="just"/>
            <a:endParaRPr lang="ru-RU" b="1" dirty="0" smtClean="0">
              <a:solidFill>
                <a:schemeClr val="tx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 smtClean="0">
              <a:solidFill>
                <a:schemeClr val="tx1"/>
              </a:solidFill>
              <a:latin typeface="Calibri" pitchFamily="34" charset="0"/>
              <a:cs typeface="Times New Roman" pitchFamily="18" charset="0"/>
            </a:endParaRPr>
          </a:p>
          <a:p>
            <a:pPr lvl="0" algn="just"/>
            <a:endParaRPr lang="ru-RU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23000">
              <a:srgbClr val="FF3399">
                <a:alpha val="49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011354"/>
          </a:xfrm>
        </p:spPr>
        <p:txBody>
          <a:bodyPr>
            <a:noAutofit/>
          </a:bodyPr>
          <a:lstStyle/>
          <a:p>
            <a:pPr algn="ctr"/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Дети задали вопрос: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Почему картофель рос?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узнать решили дружно,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для роста ему нужно.</a:t>
            </a:r>
            <a:br>
              <a:rPr lang="ru-RU" sz="28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8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F:\DCIM\103PHOTO\SAM_34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2571744"/>
            <a:ext cx="4643470" cy="3625857"/>
          </a:xfrm>
          <a:prstGeom prst="rect">
            <a:avLst/>
          </a:prstGeom>
          <a:ln w="228600" cap="sq" cmpd="thickThin">
            <a:solidFill>
              <a:srgbClr val="FFFF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Взяли в руки мы картошку,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пыт провести немножко,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Чтоб узнать нам поскорей,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Где прорастет она быстрей.</a:t>
            </a:r>
            <a:endParaRPr lang="ru-RU" sz="32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511450"/>
            <a:ext cx="5904656" cy="3844039"/>
          </a:xfrm>
          <a:prstGeom prst="round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Первую картошку взяли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 коробку темную убрали.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Пусть лежит там много дней,</a:t>
            </a:r>
            <a:b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Понаблюдаем мы за ней.</a:t>
            </a:r>
            <a:endParaRPr lang="ru-RU" sz="32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57252" y="2348879"/>
            <a:ext cx="3798924" cy="404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bliqueTopLeft"/>
            <a:lightRig rig="threePt" dir="t"/>
          </a:scene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643074"/>
          </a:xfrm>
        </p:spPr>
        <p:txBody>
          <a:bodyPr>
            <a:noAutofit/>
          </a:bodyPr>
          <a:lstStyle/>
          <a:p>
            <a:pPr algn="ctr"/>
            <a: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А вторую же картошку</a:t>
            </a:r>
            <a:b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заморозить мы решили,</a:t>
            </a:r>
            <a:b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снег холодный опустили.</a:t>
            </a:r>
            <a:b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Будет в холоде  лежать,</a:t>
            </a:r>
            <a:b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4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 мы за нею –наблюдать </a:t>
            </a:r>
            <a:endParaRPr lang="ru-RU" sz="24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4356" y="2076318"/>
            <a:ext cx="3413588" cy="4307010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932040" y="2204864"/>
            <a:ext cx="3456384" cy="4011774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92696"/>
            <a:ext cx="86868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Ну, а эту вот картошку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поставим на окошко.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 свету будем держать,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результата будем ждать…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187624" y="2541185"/>
            <a:ext cx="2880320" cy="3481806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1" y="2411536"/>
            <a:ext cx="2664295" cy="3552394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pPr algn="ctr"/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ещё  картошку взяли,</a:t>
            </a:r>
            <a:b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в земельку закапали.</a:t>
            </a:r>
            <a:endParaRPr lang="ru-RU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4"/>
            <a:ext cx="3456384" cy="4525963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scene3d>
            <a:camera prst="perspectiveContrastingRightFacing"/>
            <a:lightRig rig="threePt" dir="t"/>
          </a:scene3d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488" y="1643050"/>
            <a:ext cx="3658728" cy="4525963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scene3d>
            <a:camera prst="perspectiveContrastingRightFacing"/>
            <a:lightRig rig="threePt" dir="t"/>
          </a:scene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5" y="1700808"/>
            <a:ext cx="3384376" cy="4524406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картошку поливали</a:t>
            </a:r>
            <a:r>
              <a:rPr lang="ru-RU" sz="3200" b="1" cap="none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200" b="1" cap="none" dirty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росточки поджидали.</a:t>
            </a:r>
            <a:endParaRPr lang="ru-RU" sz="3200" b="1" cap="none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11560" y="1628800"/>
            <a:ext cx="3672408" cy="4248472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121943" y="1699151"/>
            <a:ext cx="3554513" cy="4250129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ContrastingRightFacing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878</TotalTime>
  <Words>191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Проект «Раз картошка, два картошка!»</vt:lpstr>
      <vt:lpstr>Цель:   </vt:lpstr>
      <vt:lpstr>Дети задали вопрос: Почему картофель рос? Мы узнать решили дружно, Что для роста ему нужно. </vt:lpstr>
      <vt:lpstr>Взяли в руки мы картошку, Опыт провести немножко, Чтоб узнать нам поскорей, Где прорастет она быстрей.</vt:lpstr>
      <vt:lpstr>Первую картошку взяли В  коробку темную убрали. Пусть лежит там много дней, Понаблюдаем мы за ней.</vt:lpstr>
      <vt:lpstr> А вторую же картошку заморозить мы решили, в снег холодный опустили. Будет в холоде  лежать, а мы за нею –наблюдать </vt:lpstr>
      <vt:lpstr> Ну, а эту вот картошку мы поставим на окошко. На свету будем держать,  результата будем ждать… </vt:lpstr>
      <vt:lpstr>Мы ещё  картошку взяли, и в земельку закапали.</vt:lpstr>
      <vt:lpstr>Мы картошку поливали и росточки поджидали.</vt:lpstr>
      <vt:lpstr>Первой проросла картошка,  что лежала на окошке… Тепло на солнце было ей. Росточки крепкие у ней.</vt:lpstr>
      <vt:lpstr>Ту, что вместе поливали, Дружно всходов поджидали из землицы прорастала, нам листочки показала.</vt:lpstr>
      <vt:lpstr>Ту, что в коробку убирали, долго мы не открывали. Картошке было там тепло, хоть в коробке и темно. Все ж появились там ростки. Очень бледны и тонки.</vt:lpstr>
      <vt:lpstr>Та, что в холоде была, она совсем не проросла. Стала черною она  И для пищи не годна.</vt:lpstr>
      <vt:lpstr>Вывод сделаем, ребятки, Чтоб картофель рос на грядке Нужны свет, тепло, вода И плодородная земля. Урожай тогда родится, А мы будем им гордиться!</vt:lpstr>
      <vt:lpstr>     Презентацию приготовили: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Цель: развитие познавательного интереса, создание условий для исследовательской деятельности дошкольников.  </dc:title>
  <dc:creator>Sam</dc:creator>
  <cp:lastModifiedBy>Елена</cp:lastModifiedBy>
  <cp:revision>101</cp:revision>
  <dcterms:created xsi:type="dcterms:W3CDTF">2013-01-30T17:51:38Z</dcterms:created>
  <dcterms:modified xsi:type="dcterms:W3CDTF">2018-01-08T11:03:57Z</dcterms:modified>
</cp:coreProperties>
</file>