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7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4" r:id="rId21"/>
    <p:sldId id="275" r:id="rId22"/>
    <p:sldId id="276" r:id="rId23"/>
    <p:sldId id="277" r:id="rId24"/>
    <p:sldId id="278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Oksana\Desktop\Красная книга\rastenie-komi-kraya-zanesennie-v-krasnuyu-knigu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39228" cy="6861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ksana\Desktop\Красная книга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ksana\Desktop\Красная книга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ksana\Desktop\Красная книга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Oksana\Desktop\Красная книга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ksana\Desktop\Красная книга\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ksana\Desktop\Красная книга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ksana\Desktop\Красная книга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ksana\Desktop\Красная книга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Oksana\Desktop\Красная книга\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853" y="7374"/>
            <a:ext cx="9153853" cy="6850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ksana\Desktop\Красная книга\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Oksana\Desktop\Красная книга\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Oksana\Desktop\Красная книга\i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1668" cy="68597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Oksana\Desktop\Красная книга\i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Oksana\Desktop\Красная книга\i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Oksana\Desktop\Красная книга\i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Oksana\Desktop\Красная книга\i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Oksana\Desktop\Красная книга\slide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ksana\Desktop\Красная книга\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ksana\Desktop\Красная книга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ksana\Desktop\Красная книга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ksana\Desktop\Красная книга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ksana\Desktop\Красная книга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3306" y="0"/>
            <a:ext cx="93306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ksana\Desktop\Красная книга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ksana\Desktop\Красная книга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Oksana</dc:creator>
  <cp:lastModifiedBy>Oksana</cp:lastModifiedBy>
  <cp:revision>2</cp:revision>
  <dcterms:created xsi:type="dcterms:W3CDTF">2017-12-17T18:57:16Z</dcterms:created>
  <dcterms:modified xsi:type="dcterms:W3CDTF">2017-12-17T19:10:08Z</dcterms:modified>
</cp:coreProperties>
</file>