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5" r:id="rId4"/>
    <p:sldId id="258" r:id="rId5"/>
    <p:sldId id="259" r:id="rId6"/>
    <p:sldId id="274" r:id="rId7"/>
    <p:sldId id="260" r:id="rId8"/>
    <p:sldId id="263" r:id="rId9"/>
    <p:sldId id="264" r:id="rId10"/>
    <p:sldId id="265" r:id="rId11"/>
    <p:sldId id="279" r:id="rId12"/>
    <p:sldId id="267" r:id="rId13"/>
    <p:sldId id="268" r:id="rId14"/>
    <p:sldId id="280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2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21812-40FB-4F4A-A3F4-330F9F21BEDE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D6FDD-F86A-4018-AF98-731F7DE53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72560" cy="264320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комбинированного вида № 12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Белоглинского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района»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Коррекция произношения методом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кинезиологии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учитель-логопед Лактионова И.В.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котик\Desktop\5670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3000372"/>
            <a:ext cx="5506329" cy="3610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межполушарное взаимодействие;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пространственные представления.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отик\Desktop\архив группы 8\DSCF51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736"/>
            <a:ext cx="4500594" cy="3375445"/>
          </a:xfrm>
          <a:prstGeom prst="rect">
            <a:avLst/>
          </a:prstGeom>
          <a:noFill/>
        </p:spPr>
      </p:pic>
      <p:pic>
        <p:nvPicPr>
          <p:cNvPr id="3075" name="Picture 3" descr="C:\Users\котик\Desktop\архив группы 8\DSCF509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357562"/>
            <a:ext cx="4400408" cy="33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1455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Реализация приёмов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кинезиологии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 коррекции произношения.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1.Образовательная деятельность: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фронтальная  и  индивидуальная форма работы с детьми.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котик\Desktop\Новая папка\лазаревское\Новая папка (2)\DSCF42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357298"/>
            <a:ext cx="3571900" cy="2678925"/>
          </a:xfrm>
          <a:prstGeom prst="rect">
            <a:avLst/>
          </a:prstGeom>
          <a:noFill/>
        </p:spPr>
      </p:pic>
      <p:pic>
        <p:nvPicPr>
          <p:cNvPr id="4" name="Picture 5" descr="C:\Users\котик\Desktop\архив группы 8\DSCF51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357298"/>
            <a:ext cx="3571901" cy="2678925"/>
          </a:xfrm>
          <a:prstGeom prst="rect">
            <a:avLst/>
          </a:prstGeom>
          <a:noFill/>
        </p:spPr>
      </p:pic>
      <p:pic>
        <p:nvPicPr>
          <p:cNvPr id="5" name="Picture 4" descr="J:\восстановленое\фото детей\DSCF408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4214818"/>
            <a:ext cx="3643338" cy="2463561"/>
          </a:xfrm>
          <a:prstGeom prst="rect">
            <a:avLst/>
          </a:prstGeom>
          <a:noFill/>
        </p:spPr>
      </p:pic>
      <p:pic>
        <p:nvPicPr>
          <p:cNvPr id="6" name="Picture 6" descr="C:\Users\котик\Desktop\Новая папка\лазаревское\Новая папка (2)\DSCF42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4214818"/>
            <a:ext cx="361158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2.Работа с родителями: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Информирование родителей воспитанников по теме проекта. Презентация «Гимнастика мозга».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котик\Desktop\архив группы 8\DSCF51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178703"/>
            <a:ext cx="4214842" cy="3161132"/>
          </a:xfrm>
          <a:prstGeom prst="rect">
            <a:avLst/>
          </a:prstGeom>
          <a:noFill/>
        </p:spPr>
      </p:pic>
      <p:pic>
        <p:nvPicPr>
          <p:cNvPr id="2050" name="Picture 2" descr="C:\Users\котик\Desktop\Celostnoe_myshleni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142984"/>
            <a:ext cx="3462986" cy="2663835"/>
          </a:xfrm>
          <a:prstGeom prst="rect">
            <a:avLst/>
          </a:prstGeom>
          <a:noFill/>
        </p:spPr>
      </p:pic>
      <p:pic>
        <p:nvPicPr>
          <p:cNvPr id="2051" name="Picture 3" descr="C:\Users\котик\Desktop\03_MindMap-Left&amp;Right-Brain_web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4142710"/>
            <a:ext cx="3571900" cy="2715290"/>
          </a:xfrm>
          <a:prstGeom prst="rect">
            <a:avLst/>
          </a:prstGeom>
          <a:noFill/>
        </p:spPr>
      </p:pic>
      <p:pic>
        <p:nvPicPr>
          <p:cNvPr id="2052" name="Picture 4" descr="C:\Users\котик\Desktop\img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628" y="3929066"/>
            <a:ext cx="3759221" cy="2684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Комплексы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упражнений для работы в домашних условиях. Памятка для родителей.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котик\Pictures\2017-03-15 1\1 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7" y="1571612"/>
            <a:ext cx="2784567" cy="3832761"/>
          </a:xfrm>
          <a:prstGeom prst="rect">
            <a:avLst/>
          </a:prstGeom>
          <a:noFill/>
        </p:spPr>
      </p:pic>
      <p:pic>
        <p:nvPicPr>
          <p:cNvPr id="9219" name="Picture 3" descr="C:\Users\котик\Pictures\2017-03-15 1\1 0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1643050"/>
            <a:ext cx="2771740" cy="3815106"/>
          </a:xfrm>
          <a:prstGeom prst="rect">
            <a:avLst/>
          </a:prstGeom>
          <a:noFill/>
        </p:spPr>
      </p:pic>
      <p:pic>
        <p:nvPicPr>
          <p:cNvPr id="9220" name="Picture 4" descr="C:\Users\котик\Pictures\2017-03-15 1\1 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2198" y="1500174"/>
            <a:ext cx="2789910" cy="3840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Семинар – практикум для родителей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котик\Desktop\архив группы 8\DSCF51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857232"/>
            <a:ext cx="3619525" cy="2714644"/>
          </a:xfrm>
          <a:prstGeom prst="rect">
            <a:avLst/>
          </a:prstGeom>
          <a:noFill/>
        </p:spPr>
      </p:pic>
      <p:pic>
        <p:nvPicPr>
          <p:cNvPr id="3075" name="Picture 3" descr="C:\Users\котик\Desktop\архив группы 8\DSCF51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3857628"/>
            <a:ext cx="3662183" cy="2746638"/>
          </a:xfrm>
          <a:prstGeom prst="rect">
            <a:avLst/>
          </a:prstGeom>
          <a:noFill/>
        </p:spPr>
      </p:pic>
      <p:pic>
        <p:nvPicPr>
          <p:cNvPr id="3076" name="Picture 4" descr="C:\Users\котик\Desktop\архив группы 8\DSCF51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3857628"/>
            <a:ext cx="3714776" cy="2786082"/>
          </a:xfrm>
          <a:prstGeom prst="rect">
            <a:avLst/>
          </a:prstGeom>
          <a:noFill/>
        </p:spPr>
      </p:pic>
      <p:pic>
        <p:nvPicPr>
          <p:cNvPr id="3077" name="Picture 5" descr="C:\Users\котик\Desktop\архив группы 8\DSCF522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7" y="928670"/>
            <a:ext cx="361952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51115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Итог проекта: театральное представление сказки «Теремок».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котик\Desktop\Новая папка (4)\DSCF52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928670"/>
            <a:ext cx="4000528" cy="3000396"/>
          </a:xfrm>
          <a:prstGeom prst="rect">
            <a:avLst/>
          </a:prstGeom>
          <a:noFill/>
        </p:spPr>
      </p:pic>
      <p:pic>
        <p:nvPicPr>
          <p:cNvPr id="7171" name="Picture 3" descr="C:\Users\котик\Desktop\Новая папка (4)\DSCF52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6096" y="928670"/>
            <a:ext cx="4000527" cy="3000396"/>
          </a:xfrm>
          <a:prstGeom prst="rect">
            <a:avLst/>
          </a:prstGeom>
          <a:noFill/>
        </p:spPr>
      </p:pic>
      <p:pic>
        <p:nvPicPr>
          <p:cNvPr id="7172" name="Picture 4" descr="C:\Users\котик\Desktop\Новая папка (4)\DSCF529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857628"/>
            <a:ext cx="3714776" cy="2786082"/>
          </a:xfrm>
          <a:prstGeom prst="rect">
            <a:avLst/>
          </a:prstGeom>
          <a:noFill/>
        </p:spPr>
      </p:pic>
      <p:pic>
        <p:nvPicPr>
          <p:cNvPr id="7173" name="Picture 5" descr="C:\Users\котик\Desktop\Новая папка (4)\DSCF530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7752" y="3786190"/>
            <a:ext cx="3681308" cy="2848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Результат: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расширение зрительных горизонтов;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развитие творческого воображения;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улучшение состояния здоровья;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повышение двигательной активности;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возрастание показателей памяти, внимания, мышления;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развитие звукопроизношения;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развитие связной речи.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котик\Desktop\Новая папка (4)\DSCF53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643182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565469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ПАСПОРТ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 доминирующей деятельности: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информационно-практико-ориентированный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 числу участников: групповой;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 времени проведения: долгосрочный;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 характеру контактов: внутренний (дошкольное учреждение в контакте с семьёй).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долгосрочный (октябрь – март 2016-2017 учебный год).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старшей группы № 8 «Дружные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совушки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учитель-логопед;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родители воспитанников группы.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 последние годы увеличилось количество детей с нарушениями речи, которые накладывают отпечаток на формирование у детей сенсорной, интеллектуальной и эмоционально-волевой сферы, способствуют незрелости психических процессов, снижению работоспособности, отставанию в развитии двигательной сферы, общей соматической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ослабленности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и, как следствие – возникают трудности в процессе усвоения учебных программ и адаптации. Отсюда следует, что для преодоления имеющихся у детей нарушений необходимо проведение комплексной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психокоррекционной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работы. Одним из составляющих элементов такой работы является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кинезиологическая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коррекция, которая включает в себя  и развитие межполушарного взаимодействия. Когда люди начинают знакомиться с теориями происхождения речи, то у них обычно возникают вопросы: «Почему только человек оказался способен к развитию речи и отвлечённого мышления?», «Почему дети по способам общения так близки к животным и у них так медленно – на протяжении нескольких лет – формируется речь?» На все эти «почему» ответ оказывается один: это зависит от особенностей строения мозга. И.П.Павлов называл мозг органом приспособления к окружающей среде и доказывал, что возможность развития речи и отвлечённого мышления у человека определяется высоким развитием мозга. Он высказывал мысль о том, что развитие функций обеих рук и связанное с этим формирование речевых «центров» в обоих полушариях даёт человеку преимущество в интеллектуальном развитии, поскольку речь тесно связана с мышлением. Было обнаружено, что, когда ребёнок производит ритмические движения пальцами, у него резко усиливается согласованная деятельность лобных и височных отделов мозга. Это и явилось причиной выбора темы данного исследования: «Коррекция произношения методом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кинезиологии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межполушарного взаимодействия, способствующее активизации мыслительной и речевой деятельности.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котик\Desktop\slide_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714488"/>
            <a:ext cx="4476782" cy="3357586"/>
          </a:xfrm>
          <a:prstGeom prst="rect">
            <a:avLst/>
          </a:prstGeom>
          <a:noFill/>
        </p:spPr>
      </p:pic>
      <p:pic>
        <p:nvPicPr>
          <p:cNvPr id="11267" name="Picture 3" descr="C:\Users\котик\Desktop\slide_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071810"/>
            <a:ext cx="447678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429288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Задачи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межполушарной специализации;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межполушарного взаимодействия;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синхронизация работы полушарий головного мозга;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снятие эмоциональной напряжённости;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мелкой моторики;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способностей воспитанников;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памяти,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внимания, мышления;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коррекция речевых нарушений.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97502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              Предполагаемый результат: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1.Улучшение качества произношения.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2. Развитие устной речи.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3.Повышение мотивации к обучению.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4.Формирование логического мышления.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5.Улучшение коммуникативных навыков.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6.Снижение тревожности, отсутствие страха выступления перед детьми и взрослыми, дети становятся спокойнее и увереннее в себе.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Этапы реализации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1.Подготовительный: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сбор информации;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400" dirty="0" smtClean="0">
                <a:latin typeface="Times New Roman" pitchFamily="18" charset="0"/>
              </a:rPr>
              <a:t>составление плана совместной работы с детьми, родителями.</a:t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dirty="0" smtClean="0">
                <a:latin typeface="Times New Roman" pitchFamily="18" charset="0"/>
              </a:rPr>
              <a:t>- разработка комплексов </a:t>
            </a:r>
            <a:r>
              <a:rPr lang="ru-RU" altLang="ru-RU" sz="2400" dirty="0" err="1" smtClean="0">
                <a:latin typeface="Times New Roman" pitchFamily="18" charset="0"/>
              </a:rPr>
              <a:t>кинезиологических</a:t>
            </a:r>
            <a:r>
              <a:rPr lang="ru-RU" altLang="ru-RU" sz="2400" dirty="0" smtClean="0">
                <a:latin typeface="Times New Roman" pitchFamily="18" charset="0"/>
              </a:rPr>
              <a:t> упражнений;;</a:t>
            </a:r>
            <a:br>
              <a:rPr lang="ru-RU" altLang="ru-RU" sz="2400" dirty="0" smtClean="0">
                <a:latin typeface="Times New Roman" pitchFamily="18" charset="0"/>
              </a:rPr>
            </a:br>
            <a:r>
              <a:rPr lang="ru-RU" altLang="ru-RU" sz="2400" dirty="0" smtClean="0">
                <a:latin typeface="Times New Roman" pitchFamily="18" charset="0"/>
              </a:rPr>
              <a:t>- оформление папок – передвижек для родителей по теме проекта.</a:t>
            </a:r>
            <a:br>
              <a:rPr lang="ru-RU" altLang="ru-RU" sz="2400" dirty="0" smtClean="0">
                <a:latin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O008029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571744"/>
            <a:ext cx="2571768" cy="3943378"/>
          </a:xfrm>
          <a:prstGeom prst="rect">
            <a:avLst/>
          </a:prstGeom>
          <a:noFill/>
        </p:spPr>
      </p:pic>
      <p:pic>
        <p:nvPicPr>
          <p:cNvPr id="1027" name="Picture 3" descr="C:\Users\User\Desktop\bi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2571744"/>
            <a:ext cx="2571768" cy="3974550"/>
          </a:xfrm>
          <a:prstGeom prst="rect">
            <a:avLst/>
          </a:prstGeom>
          <a:noFill/>
        </p:spPr>
      </p:pic>
      <p:pic>
        <p:nvPicPr>
          <p:cNvPr id="3" name="Picture 2" descr="C:\Users\котик\Desktop\O00788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2571744"/>
            <a:ext cx="2555148" cy="3917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Основной (практический) этап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здоровьсберегающая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Приёмы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кинезиологической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практике: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артикуляционная гимнастика;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упражнения на развитие пальчиковой моторики;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котик\Desktop\архив группы 8\DSCF479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071678"/>
            <a:ext cx="4381531" cy="3286148"/>
          </a:xfrm>
          <a:prstGeom prst="rect">
            <a:avLst/>
          </a:prstGeom>
          <a:noFill/>
        </p:spPr>
      </p:pic>
      <p:pic>
        <p:nvPicPr>
          <p:cNvPr id="1027" name="Picture 3" descr="C:\Users\котик\Desktop\архив группы 8\DSCF48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3214686"/>
            <a:ext cx="4543284" cy="3407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энергетическое обеспечение: дыхательные упражнения.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развитие общей двигательной активности.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произвольная регуляция психической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котик\Desktop\архив группы 8\DSCF51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857364"/>
            <a:ext cx="4638503" cy="3478877"/>
          </a:xfrm>
          <a:prstGeom prst="rect">
            <a:avLst/>
          </a:prstGeom>
          <a:noFill/>
        </p:spPr>
      </p:pic>
      <p:pic>
        <p:nvPicPr>
          <p:cNvPr id="2051" name="Picture 3" descr="C:\Users\котик\Desktop\архив группы 8\DSCF51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3089670"/>
            <a:ext cx="4714908" cy="3536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446</TotalTime>
  <Words>79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Муниципальное бюджетное дошкольное образовательное учреждение «Детский сад комбинированного вида № 12 Белоглинского района»  Коррекция произношения методом кинезиологии  Выполнила: учитель-логопед Лактионова И.В.  </vt:lpstr>
      <vt:lpstr>                            ПАСПОРТ ПРОЕКТА Вид проекта: - по доминирующей деятельности: информационно-практико-ориентированный; - по числу участников: групповой; - по времени проведения: долгосрочный; - по характеру контактов: внутренний (дошкольное учреждение в контакте с семьёй).  Продолжительность: долгосрочный (октябрь – март 2016-2017 учебный год).  Участники проекта:  - дети старшей группы № 8 «Дружные совушки»; - учитель-логопед; - родители воспитанников группы. </vt:lpstr>
      <vt:lpstr>Актуальность   В последние годы увеличилось количество детей с нарушениями речи, которые накладывают отпечаток на формирование у детей сенсорной, интеллектуальной и эмоционально-волевой сферы, способствуют незрелости психических процессов, снижению работоспособности, отставанию в развитии двигательной сферы, общей соматической ослабленности и, как следствие – возникают трудности в процессе усвоения учебных программ и адаптации. Отсюда следует, что для преодоления имеющихся у детей нарушений необходимо проведение комплексной психокоррекционной работы. Одним из составляющих элементов такой работы является кинезиологическая коррекция, которая включает в себя  и развитие межполушарного взаимодействия. Когда люди начинают знакомиться с теориями происхождения речи, то у них обычно возникают вопросы: «Почему только человек оказался способен к развитию речи и отвлечённого мышления?», «Почему дети по способам общения так близки к животным и у них так медленно – на протяжении нескольких лет – формируется речь?» На все эти «почему» ответ оказывается один: это зависит от особенностей строения мозга. И.П.Павлов называл мозг органом приспособления к окружающей среде и доказывал, что возможность развития речи и отвлечённого мышления у человека определяется высоким развитием мозга. Он высказывал мысль о том, что развитие функций обеих рук и связанное с этим формирование речевых «центров» в обоих полушариях даёт человеку преимущество в интеллектуальном развитии, поскольку речь тесно связана с мышлением. Было обнаружено, что, когда ребёнок производит ритмические движения пальцами, у него резко усиливается согласованная деятельность лобных и височных отделов мозга. Это и явилось причиной выбора темы данного исследования: «Коррекция произношения методом кинезиологии» </vt:lpstr>
      <vt:lpstr>Цель проекта: развитие межполушарного взаимодействия, способствующее активизации мыслительной и речевой деятельности. </vt:lpstr>
      <vt:lpstr>                                    Задачи проекта: - развитие межполушарной специализации; - развитие межполушарного взаимодействия; - синхронизация работы полушарий головного мозга; - снятие эмоциональной напряжённости; - развитие мелкой моторики; - развитие способностей воспитанников; - развитие памяти, внимания, мышления; - коррекция речевых нарушений. </vt:lpstr>
      <vt:lpstr>                                                 Предполагаемый результат: 1.Улучшение качества произношения.  2. Развитие устной речи.   3.Повышение мотивации к обучению.   4.Формирование логического мышления.  5.Улучшение коммуникативных навыков. 6.Снижение тревожности, отсутствие страха выступления перед детьми и взрослыми, дети становятся спокойнее и увереннее в себе.                                     </vt:lpstr>
      <vt:lpstr>                            Этапы реализации проекта: 1.Подготовительный:  - сбор информации; - составление плана совместной работы с детьми, родителями. - разработка комплексов кинезиологических упражнений;; - оформление папок – передвижек для родителей по теме проекта. </vt:lpstr>
      <vt:lpstr>  Основной (практический) этап Кинезиология – это здоровьсберегающая технология. Приёмы в кинезиологической практике: - артикуляционная гимнастика; - упражнения на развитие пальчиковой моторики; </vt:lpstr>
      <vt:lpstr>- энергетическое обеспечение: дыхательные упражнения. - развитие общей двигательной активности. - произвольная регуляция психической деятельности.</vt:lpstr>
      <vt:lpstr>- межполушарное взаимодействие; - пространственные представления.</vt:lpstr>
      <vt:lpstr>Реализация приёмов кинезиологии в коррекции произношения. 1.Образовательная деятельность: - фронтальная  и  индивидуальная форма работы с детьми.  </vt:lpstr>
      <vt:lpstr>2.Работа с родителями:  Информирование родителей воспитанников по теме проекта. Презентация «Гимнастика мозга».</vt:lpstr>
      <vt:lpstr>Комплексы кинезиологических упражнений для работы в домашних условиях. Памятка для родителей.</vt:lpstr>
      <vt:lpstr>Семинар – практикум для родителей </vt:lpstr>
      <vt:lpstr>Итог проекта: театральное представление сказки «Теремок».</vt:lpstr>
      <vt:lpstr>                                             Результат: - расширение зрительных горизонтов; - развитие творческого воображения; - улучшение состояния здоровья; - повышение двигательной активности; - возрастание показателей памяти, внимания, мышления; - развитие звукопроизношения; - развитие связной речи.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котик</dc:creator>
  <cp:lastModifiedBy>Пользователь Windows</cp:lastModifiedBy>
  <cp:revision>45</cp:revision>
  <dcterms:created xsi:type="dcterms:W3CDTF">2017-03-15T06:03:33Z</dcterms:created>
  <dcterms:modified xsi:type="dcterms:W3CDTF">2018-01-08T06:52:24Z</dcterms:modified>
</cp:coreProperties>
</file>