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1" r:id="rId3"/>
    <p:sldId id="274" r:id="rId4"/>
    <p:sldId id="260" r:id="rId5"/>
    <p:sldId id="266" r:id="rId6"/>
    <p:sldId id="268" r:id="rId7"/>
    <p:sldId id="276" r:id="rId8"/>
    <p:sldId id="28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57FFE987-13E9-47CE-A037-53E311FA1DA4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8BDCCC9-E94B-469D-958D-BD5131DDDBA3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FE987-13E9-47CE-A037-53E311FA1DA4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DCCC9-E94B-469D-958D-BD5131DDD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FE987-13E9-47CE-A037-53E311FA1DA4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DCCC9-E94B-469D-958D-BD5131DDD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FE987-13E9-47CE-A037-53E311FA1DA4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DCCC9-E94B-469D-958D-BD5131DDD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FE987-13E9-47CE-A037-53E311FA1DA4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DCCC9-E94B-469D-958D-BD5131DDD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FE987-13E9-47CE-A037-53E311FA1DA4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DCCC9-E94B-469D-958D-BD5131DDDBA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FE987-13E9-47CE-A037-53E311FA1DA4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DCCC9-E94B-469D-958D-BD5131DDD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FE987-13E9-47CE-A037-53E311FA1DA4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DCCC9-E94B-469D-958D-BD5131DDD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FE987-13E9-47CE-A037-53E311FA1DA4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DCCC9-E94B-469D-958D-BD5131DDD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FE987-13E9-47CE-A037-53E311FA1DA4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DCCC9-E94B-469D-958D-BD5131DDDBA3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FE987-13E9-47CE-A037-53E311FA1DA4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DCCC9-E94B-469D-958D-BD5131DDDB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57FFE987-13E9-47CE-A037-53E311FA1DA4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8BDCCC9-E94B-469D-958D-BD5131DDDBA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7" Type="http://schemas.microsoft.com/office/2007/relationships/hdphoto" Target="../media/hdphoto6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microsoft.com/office/2007/relationships/hdphoto" Target="../media/hdphoto5.wdp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9.wdp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1.wdp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55891" y="3488089"/>
            <a:ext cx="3613596" cy="109303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LONDON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E:\МАМА\Лондон\карта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5891" y="0"/>
            <a:ext cx="3699864" cy="2606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571999" y="2708920"/>
            <a:ext cx="36837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Презентация 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английскому языку 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(4 класс)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71999" y="4725144"/>
            <a:ext cx="36837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Учителя ОАНО СОШ «Пенаты» (г. Москва)</a:t>
            </a:r>
          </a:p>
          <a:p>
            <a:pPr algn="ctr"/>
            <a:r>
              <a:rPr lang="ru-RU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Кошнеровой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Татьяны Геннадьевны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4071216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7024744" cy="936104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Tower of London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386" name="Picture 2" descr="E:\МАМА\Лондон\тауэр 3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692" y="1628800"/>
            <a:ext cx="7818669" cy="4664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298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7024744" cy="936104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Tower Bridge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458" name="Picture 2" descr="E:\МАМА\Лондон\тауэр мост 2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412776"/>
            <a:ext cx="6696744" cy="5023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9505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7024744" cy="936104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Trafalgar Square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E:\МАМА\Лондон\трафальгарская площадь 3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2315" y="1432175"/>
            <a:ext cx="6650085" cy="498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E:\МАМА\Лондон\трафальгарская площадь 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808698"/>
            <a:ext cx="2296802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E:\МАМА\Лондон\трафальгарская площадь 6.jp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401108"/>
            <a:ext cx="2808312" cy="2106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657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7024744" cy="936104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Houses of Parliament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2" name="Picture 2" descr="E:\МАМА\Лондон\прламент 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6445" y="1484784"/>
            <a:ext cx="6552728" cy="4920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732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7024744" cy="936104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St. Paul’s Cathedral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290" name="Picture 2" descr="E:\МАМА\Лондон\собор святого павла 2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828933"/>
            <a:ext cx="5616624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turizm.lib.ru/img/n/nowak_anatolij_wladimirowich/london-4/026-soborswjatogopawla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332656"/>
            <a:ext cx="3168352" cy="2374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002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7024744" cy="936104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Buckingham Palace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1506" name="Picture 2" descr="E:\МАМА\Лондон\Букингемский-дворец1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494726"/>
            <a:ext cx="4947019" cy="3982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E:\МАМА\Лондон\Buckingham Palace 3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0294" y="4437112"/>
            <a:ext cx="3536162" cy="2079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7321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7024744" cy="936104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London Eye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9698" name="Picture 2" descr="http://venividi.ru/sites/default/files/styles/large/public/images/20311/londonskiy_glaz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605114"/>
            <a:ext cx="6828995" cy="4560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89587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81</TotalTime>
  <Words>46</Words>
  <Application>Microsoft Office PowerPoint</Application>
  <PresentationFormat>Экран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Остин</vt:lpstr>
      <vt:lpstr>LONDON</vt:lpstr>
      <vt:lpstr>The Tower of London</vt:lpstr>
      <vt:lpstr>The Tower Bridge</vt:lpstr>
      <vt:lpstr>Trafalgar Square</vt:lpstr>
      <vt:lpstr>The Houses of Parliament</vt:lpstr>
      <vt:lpstr>St. Paul’s Cathedral</vt:lpstr>
      <vt:lpstr>The Buckingham Palace</vt:lpstr>
      <vt:lpstr>The London Eye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LONDON</dc:title>
  <dc:creator>EL ZORRO</dc:creator>
  <cp:lastModifiedBy>El Zorro</cp:lastModifiedBy>
  <cp:revision>15</cp:revision>
  <dcterms:created xsi:type="dcterms:W3CDTF">2013-11-09T16:55:37Z</dcterms:created>
  <dcterms:modified xsi:type="dcterms:W3CDTF">2018-01-08T19:27:48Z</dcterms:modified>
</cp:coreProperties>
</file>