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23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40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7159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70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890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836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25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50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02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0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742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950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8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45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53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12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09C77-47A6-4927-B520-DB0EE21DA9CA}" type="datetimeFigureOut">
              <a:rPr lang="ru-RU" smtClean="0"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A464808-F65A-411B-992F-7D1160C2C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Мастер-класс, </a:t>
            </a:r>
            <a:br>
              <a:rPr lang="ru-RU" dirty="0" smtClean="0"/>
            </a:br>
            <a:r>
              <a:rPr lang="ru-RU" dirty="0" smtClean="0"/>
              <a:t>как современная форма работы с семьей по физическому воспитанию.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7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0021"/>
            <a:ext cx="8596668" cy="5881342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от английского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masterclass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master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лучший в какой-либо области, 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занятие – современная форма проведения обучающего тренинга для отработки практических навыков по различным методикам и технологиям с целью повышения профессионального уровня и обмена передовым опытом участников, расширения кругозора и приобщения к новейшим областям знания.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2060812"/>
            <a:ext cx="2737976" cy="307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84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Характерные особенности мастер-класса: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77240"/>
            <a:ext cx="8596668" cy="5264123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 обмен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 подход (активная деятельность участников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постижение через тесное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немедленного результата (удовлетворение от полученных результатов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лучше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рефлексивная деятельность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t="10146" r="25826" b="4945"/>
          <a:stretch/>
        </p:blipFill>
        <p:spPr>
          <a:xfrm>
            <a:off x="7622624" y="4160621"/>
            <a:ext cx="3302756" cy="269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8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ru-RU" b="1" dirty="0"/>
              <a:t>Задачи мастер-класса: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08661"/>
            <a:ext cx="8596668" cy="5332702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педагогом своего опыта путём прямого и комментированного показа последовательности действий, методов, приемов и форм педагогической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подходов педагога, приёмов решения поставленной в программе мастер-класса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собственного профессионального мастерства участниками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участникам мастер-класса в определении задач саморазвития и формировании индивидуальной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самообразования и самосовершенствования</a:t>
            </a:r>
          </a:p>
        </p:txBody>
      </p:sp>
    </p:spTree>
    <p:extLst>
      <p:ext uri="{BB962C8B-B14F-4D97-AF65-F5344CB8AC3E}">
        <p14:creationId xmlns:p14="http://schemas.microsoft.com/office/powerpoint/2010/main" val="383269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50376"/>
            <a:ext cx="8596668" cy="1320800"/>
          </a:xfrm>
        </p:spPr>
        <p:txBody>
          <a:bodyPr/>
          <a:lstStyle/>
          <a:p>
            <a:r>
              <a:rPr lang="ru-RU" b="1" dirty="0"/>
              <a:t>В ходе мастер-класса участники: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20799"/>
            <a:ext cx="8596668" cy="4720563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изучают разработки по теме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участвуют в обсуждении полученных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задают вопросы, получают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предлагают для обсуждения собственные проблемы, вопросы,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высказывают свои предложения по решению обсуждаемых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284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41195"/>
            <a:ext cx="8596668" cy="570016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русский врач и писатель В.В. Вересаев: «С ним не страшны никакие испытания, его потерять – значит потерять все; без него нет ни свободы, нет независимости; человек становится рабом окружающих людей и обстановки; оно высшее и необходимое благо, а между тем удержать его так трудно» (здоровье).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584" y="1651379"/>
            <a:ext cx="4855276" cy="27310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676626"/>
            <a:ext cx="5230126" cy="294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1031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</TotalTime>
  <Words>240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Мастер-класс,  как современная форма работы с семьей по физическому воспитанию.</vt:lpstr>
      <vt:lpstr>Презентация PowerPoint</vt:lpstr>
      <vt:lpstr>Характерные особенности мастер-класса: </vt:lpstr>
      <vt:lpstr>Задачи мастер-класса:  </vt:lpstr>
      <vt:lpstr>В ходе мастер-класса участники: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Мастер-класс,  как современная форма работы с семьей по физическому воспитанию.</dc:title>
  <dc:creator>Леночка</dc:creator>
  <cp:lastModifiedBy>Леночка</cp:lastModifiedBy>
  <cp:revision>3</cp:revision>
  <dcterms:created xsi:type="dcterms:W3CDTF">2017-11-26T12:35:44Z</dcterms:created>
  <dcterms:modified xsi:type="dcterms:W3CDTF">2017-11-26T12:55:57Z</dcterms:modified>
</cp:coreProperties>
</file>