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64" r:id="rId3"/>
    <p:sldId id="257" r:id="rId4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68D36"/>
    <a:srgbClr val="F9CB0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04" y="-114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A66B6D-9C6C-4A44-B2E0-6F404E52261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207DE1-26F1-4BE1-956C-0AED76059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233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C:\Users\Анжелика\Desktop\временно\МОЙ САЙТ\0_1553ea_da3b8356_orig.pn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42207" y="265212"/>
            <a:ext cx="3551756" cy="924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i.artfile.ru/1600x1200_429826_%5bwww.ArtFile.ru%5d.jpg"/>
          <p:cNvPicPr>
            <a:picLocks noChangeAspect="1" noChangeArrowheads="1"/>
          </p:cNvPicPr>
          <p:nvPr userDrawn="1"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"/>
            <a:ext cx="9145538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 userDrawn="1"/>
        </p:nvSpPr>
        <p:spPr>
          <a:xfrm>
            <a:off x="827584" y="0"/>
            <a:ext cx="7920880" cy="5715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4" descr="http://img-fotki.yandex.ru/get/6445/139440740.73/0_a17a4_3a746e6f_XL.png"/>
          <p:cNvPicPr>
            <a:picLocks noChangeAspect="1" noChangeArrowheads="1"/>
          </p:cNvPicPr>
          <p:nvPr userDrawn="1"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7526"/>
            <a:ext cx="684000" cy="572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img-fotki.yandex.ru/get/6429/139440740.78/0_a47dc_291cfe3_XL.png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27" y="-7526"/>
            <a:ext cx="699827" cy="1800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img-fotki.yandex.ru/get/4608/131624064.168/0_81b35_6e2f5ad_XL.png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4927" y="13743"/>
            <a:ext cx="1017113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65612"/>
            <a:ext cx="6400800" cy="1464753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 algn="l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Выполнил учени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 класса</a:t>
            </a:r>
          </a:p>
          <a:p>
            <a:pPr lvl="0" algn="l"/>
            <a:r>
              <a:rPr lang="ru-RU" sz="1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Кукса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Владислав</a:t>
            </a:r>
          </a:p>
          <a:p>
            <a:pPr lvl="0" algn="l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16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Кукса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Н.Ю.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spc="150" dirty="0">
              <a:ln w="11430"/>
              <a:solidFill>
                <a:srgbClr val="00206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50504" y="1993404"/>
            <a:ext cx="5842992" cy="952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000" b="1" dirty="0">
              <a:ln w="22225">
                <a:solidFill>
                  <a:schemeClr val="tx1"/>
                </a:solidFill>
                <a:prstDash val="solid"/>
              </a:ln>
              <a:solidFill>
                <a:srgbClr val="F68D36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4" descr="http://img0.liveinternet.ru/images/attach/c/6/91/467/91467634_0_671e0_d19bca0c_XL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44"/>
          <a:stretch/>
        </p:blipFill>
        <p:spPr bwMode="auto">
          <a:xfrm>
            <a:off x="611560" y="0"/>
            <a:ext cx="2232248" cy="1545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7" t="6958" r="33761" b="8836"/>
          <a:stretch/>
        </p:blipFill>
        <p:spPr bwMode="auto">
          <a:xfrm>
            <a:off x="7706628" y="3649587"/>
            <a:ext cx="1437372" cy="206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1204740"/>
            <a:ext cx="8208912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4800" b="1" i="1" dirty="0" smtClean="0">
                <a:solidFill>
                  <a:srgbClr val="FF0000"/>
                </a:solidFill>
              </a:rPr>
              <a:t>Проект</a:t>
            </a:r>
          </a:p>
          <a:p>
            <a:pPr lvl="0" algn="ctr">
              <a:spcBef>
                <a:spcPct val="20000"/>
              </a:spcBef>
            </a:pPr>
            <a:r>
              <a:rPr lang="ru-RU" sz="4800" b="1" i="1" dirty="0" smtClean="0">
                <a:solidFill>
                  <a:srgbClr val="FF0000"/>
                </a:solidFill>
              </a:rPr>
              <a:t> </a:t>
            </a:r>
            <a:r>
              <a:rPr lang="ru-RU" sz="4800" b="1" i="1" dirty="0">
                <a:solidFill>
                  <a:srgbClr val="FF0000"/>
                </a:solidFill>
              </a:rPr>
              <a:t>«Они сражались за Победу</a:t>
            </a:r>
            <a:r>
              <a:rPr lang="ru-RU" sz="4800" b="1" i="1" dirty="0" smtClean="0">
                <a:solidFill>
                  <a:srgbClr val="FF0000"/>
                </a:solidFill>
              </a:rPr>
              <a:t>!»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67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 txBox="1">
            <a:spLocks/>
          </p:cNvSpPr>
          <p:nvPr/>
        </p:nvSpPr>
        <p:spPr>
          <a:xfrm>
            <a:off x="2040682" y="1993404"/>
            <a:ext cx="5760640" cy="194421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2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4" descr="http://img0.liveinternet.ru/images/attach/c/6/91/467/91467634_0_671e0_d19bca0c_XL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44"/>
          <a:stretch/>
        </p:blipFill>
        <p:spPr bwMode="auto">
          <a:xfrm>
            <a:off x="611560" y="0"/>
            <a:ext cx="2232248" cy="1545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7" t="6958" r="33761" b="8836"/>
          <a:stretch/>
        </p:blipFill>
        <p:spPr bwMode="auto">
          <a:xfrm>
            <a:off x="7029449" y="2676525"/>
            <a:ext cx="2114551" cy="3038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1457117"/>
            <a:ext cx="799288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  <a:ea typeface="+mj-ea"/>
                <a:cs typeface="+mj-cs"/>
              </a:rPr>
              <a:t>«Нет в России семьи такой,</a:t>
            </a:r>
            <a:br>
              <a:rPr lang="ru-RU" sz="4400" b="1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4400" b="1" dirty="0">
                <a:solidFill>
                  <a:prstClr val="black"/>
                </a:solidFill>
                <a:ea typeface="+mj-ea"/>
                <a:cs typeface="+mj-cs"/>
              </a:rPr>
              <a:t>Где б не памятен был свой герой»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892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7584" y="219605"/>
            <a:ext cx="4680520" cy="4897363"/>
          </a:xfrm>
        </p:spPr>
        <p:txBody>
          <a:bodyPr>
            <a:normAutofit/>
          </a:bodyPr>
          <a:lstStyle/>
          <a:p>
            <a:pPr lvl="0" algn="just"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 июне 1941 года началась самая жестокая и кровавая Великая Отечественная война. Она унесла огромное количество человеческих жизней. У меня, как и у всех жителей нашей огромной страны, воевало много родственников. Мой прадедушка –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Зоринов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Иван Васильевич ушел на фронт, когда моему дедушке было 3 года. Дома его ждала семья – жена Екатерина и двое детей Александра и Анатолий.  С фронта семья получила два письма : «Здравствуйте, мои родные! Отправляют под Москву…», второе письмо принесло большое горе в семью «Рядовой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Зоринов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Иван Васильевич пропал без вести». </a:t>
            </a:r>
          </a:p>
          <a:p>
            <a:pPr lvl="0" algn="just"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 то время все железнодорожные пути, ведущие в Москву контролировали фашисты. Не все поезда со смелыми защитниками Родины  смогли добраться до Москвы.  В одном из таких поездов ехал мой прадедушка.  Со слов очевидцев : «Составы летели словно спичечные коробки». Ценой  своей жизни он спас миллионы людей. </a:t>
            </a:r>
          </a:p>
          <a:p>
            <a:pPr lvl="0" algn="just"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  Я очень горжусь своим прадедушкой .</a:t>
            </a:r>
          </a:p>
          <a:p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5508104" y="1345332"/>
            <a:ext cx="2529583" cy="3460057"/>
          </a:xfrm>
          <a:prstGeom prst="frame">
            <a:avLst>
              <a:gd name="adj1" fmla="val 1885"/>
            </a:avLst>
          </a:prstGeom>
          <a:solidFill>
            <a:schemeClr val="tx1"/>
          </a:solidFill>
          <a:ln w="76200" cap="rnd" cmpd="dbl">
            <a:solidFill>
              <a:schemeClr val="accent6">
                <a:lumMod val="75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oftRound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7" t="6958" r="33761" b="8836"/>
          <a:stretch/>
        </p:blipFill>
        <p:spPr bwMode="auto">
          <a:xfrm>
            <a:off x="7029449" y="2676525"/>
            <a:ext cx="2114551" cy="3038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650504" y="219605"/>
            <a:ext cx="5842992" cy="952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5400" b="1" dirty="0">
              <a:ln w="22225">
                <a:solidFill>
                  <a:schemeClr val="tx1"/>
                </a:solidFill>
                <a:prstDash val="solid"/>
              </a:ln>
              <a:solidFill>
                <a:srgbClr val="F68D36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C:\Users\Наташа\Desktop\i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580113" y="1417340"/>
            <a:ext cx="2376263" cy="33123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8455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 мая шабл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 мая шабл</Template>
  <TotalTime>351</TotalTime>
  <Words>185</Words>
  <Application>Microsoft Office PowerPoint</Application>
  <PresentationFormat>Экран (16:10)</PresentationFormat>
  <Paragraphs>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9 мая шабл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Матюшкина</dc:creator>
  <cp:lastModifiedBy>Пользователь Windows</cp:lastModifiedBy>
  <cp:revision>185</cp:revision>
  <dcterms:created xsi:type="dcterms:W3CDTF">2017-12-13T16:08:09Z</dcterms:created>
  <dcterms:modified xsi:type="dcterms:W3CDTF">2018-01-04T18:27:37Z</dcterms:modified>
</cp:coreProperties>
</file>