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Плоскостопие присутствует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1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0.09</c:v>
                </c:pt>
                <c:pt idx="1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BE-4B43-87E0-59809D9793A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Некоторое уплощение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1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0.56999999999999995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BE-4B43-87E0-59809D9793A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Норма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1 класс</c:v>
                </c:pt>
                <c:pt idx="1">
                  <c:v>5 класс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0.39</c:v>
                </c:pt>
                <c:pt idx="1">
                  <c:v>0.61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BE-4B43-87E0-59809D979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55872"/>
        <c:axId val="65857408"/>
      </c:barChart>
      <c:catAx>
        <c:axId val="65855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65857408"/>
        <c:crosses val="autoZero"/>
        <c:auto val="1"/>
        <c:lblAlgn val="ctr"/>
        <c:lblOffset val="100"/>
        <c:noMultiLvlLbl val="0"/>
      </c:catAx>
      <c:valAx>
        <c:axId val="6585740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5855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455812758826998"/>
          <c:y val="0.44042223156639415"/>
          <c:w val="0.26573347100067374"/>
          <c:h val="0.33124519216570875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61576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>
                <a:solidFill>
                  <a:schemeClr val="tx1"/>
                </a:solidFill>
              </a:rPr>
              <a:t/>
            </a:r>
            <a:br>
              <a:rPr lang="ru-RU" sz="3200" b="1" i="1" dirty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chemeClr val="tx1"/>
                </a:solidFill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</a:rPr>
            </a:br>
            <a:r>
              <a:rPr lang="ru-RU" sz="3200" b="1" i="1" dirty="0">
                <a:solidFill>
                  <a:schemeClr val="tx1"/>
                </a:solidFill>
              </a:rPr>
              <a:t/>
            </a:r>
            <a:br>
              <a:rPr lang="ru-RU" sz="3200" b="1" i="1" dirty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Исследование 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уровня развития плоскостопия 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среди учащихся 1 и 5 классов средней общеобразовательной школы №2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b="1" dirty="0" err="1">
                <a:solidFill>
                  <a:schemeClr val="tx1"/>
                </a:solidFill>
              </a:rPr>
              <a:t>г.Карасука</a:t>
            </a:r>
            <a:r>
              <a:rPr lang="ru-RU" sz="3200" b="1" dirty="0">
                <a:solidFill>
                  <a:schemeClr val="tx1"/>
                </a:solidFill>
              </a:rPr>
              <a:t> Карасукского района Новосибирской области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Автор – Печенкина Анна,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ученица 8 класса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Научный руководитель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–</a:t>
            </a:r>
            <a:r>
              <a:rPr lang="ru-RU" sz="2000" b="1" dirty="0">
                <a:solidFill>
                  <a:schemeClr val="tx1"/>
                </a:solidFill>
              </a:rPr>
              <a:t>Метель Ульяна Валерьевна 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269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27664"/>
            <a:ext cx="7704856" cy="4921616"/>
          </a:xfrm>
        </p:spPr>
        <p:txBody>
          <a:bodyPr/>
          <a:lstStyle/>
          <a:p>
            <a:r>
              <a:rPr lang="ru-RU" b="1" dirty="0" smtClean="0"/>
              <a:t>Таблица 1 – Результаты анкетирования 1 класс мальчики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30123"/>
              </p:ext>
            </p:extLst>
          </p:nvPr>
        </p:nvGraphicFramePr>
        <p:xfrm>
          <a:off x="755576" y="1700808"/>
          <a:ext cx="7632848" cy="42484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9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4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7496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Варианты ответов (поставьте значок в одной из граф)	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7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 Я много двигаюсь.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2.Я хожу на танцы или в секцию.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3. Я делаю утреннюю гимнастику.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 Я каждый день гуляю на улице.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Я ношу обувь на небольшом каблуке.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6. Я ем каждый день разнообразную пищу.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7.Мне дают витамины.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8. Я каждый день ем овощи и фрукты.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9. Я ем каждый день молочные продукты.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3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10. Я ем каждый день мясо и рыбу.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043608" y="1052736"/>
            <a:ext cx="6912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Результаты </a:t>
            </a:r>
            <a:r>
              <a:rPr lang="ru-RU" b="1" dirty="0"/>
              <a:t>анкетирования 1 класс мальчики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67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137640"/>
          </a:xfrm>
        </p:spPr>
        <p:txBody>
          <a:bodyPr/>
          <a:lstStyle/>
          <a:p>
            <a:r>
              <a:rPr lang="ru-RU" b="1" dirty="0"/>
              <a:t>Таблица 1 – Результаты анкетирования 1 класс мальчики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067905"/>
              </p:ext>
            </p:extLst>
          </p:nvPr>
        </p:nvGraphicFramePr>
        <p:xfrm>
          <a:off x="1115616" y="1988836"/>
          <a:ext cx="6984775" cy="4104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30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8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58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7952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Варианты ответов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(поставьте значок в одной из граф)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1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1.Я устаю при ходьбе.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2.У меня болят ноги в конце дня (стопы).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3.Я устаю в конце дня (нет сил работать).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952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4.У меня появляется стоптанность обуви, а именно каблука,  с внутренней стороны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6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5. Мои ноги внизу становятся толще (отекают).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5616" y="1078915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Результаты </a:t>
            </a:r>
            <a:r>
              <a:rPr lang="ru-RU" b="1" dirty="0"/>
              <a:t>анкетирования 1 класс мальчики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3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1 класс девочки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616095"/>
              </p:ext>
            </p:extLst>
          </p:nvPr>
        </p:nvGraphicFramePr>
        <p:xfrm>
          <a:off x="1043608" y="1844820"/>
          <a:ext cx="7200800" cy="4403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90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39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9487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(поставьте значок в одной из граф)	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 Я много двигаюсь.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2.Я хожу на танцы или в секцию.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 Я делаю утреннюю гимнастику.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 Я каждый день гуляю на улице.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Я ношу обувь на небольшом каблуке.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6. Я ем каждый день разнообразную пищу.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7.Мне дают витамины.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8. Я каждый день ем овощи и фрукты.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9. Я ем каждый день молочные продукты.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10. Я ем каждый день мясо и рыбу.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1719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1 класс девочки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739397"/>
              </p:ext>
            </p:extLst>
          </p:nvPr>
        </p:nvGraphicFramePr>
        <p:xfrm>
          <a:off x="755575" y="1916832"/>
          <a:ext cx="7560840" cy="38073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8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1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5866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(поставьте значок в одной из граф)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9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1.Я устаю при ходьбе.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39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2.У меня болят ноги в конце дня (стопы).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39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3.Я устаю в конце дня (нет сил работать).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58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4.У меня появляется стоптанность обуви, а именно каблука,  с внутренней стороны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391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Мои ноги внизу становятся толще (отекают).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2935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5 класс мальчики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327667"/>
              </p:ext>
            </p:extLst>
          </p:nvPr>
        </p:nvGraphicFramePr>
        <p:xfrm>
          <a:off x="827584" y="1988840"/>
          <a:ext cx="7488832" cy="40324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96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8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7436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(поставьте значок в одной из граф)	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0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1. Я много двигаюсь.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2.Я хожу на танцы или в секцию.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 Я делаю утреннюю гимнастику.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 Я каждый день гуляю на улице.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Я ношу обувь на небольшом каблуке.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6. Я ем каждый день разнообразную пищу.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7.Мне дают витамины.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8. Я каждый день ем овощи и фрукты.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9. Я ем каждый день молочные продукты.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50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10. Я ем каждый день мясо и рыбу.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0533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5 класс мальчики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580416"/>
              </p:ext>
            </p:extLst>
          </p:nvPr>
        </p:nvGraphicFramePr>
        <p:xfrm>
          <a:off x="899592" y="1988839"/>
          <a:ext cx="7272807" cy="37353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4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60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84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0436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(поставьте значок в одной из граф)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8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8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1.Я устаю при ходьбе.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2.У меня болят ноги в конце дня (стопы).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3.Я устаю в конце дня (нет сил работать).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4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4.У меня появляется стоптанность обуви, а именно каблука,  с внутренней стороны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6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Мои ноги внизу становятся толще (отекают).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375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5 класс девочки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80664"/>
              </p:ext>
            </p:extLst>
          </p:nvPr>
        </p:nvGraphicFramePr>
        <p:xfrm>
          <a:off x="827584" y="1988835"/>
          <a:ext cx="7560840" cy="4176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14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29488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(поставьте значок в одной из граф)	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1. Я много двигаюсь.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2.Я хожу на танцы или в секцию.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3. Я делаю утреннюю гимнастику.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 Я каждый день гуляю на улице.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Я ношу обувь на небольшом каблуке.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6. Я ем каждый день разнообразную пищу.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7.Мне дают витамины.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8. Я каждый день ем овощи и фрукты.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9. Я ем каждый день молочные продукты.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518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10. Я ем каждый день мясо и рыбу.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1488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b="1" dirty="0">
                <a:solidFill>
                  <a:schemeClr val="tx1"/>
                </a:solidFill>
              </a:rPr>
              <a:t>анкетирования 5 класс девочки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663540"/>
              </p:ext>
            </p:extLst>
          </p:nvPr>
        </p:nvGraphicFramePr>
        <p:xfrm>
          <a:off x="971600" y="1916832"/>
          <a:ext cx="7128792" cy="40324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07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2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2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096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Вопрос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Варианты ответов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(поставьте значок в одной из граф)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НЕТ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1.Я устаю при ходьбе.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2.У меня болят ноги в конце дня (стопы).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3.Я устаю в конце дня (нет сил работать).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4.У меня появляется стоптанность обуви, а именно каблука,  с внутренней стороны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Мои ноги внизу становятся толще (отекают).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4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Для школьников мы рекомендуем выполнять следующие упражнения: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093934"/>
              </p:ext>
            </p:extLst>
          </p:nvPr>
        </p:nvGraphicFramePr>
        <p:xfrm>
          <a:off x="1043608" y="1700808"/>
          <a:ext cx="6984773" cy="44351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239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Упражнения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</a:rPr>
                        <a:t>Время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5583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При исходном положении – ноги врозь, носки повернуты внутрь – выполнять попеременные повороты корпуса вправо и влево с поворотом соответствующей стопы на наружный край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6-10 раз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2716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Стоя на обруче (палке) выполнять приседания, руки вперед или в стороны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4-5 раз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477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Походить на носках, затем на пятках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4 мин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6953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Лежа на полу, крутить стопами  влево, вправо, вперед, назад, сгибать, разгибать пальцы.</a:t>
                      </a:r>
                    </a:p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10-12 раз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6953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Попытаться поднять с пола пальцами ног мелкие предметы: карандаш, платок и т.д.</a:t>
                      </a:r>
                    </a:p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10-12 раз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9535"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</a:rPr>
                        <a:t>Катание мяча стопой от носка к пятке, обхватывая стопой мяч.</a:t>
                      </a:r>
                      <a:endParaRPr lang="ru-RU" sz="14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tc>
                  <a:txBody>
                    <a:bodyPr/>
                    <a:lstStyle/>
                    <a:p>
                      <a:pPr marL="457200" indent="450215"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10-15 раз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1259" marR="5125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3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Цель работы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выявить уровень заболеваний плоскостопием у учащихся  1 и 5 классов МБОУ СОШ №2 </a:t>
            </a:r>
            <a:r>
              <a:rPr lang="ru-RU" sz="2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г.Карасука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 исследования: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учащиеся 1 и 5 классов МБОУ СОШ №2.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 исследования: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особенности и причины развития плоскостопия у школьников.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28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993624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Гипотеза: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если выявить раннее развитие 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плоскостопия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то достигнем информированности учащихся и их родителей о мерах профилактике и раннем лечении плоскостопия.</a:t>
            </a:r>
          </a:p>
        </p:txBody>
      </p:sp>
    </p:spTree>
    <p:extLst>
      <p:ext uri="{BB962C8B-B14F-4D97-AF65-F5344CB8AC3E}">
        <p14:creationId xmlns:p14="http://schemas.microsoft.com/office/powerpoint/2010/main" val="461915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353664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Задачи исследования: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Выявить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учащихся, имеющих признаки плоскостопия;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 Провести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анкетирование, установить причины и признаки плоскостопия;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 Составить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рекомендации по профилактике и лечению плоскостопия;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Проинформировать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учащихся, педагогов и родителей о результатах исследований;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5. Создание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программы по профилактике плоскостопия для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97431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61576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Практическая значимость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нашей работы заключается в ранней профилактике плоскостопия на основе обследования,  разработки и использования рекомендаций.</a:t>
            </a:r>
          </a:p>
        </p:txBody>
      </p:sp>
    </p:spTree>
    <p:extLst>
      <p:ext uri="{BB962C8B-B14F-4D97-AF65-F5344CB8AC3E}">
        <p14:creationId xmlns:p14="http://schemas.microsoft.com/office/powerpoint/2010/main" val="1694910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849608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Методы исследования: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1.Теоретические 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анализ литературы, классификация, качественный анализ полученных результатов, сравнение.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2.Эмпирические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анкетирование, метод </a:t>
            </a:r>
            <a:r>
              <a:rPr lang="ru-RU" sz="28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плантографии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3.Статистические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математическая обработка данных, количественный анализ полученных результатов.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4.Методы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презентации данных: таблицы, диаграммы, фотографии.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990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2545352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База исследования: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МБОУ СОШ №2 </a:t>
            </a:r>
            <a:r>
              <a:rPr lang="ru-RU" sz="3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г.Карасук</a:t>
            </a:r>
            <a:r>
              <a:rPr lang="ru-RU" sz="3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984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9135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984776" cy="45365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5864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27354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77795691"/>
              </p:ext>
            </p:extLst>
          </p:nvPr>
        </p:nvGraphicFramePr>
        <p:xfrm>
          <a:off x="683568" y="692696"/>
          <a:ext cx="784887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36747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EFEFE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</TotalTime>
  <Words>993</Words>
  <Application>Microsoft Office PowerPoint</Application>
  <PresentationFormat>Экран (4:3)</PresentationFormat>
  <Paragraphs>257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2</vt:lpstr>
      <vt:lpstr>Остин</vt:lpstr>
      <vt:lpstr>      Исследование  уровня развития плоскостопия  среди учащихся 1 и 5 классов средней общеобразовательной школы №2 г.Карасука Карасукского района Новосибирской области Автор – Печенкина Анна, ученица 8 класса Научный руководитель  –Метель Ульяна Валерьевна </vt:lpstr>
      <vt:lpstr>Цель работы - выявить уровень заболеваний плоскостопием у учащихся  1 и 5 классов МБОУ СОШ №2 г.Карасука. Объект исследования: учащиеся 1 и 5 классов МБОУ СОШ №2. Предмет исследования: особенности и причины развития плоскостопия у школьников. </vt:lpstr>
      <vt:lpstr>Гипотеза: если выявить раннее развитие плоскостопия, то достигнем информированности учащихся и их родителей о мерах профилактике и раннем лечении плоскостопия.</vt:lpstr>
      <vt:lpstr>Задачи исследования: 1. Выявить учащихся, имеющих признаки плоскостопия; 2. Провести анкетирование, установить причины и признаки плоскостопия; 3. Составить рекомендации по профилактике и лечению плоскостопия; 4. Проинформировать учащихся, педагогов и родителей о результатах исследований; 5. Создание программы по профилактике плоскостопия для школьников.</vt:lpstr>
      <vt:lpstr> Практическая значимость нашей работы заключается в ранней профилактике плоскостопия на основе обследования,  разработки и использования рекомендаций.</vt:lpstr>
      <vt:lpstr>Методы исследования: 1.Теоретические  – анализ литературы, классификация, качественный анализ полученных результатов, сравнение. 2.Эмпирические – анкетирование, метод плантографии. 3.Статистические – математическая обработка данных, количественный анализ полученных результатов. 4.Методы презентации данных: таблицы, диаграммы, фотографии. </vt:lpstr>
      <vt:lpstr>База исследования: МБОУ СОШ №2 г.Карасук.</vt:lpstr>
      <vt:lpstr>Презентация PowerPoint</vt:lpstr>
      <vt:lpstr>Презентация PowerPoint</vt:lpstr>
      <vt:lpstr>Таблица 1 – Результаты анкетирования 1 класс мальчики </vt:lpstr>
      <vt:lpstr>Таблица 1 – Результаты анкетирования 1 класс мальчики </vt:lpstr>
      <vt:lpstr>Результаты анкетирования 1 класс девочки </vt:lpstr>
      <vt:lpstr>Результаты анкетирования 1 класс девочки </vt:lpstr>
      <vt:lpstr>Результаты анкетирования 5 класс мальчики </vt:lpstr>
      <vt:lpstr>Результаты анкетирования 5 класс мальчики </vt:lpstr>
      <vt:lpstr>Результаты анкетирования 5 класс девочки </vt:lpstr>
      <vt:lpstr>Результаты анкетирования 5 класс девочки </vt:lpstr>
      <vt:lpstr>Для школьников мы рекомендуем выполнять следующие упражнения: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Исследование  уровня развития плоскостопия  среди учащихся 1 и 5 классов средней общеобразовательной школы №2 г.Карасука Карасукского района Новосибирской области Автор – Печенкина Анна, ученица 8 класса Научный руководитель  –Метель Ульяна Валерьевна </dc:title>
  <dc:creator>User</dc:creator>
  <cp:lastModifiedBy>Alex</cp:lastModifiedBy>
  <cp:revision>11</cp:revision>
  <dcterms:created xsi:type="dcterms:W3CDTF">2016-04-01T00:36:12Z</dcterms:created>
  <dcterms:modified xsi:type="dcterms:W3CDTF">2018-01-08T13:41:38Z</dcterms:modified>
</cp:coreProperties>
</file>