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6" r:id="rId4"/>
    <p:sldId id="265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45434-1649-47DE-A367-7B4126CE7559}" type="datetimeFigureOut">
              <a:rPr lang="ru-RU" smtClean="0"/>
              <a:pPr/>
              <a:t>30.05.2017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0D84F-F35D-403E-B636-218AE75310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8481505_46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aj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85720" y="1285860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Ты восемь лет уже сидел за партой,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Ты восемь раз день знаний отмечал,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И снова в школу, и еще на год ты старше,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В девятый класс тебя звонок позвал.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Когда-то путь свой начинал ты с букваря,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 тех пор обрел немало знаний и умений,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Ведь восемь лет учился ты не зря,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ahoma" pitchFamily="34" charset="0"/>
                <a:cs typeface="Times New Roman" pitchFamily="18" charset="0"/>
              </a:rPr>
              <a:t>Идешь в девятый. Сил тебе, терпения. 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aj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9" y="428605"/>
          <a:ext cx="7786742" cy="6344813"/>
        </p:xfrm>
        <a:graphic>
          <a:graphicData uri="http://schemas.openxmlformats.org/drawingml/2006/table">
            <a:tbl>
              <a:tblPr/>
              <a:tblGrid>
                <a:gridCol w="7786742"/>
              </a:tblGrid>
              <a:tr h="638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Школьный абориген, о ковёр которого лучше не вытирать ноги.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Самый «тёртый калач» в школе.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Пропуск на волю, подтверждающий отсидку 9-летнего срока.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Место, у которого, можно и ответить (в том числе за базар), и получить (в том числе по шее).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Урок, во время которого можно на законных основаниях подцепить вирус или поймать 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глюк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Красная цена знаний нерадивых учеников.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Непродолжительная, но регулярная «</a:t>
                      </a:r>
                      <a:r>
                        <a:rPr lang="ru-RU" sz="1600" b="1" dirty="0" err="1">
                          <a:latin typeface="Times New Roman"/>
                          <a:ea typeface="Times New Roman"/>
                          <a:cs typeface="Times New Roman"/>
                        </a:rPr>
                        <a:t>расслабуха</a:t>
                      </a: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».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88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Место, где едят то, не знаю что, и запивают тем, не знаю чем.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Место, из которого вовремя урока можно выудить часть лиц, не достающих на нём.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 нём можно найти всё, что угодно, даже остатки прошлогоднего завтрака, но не то, что необходимо для учёбы.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86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Главный звеняще-вибрирующий раздражитель для учителей на уроке.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8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Любимая всеми возрастами, часто потрёпанная и дырявая, не официально ставшая школьной формой, причём не только среди учеников, но и среди учителей.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lajd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Лучше, чем деньги!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Жизнь в твоём вкусе.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Почувствуй разницу!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тех, кто и вправду крут.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просто, а очень просто.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Имидж – ничто, __________ - всё!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59335485_1188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215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2</cp:revision>
  <dcterms:created xsi:type="dcterms:W3CDTF">2017-05-30T13:19:10Z</dcterms:created>
  <dcterms:modified xsi:type="dcterms:W3CDTF">2017-05-30T13:30:00Z</dcterms:modified>
</cp:coreProperties>
</file>