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77" r:id="rId3"/>
    <p:sldId id="265" r:id="rId4"/>
    <p:sldId id="262" r:id="rId5"/>
    <p:sldId id="256" r:id="rId6"/>
    <p:sldId id="258" r:id="rId7"/>
    <p:sldId id="266" r:id="rId8"/>
    <p:sldId id="267" r:id="rId9"/>
    <p:sldId id="268" r:id="rId10"/>
    <p:sldId id="269" r:id="rId11"/>
    <p:sldId id="270" r:id="rId12"/>
    <p:sldId id="261" r:id="rId13"/>
    <p:sldId id="264" r:id="rId14"/>
    <p:sldId id="273" r:id="rId15"/>
    <p:sldId id="271" r:id="rId16"/>
    <p:sldId id="275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383B68-5E0B-452E-996A-96D374CCA890}" type="doc">
      <dgm:prSet loTypeId="urn:microsoft.com/office/officeart/2005/8/layout/hierarchy4" loCatId="hierarchy" qsTypeId="urn:microsoft.com/office/officeart/2005/8/quickstyle/3d5" qsCatId="3D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AD7E4C4E-245A-4778-BC4E-6F717A5F3763}">
      <dgm:prSet phldrT="[Текст]" custT="1"/>
      <dgm:spPr/>
      <dgm:t>
        <a:bodyPr/>
        <a:lstStyle/>
        <a:p>
          <a:r>
            <a:rPr lang="ru-RU" sz="5400" b="1" dirty="0" smtClean="0">
              <a:solidFill>
                <a:schemeClr val="tx1"/>
              </a:solidFill>
            </a:rPr>
            <a:t>Приставка  и правила ее написания </a:t>
          </a:r>
          <a:endParaRPr lang="ru-RU" sz="5400" b="1" dirty="0">
            <a:solidFill>
              <a:schemeClr val="tx1"/>
            </a:solidFill>
          </a:endParaRPr>
        </a:p>
      </dgm:t>
    </dgm:pt>
    <dgm:pt modelId="{683B988E-54B4-4F0F-A64A-C70E2E648DCE}" type="parTrans" cxnId="{425FF881-ADCC-4DED-A972-41D935C766A0}">
      <dgm:prSet/>
      <dgm:spPr/>
      <dgm:t>
        <a:bodyPr/>
        <a:lstStyle/>
        <a:p>
          <a:endParaRPr lang="ru-RU"/>
        </a:p>
      </dgm:t>
    </dgm:pt>
    <dgm:pt modelId="{AAEEC5F4-3B2B-42BC-9600-BB1ED00D2D90}" type="sibTrans" cxnId="{425FF881-ADCC-4DED-A972-41D935C766A0}">
      <dgm:prSet/>
      <dgm:spPr/>
      <dgm:t>
        <a:bodyPr/>
        <a:lstStyle/>
        <a:p>
          <a:endParaRPr lang="ru-RU"/>
        </a:p>
      </dgm:t>
    </dgm:pt>
    <dgm:pt modelId="{5C521B8F-7439-41A1-BAC5-A791CE9606D2}" type="asst">
      <dgm:prSet phldrT="[Текст]" custT="1"/>
      <dgm:spPr/>
      <dgm:t>
        <a:bodyPr/>
        <a:lstStyle/>
        <a:p>
          <a:r>
            <a:rPr lang="ru-RU" sz="6000" b="1" dirty="0" smtClean="0">
              <a:solidFill>
                <a:schemeClr val="tx1"/>
              </a:solidFill>
            </a:rPr>
            <a:t>Что…</a:t>
          </a:r>
          <a:endParaRPr lang="ru-RU" sz="6000" b="1" dirty="0">
            <a:solidFill>
              <a:schemeClr val="tx1"/>
            </a:solidFill>
          </a:endParaRPr>
        </a:p>
      </dgm:t>
    </dgm:pt>
    <dgm:pt modelId="{418B7891-975D-4131-8C45-AF27B472E7FB}" type="parTrans" cxnId="{0C75C6A1-0048-431E-97AE-E0A772835A44}">
      <dgm:prSet/>
      <dgm:spPr/>
      <dgm:t>
        <a:bodyPr/>
        <a:lstStyle/>
        <a:p>
          <a:endParaRPr lang="ru-RU"/>
        </a:p>
      </dgm:t>
    </dgm:pt>
    <dgm:pt modelId="{1801C77A-AA98-441A-91E5-88ED39850127}" type="sibTrans" cxnId="{0C75C6A1-0048-431E-97AE-E0A772835A44}">
      <dgm:prSet/>
      <dgm:spPr/>
      <dgm:t>
        <a:bodyPr/>
        <a:lstStyle/>
        <a:p>
          <a:endParaRPr lang="ru-RU"/>
        </a:p>
      </dgm:t>
    </dgm:pt>
    <dgm:pt modelId="{58B49F22-142A-4BA9-B52D-9F9B4D90F1B7}">
      <dgm:prSet phldrT="[Текст]" custT="1"/>
      <dgm:spPr/>
      <dgm:t>
        <a:bodyPr/>
        <a:lstStyle/>
        <a:p>
          <a:r>
            <a:rPr lang="ru-RU" sz="6000" b="1" dirty="0" smtClean="0">
              <a:solidFill>
                <a:schemeClr val="tx1"/>
              </a:solidFill>
            </a:rPr>
            <a:t>Как..</a:t>
          </a:r>
        </a:p>
      </dgm:t>
    </dgm:pt>
    <dgm:pt modelId="{3A1FFA8F-3EDC-47F1-B1D3-66D7EA02C477}" type="parTrans" cxnId="{2DA4DAB6-B5E8-4BC0-8C16-B649C4495B93}">
      <dgm:prSet/>
      <dgm:spPr/>
      <dgm:t>
        <a:bodyPr/>
        <a:lstStyle/>
        <a:p>
          <a:endParaRPr lang="ru-RU"/>
        </a:p>
      </dgm:t>
    </dgm:pt>
    <dgm:pt modelId="{7738985D-1822-44A3-BA14-6B83C7D82DE9}" type="sibTrans" cxnId="{2DA4DAB6-B5E8-4BC0-8C16-B649C4495B93}">
      <dgm:prSet/>
      <dgm:spPr/>
      <dgm:t>
        <a:bodyPr/>
        <a:lstStyle/>
        <a:p>
          <a:endParaRPr lang="ru-RU"/>
        </a:p>
      </dgm:t>
    </dgm:pt>
    <dgm:pt modelId="{67AF1827-35F0-43F8-8E58-FC9B680CBBB0}">
      <dgm:prSet phldrT="[Текст]" custT="1"/>
      <dgm:spPr/>
      <dgm:t>
        <a:bodyPr/>
        <a:lstStyle/>
        <a:p>
          <a:r>
            <a:rPr lang="ru-RU" sz="4400" b="1" dirty="0" smtClean="0">
              <a:solidFill>
                <a:schemeClr val="tx1"/>
              </a:solidFill>
            </a:rPr>
            <a:t>На какие…</a:t>
          </a:r>
        </a:p>
      </dgm:t>
    </dgm:pt>
    <dgm:pt modelId="{08ED3AD7-8B1C-4C1B-8B70-BEC6B9202984}" type="parTrans" cxnId="{EA672A9A-3E79-4858-B6AA-4856CC84A210}">
      <dgm:prSet/>
      <dgm:spPr/>
      <dgm:t>
        <a:bodyPr/>
        <a:lstStyle/>
        <a:p>
          <a:endParaRPr lang="ru-RU"/>
        </a:p>
      </dgm:t>
    </dgm:pt>
    <dgm:pt modelId="{E5BD28D7-D4C0-4E52-BA3F-D5E77E28AD9A}" type="sibTrans" cxnId="{EA672A9A-3E79-4858-B6AA-4856CC84A210}">
      <dgm:prSet/>
      <dgm:spPr/>
      <dgm:t>
        <a:bodyPr/>
        <a:lstStyle/>
        <a:p>
          <a:endParaRPr lang="ru-RU"/>
        </a:p>
      </dgm:t>
    </dgm:pt>
    <dgm:pt modelId="{EF6A99EB-4CE7-45D0-83EE-2FBCD4332875}">
      <dgm:prSet phldrT="[Текст]" custT="1"/>
      <dgm:spPr/>
      <dgm:t>
        <a:bodyPr/>
        <a:lstStyle/>
        <a:p>
          <a:r>
            <a:rPr lang="ru-RU" sz="4400" b="1" dirty="0" smtClean="0">
              <a:solidFill>
                <a:schemeClr val="tx1"/>
              </a:solidFill>
            </a:rPr>
            <a:t>Для чего…</a:t>
          </a:r>
        </a:p>
      </dgm:t>
    </dgm:pt>
    <dgm:pt modelId="{95892F1A-AB2D-4625-8935-D1ED4958AC72}" type="parTrans" cxnId="{F05F908C-42F0-4719-9B4B-9AE98469B962}">
      <dgm:prSet/>
      <dgm:spPr/>
      <dgm:t>
        <a:bodyPr/>
        <a:lstStyle/>
        <a:p>
          <a:endParaRPr lang="ru-RU"/>
        </a:p>
      </dgm:t>
    </dgm:pt>
    <dgm:pt modelId="{5B9EC624-B2B6-4315-87DC-F7EB30A932C4}" type="sibTrans" cxnId="{F05F908C-42F0-4719-9B4B-9AE98469B962}">
      <dgm:prSet/>
      <dgm:spPr/>
      <dgm:t>
        <a:bodyPr/>
        <a:lstStyle/>
        <a:p>
          <a:endParaRPr lang="ru-RU"/>
        </a:p>
      </dgm:t>
    </dgm:pt>
    <dgm:pt modelId="{589326C9-14B3-45BB-BF2D-D2D09EE598BC}">
      <dgm:prSet custT="1"/>
      <dgm:spPr/>
      <dgm:t>
        <a:bodyPr/>
        <a:lstStyle/>
        <a:p>
          <a:r>
            <a:rPr lang="ru-RU" sz="6000" b="1" dirty="0" smtClean="0">
              <a:solidFill>
                <a:schemeClr val="tx1"/>
              </a:solidFill>
            </a:rPr>
            <a:t>Где…</a:t>
          </a:r>
        </a:p>
      </dgm:t>
    </dgm:pt>
    <dgm:pt modelId="{8DDEDAF4-6094-44F7-AFEC-DB3981910EBE}" type="parTrans" cxnId="{A4397D4D-2CE8-4CC0-AFB4-99A03282888C}">
      <dgm:prSet/>
      <dgm:spPr/>
      <dgm:t>
        <a:bodyPr/>
        <a:lstStyle/>
        <a:p>
          <a:endParaRPr lang="ru-RU"/>
        </a:p>
      </dgm:t>
    </dgm:pt>
    <dgm:pt modelId="{4E8AEFBD-3D93-4586-9501-05AD188FF271}" type="sibTrans" cxnId="{A4397D4D-2CE8-4CC0-AFB4-99A03282888C}">
      <dgm:prSet/>
      <dgm:spPr/>
      <dgm:t>
        <a:bodyPr/>
        <a:lstStyle/>
        <a:p>
          <a:endParaRPr lang="ru-RU"/>
        </a:p>
      </dgm:t>
    </dgm:pt>
    <dgm:pt modelId="{3E86489A-8282-41F1-91E0-995657C22FEC}">
      <dgm:prSet custT="1"/>
      <dgm:spPr/>
      <dgm:t>
        <a:bodyPr/>
        <a:lstStyle/>
        <a:p>
          <a:r>
            <a:rPr lang="ru-RU" sz="3600" b="1" dirty="0" smtClean="0">
              <a:solidFill>
                <a:schemeClr val="tx1"/>
              </a:solidFill>
            </a:rPr>
            <a:t>На сколько…</a:t>
          </a:r>
        </a:p>
      </dgm:t>
    </dgm:pt>
    <dgm:pt modelId="{1D7C3490-39A8-453A-BD2A-A04A9B5DFB86}" type="parTrans" cxnId="{3337E8F4-ADD2-40E1-A0BD-1C67B2E4A01D}">
      <dgm:prSet/>
      <dgm:spPr/>
      <dgm:t>
        <a:bodyPr/>
        <a:lstStyle/>
        <a:p>
          <a:endParaRPr lang="ru-RU"/>
        </a:p>
      </dgm:t>
    </dgm:pt>
    <dgm:pt modelId="{694B6904-8901-4F6D-81D8-A9B405953918}" type="sibTrans" cxnId="{3337E8F4-ADD2-40E1-A0BD-1C67B2E4A01D}">
      <dgm:prSet/>
      <dgm:spPr/>
      <dgm:t>
        <a:bodyPr/>
        <a:lstStyle/>
        <a:p>
          <a:endParaRPr lang="ru-RU"/>
        </a:p>
      </dgm:t>
    </dgm:pt>
    <dgm:pt modelId="{A363A8D4-2ED9-4C2D-B38C-59AA7B5114C1}">
      <dgm:prSet custT="1"/>
      <dgm:spPr/>
      <dgm:t>
        <a:bodyPr/>
        <a:lstStyle/>
        <a:p>
          <a:r>
            <a:rPr lang="ru-RU" sz="6000" b="1" dirty="0" smtClean="0">
              <a:solidFill>
                <a:schemeClr val="tx1"/>
              </a:solidFill>
            </a:rPr>
            <a:t>Чем.</a:t>
          </a:r>
        </a:p>
      </dgm:t>
    </dgm:pt>
    <dgm:pt modelId="{BD2E9DB8-C2B4-49B6-8314-A92078DE31FC}" type="parTrans" cxnId="{12238AFE-24E3-47BB-81FD-2CBA762AF35D}">
      <dgm:prSet/>
      <dgm:spPr/>
      <dgm:t>
        <a:bodyPr/>
        <a:lstStyle/>
        <a:p>
          <a:endParaRPr lang="ru-RU"/>
        </a:p>
      </dgm:t>
    </dgm:pt>
    <dgm:pt modelId="{93D0676E-E40A-46C2-AF0A-09F6360938AA}" type="sibTrans" cxnId="{12238AFE-24E3-47BB-81FD-2CBA762AF35D}">
      <dgm:prSet/>
      <dgm:spPr/>
      <dgm:t>
        <a:bodyPr/>
        <a:lstStyle/>
        <a:p>
          <a:endParaRPr lang="ru-RU"/>
        </a:p>
      </dgm:t>
    </dgm:pt>
    <dgm:pt modelId="{3B2121FA-8DFE-47ED-94E2-B441A7F7B27C}" type="pres">
      <dgm:prSet presAssocID="{A6383B68-5E0B-452E-996A-96D374CCA890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3C9D0A9-9B9F-49F4-A2D1-85E78FA86763}" type="pres">
      <dgm:prSet presAssocID="{AD7E4C4E-245A-4778-BC4E-6F717A5F3763}" presName="vertOne" presStyleCnt="0"/>
      <dgm:spPr/>
    </dgm:pt>
    <dgm:pt modelId="{8E684114-F8BE-4312-A7D0-49AAA5563B6F}" type="pres">
      <dgm:prSet presAssocID="{AD7E4C4E-245A-4778-BC4E-6F717A5F3763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F9A29C1-1779-4E95-846E-D35BF5A588BA}" type="pres">
      <dgm:prSet presAssocID="{AD7E4C4E-245A-4778-BC4E-6F717A5F3763}" presName="parTransOne" presStyleCnt="0"/>
      <dgm:spPr/>
    </dgm:pt>
    <dgm:pt modelId="{49D4F1B5-BF42-4C9F-AEBD-479C814ECB37}" type="pres">
      <dgm:prSet presAssocID="{AD7E4C4E-245A-4778-BC4E-6F717A5F3763}" presName="horzOne" presStyleCnt="0"/>
      <dgm:spPr/>
    </dgm:pt>
    <dgm:pt modelId="{D53C0370-C72A-470E-92CB-833D9233E423}" type="pres">
      <dgm:prSet presAssocID="{5C521B8F-7439-41A1-BAC5-A791CE9606D2}" presName="vertTwo" presStyleCnt="0"/>
      <dgm:spPr/>
    </dgm:pt>
    <dgm:pt modelId="{BEA32ECC-119F-40BA-9CC1-F592A6C2D723}" type="pres">
      <dgm:prSet presAssocID="{5C521B8F-7439-41A1-BAC5-A791CE9606D2}" presName="txTwo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84EE54B-0A1A-4908-B53F-7C919AD136C5}" type="pres">
      <dgm:prSet presAssocID="{5C521B8F-7439-41A1-BAC5-A791CE9606D2}" presName="horzTwo" presStyleCnt="0"/>
      <dgm:spPr/>
    </dgm:pt>
    <dgm:pt modelId="{EDEB1A37-6381-4562-B45E-79C954ABF7EC}" type="pres">
      <dgm:prSet presAssocID="{1801C77A-AA98-441A-91E5-88ED39850127}" presName="sibSpaceTwo" presStyleCnt="0"/>
      <dgm:spPr/>
    </dgm:pt>
    <dgm:pt modelId="{6C64531C-8C43-4D0F-86A5-4BB0102F8BE0}" type="pres">
      <dgm:prSet presAssocID="{58B49F22-142A-4BA9-B52D-9F9B4D90F1B7}" presName="vertTwo" presStyleCnt="0"/>
      <dgm:spPr/>
    </dgm:pt>
    <dgm:pt modelId="{92DCD055-DEBE-42BB-BA3A-B5EE4F9DDC38}" type="pres">
      <dgm:prSet presAssocID="{58B49F22-142A-4BA9-B52D-9F9B4D90F1B7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B2848E9-7D8F-4FE3-BD4B-C7D70952A52B}" type="pres">
      <dgm:prSet presAssocID="{58B49F22-142A-4BA9-B52D-9F9B4D90F1B7}" presName="parTransTwo" presStyleCnt="0"/>
      <dgm:spPr/>
    </dgm:pt>
    <dgm:pt modelId="{FF81E244-7E3A-470A-AA07-6C6E355A9C4A}" type="pres">
      <dgm:prSet presAssocID="{58B49F22-142A-4BA9-B52D-9F9B4D90F1B7}" presName="horzTwo" presStyleCnt="0"/>
      <dgm:spPr/>
    </dgm:pt>
    <dgm:pt modelId="{CB072D21-D7A0-41D0-858D-E89248FDD255}" type="pres">
      <dgm:prSet presAssocID="{589326C9-14B3-45BB-BF2D-D2D09EE598BC}" presName="vertThree" presStyleCnt="0"/>
      <dgm:spPr/>
    </dgm:pt>
    <dgm:pt modelId="{A255158C-10F3-4ED8-9660-8EEBAB21BE05}" type="pres">
      <dgm:prSet presAssocID="{589326C9-14B3-45BB-BF2D-D2D09EE598BC}" presName="txThre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CF67DE3-7D00-4140-85FC-D223074CB18F}" type="pres">
      <dgm:prSet presAssocID="{589326C9-14B3-45BB-BF2D-D2D09EE598BC}" presName="horzThree" presStyleCnt="0"/>
      <dgm:spPr/>
    </dgm:pt>
    <dgm:pt modelId="{6B364A33-72BF-45B7-9BC1-C36CE13A8D03}" type="pres">
      <dgm:prSet presAssocID="{7738985D-1822-44A3-BA14-6B83C7D82DE9}" presName="sibSpaceTwo" presStyleCnt="0"/>
      <dgm:spPr/>
    </dgm:pt>
    <dgm:pt modelId="{086CDB8C-8D9F-4363-9F5C-0671F90C0376}" type="pres">
      <dgm:prSet presAssocID="{67AF1827-35F0-43F8-8E58-FC9B680CBBB0}" presName="vertTwo" presStyleCnt="0"/>
      <dgm:spPr/>
    </dgm:pt>
    <dgm:pt modelId="{0F8D0C48-88DA-4853-85CB-9DB4FB8E66B3}" type="pres">
      <dgm:prSet presAssocID="{67AF1827-35F0-43F8-8E58-FC9B680CBBB0}" presName="txTwo" presStyleLbl="node2" presStyleIdx="1" presStyleCnt="3" custLinFactNeighborX="-2365" custLinFactNeighborY="548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53A1553-F584-4685-88E4-3D385F9CA737}" type="pres">
      <dgm:prSet presAssocID="{67AF1827-35F0-43F8-8E58-FC9B680CBBB0}" presName="parTransTwo" presStyleCnt="0"/>
      <dgm:spPr/>
    </dgm:pt>
    <dgm:pt modelId="{E5B14E3E-048D-489B-A57A-2EA9C390442D}" type="pres">
      <dgm:prSet presAssocID="{67AF1827-35F0-43F8-8E58-FC9B680CBBB0}" presName="horzTwo" presStyleCnt="0"/>
      <dgm:spPr/>
    </dgm:pt>
    <dgm:pt modelId="{C6359AB5-C5E2-4806-9AF8-20F4C011861D}" type="pres">
      <dgm:prSet presAssocID="{3E86489A-8282-41F1-91E0-995657C22FEC}" presName="vertThree" presStyleCnt="0"/>
      <dgm:spPr/>
    </dgm:pt>
    <dgm:pt modelId="{B3A09A9F-14B4-4ABC-81BA-79EA68544E86}" type="pres">
      <dgm:prSet presAssocID="{3E86489A-8282-41F1-91E0-995657C22FEC}" presName="txThre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4B973F2-4677-4D1D-B47A-9A92DF5346BC}" type="pres">
      <dgm:prSet presAssocID="{3E86489A-8282-41F1-91E0-995657C22FEC}" presName="horzThree" presStyleCnt="0"/>
      <dgm:spPr/>
    </dgm:pt>
    <dgm:pt modelId="{1DB50222-C32D-4388-BA15-98D3A7DCC67B}" type="pres">
      <dgm:prSet presAssocID="{E5BD28D7-D4C0-4E52-BA3F-D5E77E28AD9A}" presName="sibSpaceTwo" presStyleCnt="0"/>
      <dgm:spPr/>
    </dgm:pt>
    <dgm:pt modelId="{DDAEB2C5-A144-48A2-8D5D-80B40A999CB7}" type="pres">
      <dgm:prSet presAssocID="{EF6A99EB-4CE7-45D0-83EE-2FBCD4332875}" presName="vertTwo" presStyleCnt="0"/>
      <dgm:spPr/>
    </dgm:pt>
    <dgm:pt modelId="{D3E84513-4D93-4B6F-A662-D55DA6E68D84}" type="pres">
      <dgm:prSet presAssocID="{EF6A99EB-4CE7-45D0-83EE-2FBCD4332875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79A70C4-16F1-4954-A950-D66876C0CF7F}" type="pres">
      <dgm:prSet presAssocID="{EF6A99EB-4CE7-45D0-83EE-2FBCD4332875}" presName="parTransTwo" presStyleCnt="0"/>
      <dgm:spPr/>
    </dgm:pt>
    <dgm:pt modelId="{517F7C27-56FD-485A-824B-42236DD6A939}" type="pres">
      <dgm:prSet presAssocID="{EF6A99EB-4CE7-45D0-83EE-2FBCD4332875}" presName="horzTwo" presStyleCnt="0"/>
      <dgm:spPr/>
    </dgm:pt>
    <dgm:pt modelId="{E7054FDF-7402-4833-8096-370CCB934075}" type="pres">
      <dgm:prSet presAssocID="{A363A8D4-2ED9-4C2D-B38C-59AA7B5114C1}" presName="vertThree" presStyleCnt="0"/>
      <dgm:spPr/>
    </dgm:pt>
    <dgm:pt modelId="{A74E3F70-379D-454E-BE05-1DF1EF71386B}" type="pres">
      <dgm:prSet presAssocID="{A363A8D4-2ED9-4C2D-B38C-59AA7B5114C1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63583C3-E0DA-42DC-B659-A9E3B82186B2}" type="pres">
      <dgm:prSet presAssocID="{A363A8D4-2ED9-4C2D-B38C-59AA7B5114C1}" presName="horzThree" presStyleCnt="0"/>
      <dgm:spPr/>
    </dgm:pt>
  </dgm:ptLst>
  <dgm:cxnLst>
    <dgm:cxn modelId="{12238AFE-24E3-47BB-81FD-2CBA762AF35D}" srcId="{EF6A99EB-4CE7-45D0-83EE-2FBCD4332875}" destId="{A363A8D4-2ED9-4C2D-B38C-59AA7B5114C1}" srcOrd="0" destOrd="0" parTransId="{BD2E9DB8-C2B4-49B6-8314-A92078DE31FC}" sibTransId="{93D0676E-E40A-46C2-AF0A-09F6360938AA}"/>
    <dgm:cxn modelId="{F792173C-B594-429A-9BBD-8FAEEEF12F85}" type="presOf" srcId="{58B49F22-142A-4BA9-B52D-9F9B4D90F1B7}" destId="{92DCD055-DEBE-42BB-BA3A-B5EE4F9DDC38}" srcOrd="0" destOrd="0" presId="urn:microsoft.com/office/officeart/2005/8/layout/hierarchy4"/>
    <dgm:cxn modelId="{A13EC9F8-DE90-4EED-B88E-397E759C95B6}" type="presOf" srcId="{589326C9-14B3-45BB-BF2D-D2D09EE598BC}" destId="{A255158C-10F3-4ED8-9660-8EEBAB21BE05}" srcOrd="0" destOrd="0" presId="urn:microsoft.com/office/officeart/2005/8/layout/hierarchy4"/>
    <dgm:cxn modelId="{4747424F-EE46-4122-ACA8-001101C2F011}" type="presOf" srcId="{5C521B8F-7439-41A1-BAC5-A791CE9606D2}" destId="{BEA32ECC-119F-40BA-9CC1-F592A6C2D723}" srcOrd="0" destOrd="0" presId="urn:microsoft.com/office/officeart/2005/8/layout/hierarchy4"/>
    <dgm:cxn modelId="{0C75C6A1-0048-431E-97AE-E0A772835A44}" srcId="{AD7E4C4E-245A-4778-BC4E-6F717A5F3763}" destId="{5C521B8F-7439-41A1-BAC5-A791CE9606D2}" srcOrd="0" destOrd="0" parTransId="{418B7891-975D-4131-8C45-AF27B472E7FB}" sibTransId="{1801C77A-AA98-441A-91E5-88ED39850127}"/>
    <dgm:cxn modelId="{209929EE-FA25-471C-8997-C7867B8E5229}" type="presOf" srcId="{EF6A99EB-4CE7-45D0-83EE-2FBCD4332875}" destId="{D3E84513-4D93-4B6F-A662-D55DA6E68D84}" srcOrd="0" destOrd="0" presId="urn:microsoft.com/office/officeart/2005/8/layout/hierarchy4"/>
    <dgm:cxn modelId="{02A4CADB-FF28-4283-945E-C3E5C158FAE0}" type="presOf" srcId="{A6383B68-5E0B-452E-996A-96D374CCA890}" destId="{3B2121FA-8DFE-47ED-94E2-B441A7F7B27C}" srcOrd="0" destOrd="0" presId="urn:microsoft.com/office/officeart/2005/8/layout/hierarchy4"/>
    <dgm:cxn modelId="{D6CC52D0-D4B5-432E-BF75-1E4C0495951B}" type="presOf" srcId="{67AF1827-35F0-43F8-8E58-FC9B680CBBB0}" destId="{0F8D0C48-88DA-4853-85CB-9DB4FB8E66B3}" srcOrd="0" destOrd="0" presId="urn:microsoft.com/office/officeart/2005/8/layout/hierarchy4"/>
    <dgm:cxn modelId="{A4397D4D-2CE8-4CC0-AFB4-99A03282888C}" srcId="{58B49F22-142A-4BA9-B52D-9F9B4D90F1B7}" destId="{589326C9-14B3-45BB-BF2D-D2D09EE598BC}" srcOrd="0" destOrd="0" parTransId="{8DDEDAF4-6094-44F7-AFEC-DB3981910EBE}" sibTransId="{4E8AEFBD-3D93-4586-9501-05AD188FF271}"/>
    <dgm:cxn modelId="{425FF881-ADCC-4DED-A972-41D935C766A0}" srcId="{A6383B68-5E0B-452E-996A-96D374CCA890}" destId="{AD7E4C4E-245A-4778-BC4E-6F717A5F3763}" srcOrd="0" destOrd="0" parTransId="{683B988E-54B4-4F0F-A64A-C70E2E648DCE}" sibTransId="{AAEEC5F4-3B2B-42BC-9600-BB1ED00D2D90}"/>
    <dgm:cxn modelId="{584CD1BD-AD71-4AD6-AD98-7A4E1A056BC5}" type="presOf" srcId="{AD7E4C4E-245A-4778-BC4E-6F717A5F3763}" destId="{8E684114-F8BE-4312-A7D0-49AAA5563B6F}" srcOrd="0" destOrd="0" presId="urn:microsoft.com/office/officeart/2005/8/layout/hierarchy4"/>
    <dgm:cxn modelId="{2DA4DAB6-B5E8-4BC0-8C16-B649C4495B93}" srcId="{AD7E4C4E-245A-4778-BC4E-6F717A5F3763}" destId="{58B49F22-142A-4BA9-B52D-9F9B4D90F1B7}" srcOrd="1" destOrd="0" parTransId="{3A1FFA8F-3EDC-47F1-B1D3-66D7EA02C477}" sibTransId="{7738985D-1822-44A3-BA14-6B83C7D82DE9}"/>
    <dgm:cxn modelId="{AE5AA882-9496-409F-A762-14434107F37B}" type="presOf" srcId="{A363A8D4-2ED9-4C2D-B38C-59AA7B5114C1}" destId="{A74E3F70-379D-454E-BE05-1DF1EF71386B}" srcOrd="0" destOrd="0" presId="urn:microsoft.com/office/officeart/2005/8/layout/hierarchy4"/>
    <dgm:cxn modelId="{F05F908C-42F0-4719-9B4B-9AE98469B962}" srcId="{AD7E4C4E-245A-4778-BC4E-6F717A5F3763}" destId="{EF6A99EB-4CE7-45D0-83EE-2FBCD4332875}" srcOrd="3" destOrd="0" parTransId="{95892F1A-AB2D-4625-8935-D1ED4958AC72}" sibTransId="{5B9EC624-B2B6-4315-87DC-F7EB30A932C4}"/>
    <dgm:cxn modelId="{3337E8F4-ADD2-40E1-A0BD-1C67B2E4A01D}" srcId="{67AF1827-35F0-43F8-8E58-FC9B680CBBB0}" destId="{3E86489A-8282-41F1-91E0-995657C22FEC}" srcOrd="0" destOrd="0" parTransId="{1D7C3490-39A8-453A-BD2A-A04A9B5DFB86}" sibTransId="{694B6904-8901-4F6D-81D8-A9B405953918}"/>
    <dgm:cxn modelId="{ABE30F90-41F9-49A0-ABB3-94B774CD4B68}" type="presOf" srcId="{3E86489A-8282-41F1-91E0-995657C22FEC}" destId="{B3A09A9F-14B4-4ABC-81BA-79EA68544E86}" srcOrd="0" destOrd="0" presId="urn:microsoft.com/office/officeart/2005/8/layout/hierarchy4"/>
    <dgm:cxn modelId="{EA672A9A-3E79-4858-B6AA-4856CC84A210}" srcId="{AD7E4C4E-245A-4778-BC4E-6F717A5F3763}" destId="{67AF1827-35F0-43F8-8E58-FC9B680CBBB0}" srcOrd="2" destOrd="0" parTransId="{08ED3AD7-8B1C-4C1B-8B70-BEC6B9202984}" sibTransId="{E5BD28D7-D4C0-4E52-BA3F-D5E77E28AD9A}"/>
    <dgm:cxn modelId="{2BD4FA62-32C0-4D8D-88A9-5EC69880433A}" type="presParOf" srcId="{3B2121FA-8DFE-47ED-94E2-B441A7F7B27C}" destId="{B3C9D0A9-9B9F-49F4-A2D1-85E78FA86763}" srcOrd="0" destOrd="0" presId="urn:microsoft.com/office/officeart/2005/8/layout/hierarchy4"/>
    <dgm:cxn modelId="{EE68B038-C461-4CDA-8172-9CD8A647A923}" type="presParOf" srcId="{B3C9D0A9-9B9F-49F4-A2D1-85E78FA86763}" destId="{8E684114-F8BE-4312-A7D0-49AAA5563B6F}" srcOrd="0" destOrd="0" presId="urn:microsoft.com/office/officeart/2005/8/layout/hierarchy4"/>
    <dgm:cxn modelId="{AE9AC372-D4EF-494A-8364-C9B0756B5A57}" type="presParOf" srcId="{B3C9D0A9-9B9F-49F4-A2D1-85E78FA86763}" destId="{DF9A29C1-1779-4E95-846E-D35BF5A588BA}" srcOrd="1" destOrd="0" presId="urn:microsoft.com/office/officeart/2005/8/layout/hierarchy4"/>
    <dgm:cxn modelId="{7F033C8A-877F-42A5-9978-61BD4051605F}" type="presParOf" srcId="{B3C9D0A9-9B9F-49F4-A2D1-85E78FA86763}" destId="{49D4F1B5-BF42-4C9F-AEBD-479C814ECB37}" srcOrd="2" destOrd="0" presId="urn:microsoft.com/office/officeart/2005/8/layout/hierarchy4"/>
    <dgm:cxn modelId="{1865C98E-524B-43F5-AE55-9C849FA86EED}" type="presParOf" srcId="{49D4F1B5-BF42-4C9F-AEBD-479C814ECB37}" destId="{D53C0370-C72A-470E-92CB-833D9233E423}" srcOrd="0" destOrd="0" presId="urn:microsoft.com/office/officeart/2005/8/layout/hierarchy4"/>
    <dgm:cxn modelId="{1629D0F8-7C3D-4AEF-AA20-3E42B82BA011}" type="presParOf" srcId="{D53C0370-C72A-470E-92CB-833D9233E423}" destId="{BEA32ECC-119F-40BA-9CC1-F592A6C2D723}" srcOrd="0" destOrd="0" presId="urn:microsoft.com/office/officeart/2005/8/layout/hierarchy4"/>
    <dgm:cxn modelId="{48F71E38-269A-493B-911A-0E2FAD696AE6}" type="presParOf" srcId="{D53C0370-C72A-470E-92CB-833D9233E423}" destId="{184EE54B-0A1A-4908-B53F-7C919AD136C5}" srcOrd="1" destOrd="0" presId="urn:microsoft.com/office/officeart/2005/8/layout/hierarchy4"/>
    <dgm:cxn modelId="{2A895305-D2A8-4EE0-8377-3D0EC47C23C0}" type="presParOf" srcId="{49D4F1B5-BF42-4C9F-AEBD-479C814ECB37}" destId="{EDEB1A37-6381-4562-B45E-79C954ABF7EC}" srcOrd="1" destOrd="0" presId="urn:microsoft.com/office/officeart/2005/8/layout/hierarchy4"/>
    <dgm:cxn modelId="{DA0D04DA-7792-4F69-A823-63E9ADB6B427}" type="presParOf" srcId="{49D4F1B5-BF42-4C9F-AEBD-479C814ECB37}" destId="{6C64531C-8C43-4D0F-86A5-4BB0102F8BE0}" srcOrd="2" destOrd="0" presId="urn:microsoft.com/office/officeart/2005/8/layout/hierarchy4"/>
    <dgm:cxn modelId="{B760EF81-AC3F-4A98-AE5D-EB365CEE93D3}" type="presParOf" srcId="{6C64531C-8C43-4D0F-86A5-4BB0102F8BE0}" destId="{92DCD055-DEBE-42BB-BA3A-B5EE4F9DDC38}" srcOrd="0" destOrd="0" presId="urn:microsoft.com/office/officeart/2005/8/layout/hierarchy4"/>
    <dgm:cxn modelId="{9E181ECA-38D6-4FC5-8343-0410F866430E}" type="presParOf" srcId="{6C64531C-8C43-4D0F-86A5-4BB0102F8BE0}" destId="{EB2848E9-7D8F-4FE3-BD4B-C7D70952A52B}" srcOrd="1" destOrd="0" presId="urn:microsoft.com/office/officeart/2005/8/layout/hierarchy4"/>
    <dgm:cxn modelId="{56007A13-B68A-4EC5-9A50-27566F163791}" type="presParOf" srcId="{6C64531C-8C43-4D0F-86A5-4BB0102F8BE0}" destId="{FF81E244-7E3A-470A-AA07-6C6E355A9C4A}" srcOrd="2" destOrd="0" presId="urn:microsoft.com/office/officeart/2005/8/layout/hierarchy4"/>
    <dgm:cxn modelId="{718A1D20-D4CD-4470-BE26-80781CE54F77}" type="presParOf" srcId="{FF81E244-7E3A-470A-AA07-6C6E355A9C4A}" destId="{CB072D21-D7A0-41D0-858D-E89248FDD255}" srcOrd="0" destOrd="0" presId="urn:microsoft.com/office/officeart/2005/8/layout/hierarchy4"/>
    <dgm:cxn modelId="{B14AD755-4D98-43E8-BF62-801E3D599790}" type="presParOf" srcId="{CB072D21-D7A0-41D0-858D-E89248FDD255}" destId="{A255158C-10F3-4ED8-9660-8EEBAB21BE05}" srcOrd="0" destOrd="0" presId="urn:microsoft.com/office/officeart/2005/8/layout/hierarchy4"/>
    <dgm:cxn modelId="{EDE7538D-D147-48B2-9A52-D79723D38828}" type="presParOf" srcId="{CB072D21-D7A0-41D0-858D-E89248FDD255}" destId="{CCF67DE3-7D00-4140-85FC-D223074CB18F}" srcOrd="1" destOrd="0" presId="urn:microsoft.com/office/officeart/2005/8/layout/hierarchy4"/>
    <dgm:cxn modelId="{6759BCEA-6BD3-49C1-9C6D-9056F0FF69EB}" type="presParOf" srcId="{49D4F1B5-BF42-4C9F-AEBD-479C814ECB37}" destId="{6B364A33-72BF-45B7-9BC1-C36CE13A8D03}" srcOrd="3" destOrd="0" presId="urn:microsoft.com/office/officeart/2005/8/layout/hierarchy4"/>
    <dgm:cxn modelId="{2F10D7EF-AD63-4A12-BE83-F5D19F497344}" type="presParOf" srcId="{49D4F1B5-BF42-4C9F-AEBD-479C814ECB37}" destId="{086CDB8C-8D9F-4363-9F5C-0671F90C0376}" srcOrd="4" destOrd="0" presId="urn:microsoft.com/office/officeart/2005/8/layout/hierarchy4"/>
    <dgm:cxn modelId="{24EB86CA-9B1F-44DB-82B1-764369EBBAC6}" type="presParOf" srcId="{086CDB8C-8D9F-4363-9F5C-0671F90C0376}" destId="{0F8D0C48-88DA-4853-85CB-9DB4FB8E66B3}" srcOrd="0" destOrd="0" presId="urn:microsoft.com/office/officeart/2005/8/layout/hierarchy4"/>
    <dgm:cxn modelId="{F53C6B10-1012-472F-9ADD-483CEC57497A}" type="presParOf" srcId="{086CDB8C-8D9F-4363-9F5C-0671F90C0376}" destId="{B53A1553-F584-4685-88E4-3D385F9CA737}" srcOrd="1" destOrd="0" presId="urn:microsoft.com/office/officeart/2005/8/layout/hierarchy4"/>
    <dgm:cxn modelId="{EEB515C4-6BE2-4748-AD8B-EBB97F66CFE6}" type="presParOf" srcId="{086CDB8C-8D9F-4363-9F5C-0671F90C0376}" destId="{E5B14E3E-048D-489B-A57A-2EA9C390442D}" srcOrd="2" destOrd="0" presId="urn:microsoft.com/office/officeart/2005/8/layout/hierarchy4"/>
    <dgm:cxn modelId="{7ED2A989-7DF5-4CD7-8BF2-95873B7BC1FD}" type="presParOf" srcId="{E5B14E3E-048D-489B-A57A-2EA9C390442D}" destId="{C6359AB5-C5E2-4806-9AF8-20F4C011861D}" srcOrd="0" destOrd="0" presId="urn:microsoft.com/office/officeart/2005/8/layout/hierarchy4"/>
    <dgm:cxn modelId="{2521AF23-F968-4BE3-B6B8-3A94F49820C4}" type="presParOf" srcId="{C6359AB5-C5E2-4806-9AF8-20F4C011861D}" destId="{B3A09A9F-14B4-4ABC-81BA-79EA68544E86}" srcOrd="0" destOrd="0" presId="urn:microsoft.com/office/officeart/2005/8/layout/hierarchy4"/>
    <dgm:cxn modelId="{5C082E50-A3B4-406E-B1F2-1C0AAC48CE0D}" type="presParOf" srcId="{C6359AB5-C5E2-4806-9AF8-20F4C011861D}" destId="{D4B973F2-4677-4D1D-B47A-9A92DF5346BC}" srcOrd="1" destOrd="0" presId="urn:microsoft.com/office/officeart/2005/8/layout/hierarchy4"/>
    <dgm:cxn modelId="{20CE2414-4EFF-413C-A18D-4D3AD4A4613E}" type="presParOf" srcId="{49D4F1B5-BF42-4C9F-AEBD-479C814ECB37}" destId="{1DB50222-C32D-4388-BA15-98D3A7DCC67B}" srcOrd="5" destOrd="0" presId="urn:microsoft.com/office/officeart/2005/8/layout/hierarchy4"/>
    <dgm:cxn modelId="{B95F576D-A5E9-47E4-BF7F-1F6905C0767A}" type="presParOf" srcId="{49D4F1B5-BF42-4C9F-AEBD-479C814ECB37}" destId="{DDAEB2C5-A144-48A2-8D5D-80B40A999CB7}" srcOrd="6" destOrd="0" presId="urn:microsoft.com/office/officeart/2005/8/layout/hierarchy4"/>
    <dgm:cxn modelId="{59459CD7-67FA-4BF5-8E30-C160612026AF}" type="presParOf" srcId="{DDAEB2C5-A144-48A2-8D5D-80B40A999CB7}" destId="{D3E84513-4D93-4B6F-A662-D55DA6E68D84}" srcOrd="0" destOrd="0" presId="urn:microsoft.com/office/officeart/2005/8/layout/hierarchy4"/>
    <dgm:cxn modelId="{C3FA2952-00B7-4848-8189-1F74038BA618}" type="presParOf" srcId="{DDAEB2C5-A144-48A2-8D5D-80B40A999CB7}" destId="{979A70C4-16F1-4954-A950-D66876C0CF7F}" srcOrd="1" destOrd="0" presId="urn:microsoft.com/office/officeart/2005/8/layout/hierarchy4"/>
    <dgm:cxn modelId="{F4BC16F1-784A-4DDE-A8FD-B5E93114B7A8}" type="presParOf" srcId="{DDAEB2C5-A144-48A2-8D5D-80B40A999CB7}" destId="{517F7C27-56FD-485A-824B-42236DD6A939}" srcOrd="2" destOrd="0" presId="urn:microsoft.com/office/officeart/2005/8/layout/hierarchy4"/>
    <dgm:cxn modelId="{EBA0D8C5-B5EF-45BA-BF01-41BCA5C0E002}" type="presParOf" srcId="{517F7C27-56FD-485A-824B-42236DD6A939}" destId="{E7054FDF-7402-4833-8096-370CCB934075}" srcOrd="0" destOrd="0" presId="urn:microsoft.com/office/officeart/2005/8/layout/hierarchy4"/>
    <dgm:cxn modelId="{7E609927-5446-4DB4-BD50-2E9ED45D5B6B}" type="presParOf" srcId="{E7054FDF-7402-4833-8096-370CCB934075}" destId="{A74E3F70-379D-454E-BE05-1DF1EF71386B}" srcOrd="0" destOrd="0" presId="urn:microsoft.com/office/officeart/2005/8/layout/hierarchy4"/>
    <dgm:cxn modelId="{BDDB19A0-B626-4883-8256-CB98DC13D16A}" type="presParOf" srcId="{E7054FDF-7402-4833-8096-370CCB934075}" destId="{863583C3-E0DA-42DC-B659-A9E3B82186B2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E684114-F8BE-4312-A7D0-49AAA5563B6F}">
      <dsp:nvSpPr>
        <dsp:cNvPr id="0" name=""/>
        <dsp:cNvSpPr/>
      </dsp:nvSpPr>
      <dsp:spPr>
        <a:xfrm>
          <a:off x="1561" y="1028"/>
          <a:ext cx="9656293" cy="139668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b="1" kern="1200" dirty="0" smtClean="0">
              <a:solidFill>
                <a:schemeClr val="tx1"/>
              </a:solidFill>
            </a:rPr>
            <a:t>Приставка  и правила ее написания </a:t>
          </a:r>
          <a:endParaRPr lang="ru-RU" sz="5400" b="1" kern="1200" dirty="0">
            <a:solidFill>
              <a:schemeClr val="tx1"/>
            </a:solidFill>
          </a:endParaRPr>
        </a:p>
      </dsp:txBody>
      <dsp:txXfrm>
        <a:off x="1561" y="1028"/>
        <a:ext cx="9656293" cy="1396683"/>
      </dsp:txXfrm>
    </dsp:sp>
    <dsp:sp modelId="{BEA32ECC-119F-40BA-9CC1-F592A6C2D723}">
      <dsp:nvSpPr>
        <dsp:cNvPr id="0" name=""/>
        <dsp:cNvSpPr/>
      </dsp:nvSpPr>
      <dsp:spPr>
        <a:xfrm>
          <a:off x="1561" y="1564639"/>
          <a:ext cx="2271000" cy="139668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0" b="1" kern="1200" dirty="0" smtClean="0">
              <a:solidFill>
                <a:schemeClr val="tx1"/>
              </a:solidFill>
            </a:rPr>
            <a:t>Что…</a:t>
          </a:r>
          <a:endParaRPr lang="ru-RU" sz="6000" b="1" kern="1200" dirty="0">
            <a:solidFill>
              <a:schemeClr val="tx1"/>
            </a:solidFill>
          </a:endParaRPr>
        </a:p>
      </dsp:txBody>
      <dsp:txXfrm>
        <a:off x="1561" y="1564639"/>
        <a:ext cx="2271000" cy="1396683"/>
      </dsp:txXfrm>
    </dsp:sp>
    <dsp:sp modelId="{92DCD055-DEBE-42BB-BA3A-B5EE4F9DDC38}">
      <dsp:nvSpPr>
        <dsp:cNvPr id="0" name=""/>
        <dsp:cNvSpPr/>
      </dsp:nvSpPr>
      <dsp:spPr>
        <a:xfrm>
          <a:off x="2463325" y="1564639"/>
          <a:ext cx="2271000" cy="139668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0" b="1" kern="1200" dirty="0" smtClean="0">
              <a:solidFill>
                <a:schemeClr val="tx1"/>
              </a:solidFill>
            </a:rPr>
            <a:t>Как..</a:t>
          </a:r>
        </a:p>
      </dsp:txBody>
      <dsp:txXfrm>
        <a:off x="2463325" y="1564639"/>
        <a:ext cx="2271000" cy="1396683"/>
      </dsp:txXfrm>
    </dsp:sp>
    <dsp:sp modelId="{A255158C-10F3-4ED8-9660-8EEBAB21BE05}">
      <dsp:nvSpPr>
        <dsp:cNvPr id="0" name=""/>
        <dsp:cNvSpPr/>
      </dsp:nvSpPr>
      <dsp:spPr>
        <a:xfrm>
          <a:off x="2463325" y="3128250"/>
          <a:ext cx="2271000" cy="139668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0" b="1" kern="1200" dirty="0" smtClean="0">
              <a:solidFill>
                <a:schemeClr val="tx1"/>
              </a:solidFill>
            </a:rPr>
            <a:t>Где…</a:t>
          </a:r>
        </a:p>
      </dsp:txBody>
      <dsp:txXfrm>
        <a:off x="2463325" y="3128250"/>
        <a:ext cx="2271000" cy="1396683"/>
      </dsp:txXfrm>
    </dsp:sp>
    <dsp:sp modelId="{0F8D0C48-88DA-4853-85CB-9DB4FB8E66B3}">
      <dsp:nvSpPr>
        <dsp:cNvPr id="0" name=""/>
        <dsp:cNvSpPr/>
      </dsp:nvSpPr>
      <dsp:spPr>
        <a:xfrm>
          <a:off x="4871380" y="1656183"/>
          <a:ext cx="2271000" cy="139668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 smtClean="0">
              <a:solidFill>
                <a:schemeClr val="tx1"/>
              </a:solidFill>
            </a:rPr>
            <a:t>На какие…</a:t>
          </a:r>
        </a:p>
      </dsp:txBody>
      <dsp:txXfrm>
        <a:off x="4871380" y="1656183"/>
        <a:ext cx="2271000" cy="1396683"/>
      </dsp:txXfrm>
    </dsp:sp>
    <dsp:sp modelId="{B3A09A9F-14B4-4ABC-81BA-79EA68544E86}">
      <dsp:nvSpPr>
        <dsp:cNvPr id="0" name=""/>
        <dsp:cNvSpPr/>
      </dsp:nvSpPr>
      <dsp:spPr>
        <a:xfrm>
          <a:off x="4925090" y="3128250"/>
          <a:ext cx="2271000" cy="139668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chemeClr val="tx1"/>
              </a:solidFill>
            </a:rPr>
            <a:t>На сколько…</a:t>
          </a:r>
        </a:p>
      </dsp:txBody>
      <dsp:txXfrm>
        <a:off x="4925090" y="3128250"/>
        <a:ext cx="2271000" cy="1396683"/>
      </dsp:txXfrm>
    </dsp:sp>
    <dsp:sp modelId="{D3E84513-4D93-4B6F-A662-D55DA6E68D84}">
      <dsp:nvSpPr>
        <dsp:cNvPr id="0" name=""/>
        <dsp:cNvSpPr/>
      </dsp:nvSpPr>
      <dsp:spPr>
        <a:xfrm>
          <a:off x="7386854" y="1564639"/>
          <a:ext cx="2271000" cy="139668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 smtClean="0">
              <a:solidFill>
                <a:schemeClr val="tx1"/>
              </a:solidFill>
            </a:rPr>
            <a:t>Для чего…</a:t>
          </a:r>
        </a:p>
      </dsp:txBody>
      <dsp:txXfrm>
        <a:off x="7386854" y="1564639"/>
        <a:ext cx="2271000" cy="1396683"/>
      </dsp:txXfrm>
    </dsp:sp>
    <dsp:sp modelId="{A74E3F70-379D-454E-BE05-1DF1EF71386B}">
      <dsp:nvSpPr>
        <dsp:cNvPr id="0" name=""/>
        <dsp:cNvSpPr/>
      </dsp:nvSpPr>
      <dsp:spPr>
        <a:xfrm>
          <a:off x="7386854" y="3128250"/>
          <a:ext cx="2271000" cy="139668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0" b="1" kern="1200" dirty="0" smtClean="0">
              <a:solidFill>
                <a:schemeClr val="tx1"/>
              </a:solidFill>
            </a:rPr>
            <a:t>Чем.</a:t>
          </a:r>
        </a:p>
      </dsp:txBody>
      <dsp:txXfrm>
        <a:off x="7386854" y="3128250"/>
        <a:ext cx="2271000" cy="13966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Тема 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«</a:t>
            </a:r>
            <a:r>
              <a:rPr lang="ru-RU" sz="4800" dirty="0" smtClean="0"/>
              <a:t>Орфограммы в приставках»</a:t>
            </a:r>
            <a:br>
              <a:rPr lang="ru-RU" sz="4800" dirty="0" smtClean="0"/>
            </a:br>
            <a:endParaRPr lang="ru-RU" sz="48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Учитель начальных классов МКОУ СОШ №4 Труновского муниципального района 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Трунова</a:t>
            </a:r>
            <a:r>
              <a:rPr lang="ru-RU" dirty="0" smtClean="0">
                <a:solidFill>
                  <a:schemeClr val="tx1"/>
                </a:solidFill>
              </a:rPr>
              <a:t> Елена Николаевна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2" name="Object 7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5602" name="Слайд" r:id="rId3" imgW="4533840" imgH="3390840" progId="PowerPoint.Slide.8">
              <p:embed/>
            </p:oleObj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043608" y="332656"/>
            <a:ext cx="7704856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ФИЗМИНУТКА</a:t>
            </a:r>
          </a:p>
          <a:p>
            <a:pPr algn="ctr"/>
            <a:endParaRPr lang="ru-RU" sz="4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Разбросать, доделать, рассвет, прездоровый, придорожный, рассказать, вымокнуть, окрепнуть, раскраска, вбежать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Object 7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6626" name="Слайд" r:id="rId3" imgW="4533840" imgH="3390840" progId="PowerPoint.Slide.8">
              <p:embed/>
            </p:oleObj>
          </a:graphicData>
        </a:graphic>
      </p:graphicFrame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1403648" y="260648"/>
            <a:ext cx="7576113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ССОРА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Поссорились (__________) б…резы,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Ра…ругались!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по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лужайк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  молча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Ра…б…жались.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Их дети понемногу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Подрастали(___________).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Забыли(____________) ссору -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Рощицею стали.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ХУДОЖНИК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Picture 5" descr="human135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2357430"/>
            <a:ext cx="4116381" cy="3457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7" name="Object 7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9457" name="Слайд" r:id="rId3" imgW="4533840" imgH="3390840" progId="PowerPoint.Slide.8">
              <p:embed/>
            </p:oleObj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 – синий,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зеленый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вадрат.png"/>
          <p:cNvPicPr>
            <a:picLocks noGrp="1"/>
          </p:cNvPicPr>
          <p:nvPr>
            <p:ph idx="1"/>
          </p:nvPr>
        </p:nvPicPr>
        <p:blipFill>
          <a:blip r:embed="rId4" cstate="print"/>
          <a:srcRect l="5969" t="4940" r="66449" b="54003"/>
          <a:stretch>
            <a:fillRect/>
          </a:stretch>
        </p:blipFill>
        <p:spPr>
          <a:xfrm>
            <a:off x="1357290" y="1700808"/>
            <a:ext cx="7319166" cy="4752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pSp>
        <p:nvGrpSpPr>
          <p:cNvPr id="3" name="Group 296"/>
          <p:cNvGrpSpPr>
            <a:grpSpLocks noGrp="1"/>
          </p:cNvGrpSpPr>
          <p:nvPr>
            <p:ph idx="1"/>
          </p:nvPr>
        </p:nvGrpSpPr>
        <p:grpSpPr bwMode="auto">
          <a:xfrm>
            <a:off x="457200" y="1600200"/>
            <a:ext cx="8229600" cy="4525963"/>
            <a:chOff x="1344" y="2798"/>
            <a:chExt cx="1079" cy="898"/>
          </a:xfrm>
        </p:grpSpPr>
        <p:sp>
          <p:nvSpPr>
            <p:cNvPr id="5" name="Freeform 297"/>
            <p:cNvSpPr>
              <a:spLocks/>
            </p:cNvSpPr>
            <p:nvPr/>
          </p:nvSpPr>
          <p:spPr bwMode="auto">
            <a:xfrm>
              <a:off x="1702" y="3170"/>
              <a:ext cx="639" cy="296"/>
            </a:xfrm>
            <a:custGeom>
              <a:avLst/>
              <a:gdLst>
                <a:gd name="T0" fmla="*/ 760 w 1277"/>
                <a:gd name="T1" fmla="*/ 0 h 592"/>
                <a:gd name="T2" fmla="*/ 1073 w 1277"/>
                <a:gd name="T3" fmla="*/ 120 h 592"/>
                <a:gd name="T4" fmla="*/ 1277 w 1277"/>
                <a:gd name="T5" fmla="*/ 592 h 592"/>
                <a:gd name="T6" fmla="*/ 0 w 1277"/>
                <a:gd name="T7" fmla="*/ 566 h 592"/>
                <a:gd name="T8" fmla="*/ 33 w 1277"/>
                <a:gd name="T9" fmla="*/ 271 h 592"/>
                <a:gd name="T10" fmla="*/ 205 w 1277"/>
                <a:gd name="T11" fmla="*/ 33 h 592"/>
                <a:gd name="T12" fmla="*/ 760 w 1277"/>
                <a:gd name="T13" fmla="*/ 0 h 59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77"/>
                <a:gd name="T22" fmla="*/ 0 h 592"/>
                <a:gd name="T23" fmla="*/ 1277 w 1277"/>
                <a:gd name="T24" fmla="*/ 592 h 59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77" h="592">
                  <a:moveTo>
                    <a:pt x="760" y="0"/>
                  </a:moveTo>
                  <a:lnTo>
                    <a:pt x="1073" y="120"/>
                  </a:lnTo>
                  <a:lnTo>
                    <a:pt x="1277" y="592"/>
                  </a:lnTo>
                  <a:lnTo>
                    <a:pt x="0" y="566"/>
                  </a:lnTo>
                  <a:lnTo>
                    <a:pt x="33" y="271"/>
                  </a:lnTo>
                  <a:lnTo>
                    <a:pt x="205" y="33"/>
                  </a:lnTo>
                  <a:lnTo>
                    <a:pt x="760" y="0"/>
                  </a:lnTo>
                  <a:close/>
                </a:path>
              </a:pathLst>
            </a:custGeom>
            <a:solidFill>
              <a:srgbClr val="007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298"/>
            <p:cNvSpPr>
              <a:spLocks/>
            </p:cNvSpPr>
            <p:nvPr/>
          </p:nvSpPr>
          <p:spPr bwMode="auto">
            <a:xfrm>
              <a:off x="1705" y="3359"/>
              <a:ext cx="7" cy="94"/>
            </a:xfrm>
            <a:custGeom>
              <a:avLst/>
              <a:gdLst>
                <a:gd name="T0" fmla="*/ 0 w 15"/>
                <a:gd name="T1" fmla="*/ 133 h 189"/>
                <a:gd name="T2" fmla="*/ 0 w 15"/>
                <a:gd name="T3" fmla="*/ 188 h 189"/>
                <a:gd name="T4" fmla="*/ 15 w 15"/>
                <a:gd name="T5" fmla="*/ 189 h 189"/>
                <a:gd name="T6" fmla="*/ 15 w 15"/>
                <a:gd name="T7" fmla="*/ 0 h 189"/>
                <a:gd name="T8" fmla="*/ 0 w 15"/>
                <a:gd name="T9" fmla="*/ 133 h 1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189"/>
                <a:gd name="T17" fmla="*/ 15 w 15"/>
                <a:gd name="T18" fmla="*/ 189 h 1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189">
                  <a:moveTo>
                    <a:pt x="0" y="133"/>
                  </a:moveTo>
                  <a:lnTo>
                    <a:pt x="0" y="188"/>
                  </a:lnTo>
                  <a:lnTo>
                    <a:pt x="15" y="189"/>
                  </a:lnTo>
                  <a:lnTo>
                    <a:pt x="15" y="0"/>
                  </a:lnTo>
                  <a:lnTo>
                    <a:pt x="0" y="133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299"/>
            <p:cNvSpPr>
              <a:spLocks/>
            </p:cNvSpPr>
            <p:nvPr/>
          </p:nvSpPr>
          <p:spPr bwMode="auto">
            <a:xfrm>
              <a:off x="1750" y="3252"/>
              <a:ext cx="7" cy="202"/>
            </a:xfrm>
            <a:custGeom>
              <a:avLst/>
              <a:gdLst>
                <a:gd name="T0" fmla="*/ 0 w 15"/>
                <a:gd name="T1" fmla="*/ 21 h 405"/>
                <a:gd name="T2" fmla="*/ 0 w 15"/>
                <a:gd name="T3" fmla="*/ 405 h 405"/>
                <a:gd name="T4" fmla="*/ 15 w 15"/>
                <a:gd name="T5" fmla="*/ 405 h 405"/>
                <a:gd name="T6" fmla="*/ 15 w 15"/>
                <a:gd name="T7" fmla="*/ 0 h 405"/>
                <a:gd name="T8" fmla="*/ 0 w 15"/>
                <a:gd name="T9" fmla="*/ 21 h 4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405"/>
                <a:gd name="T17" fmla="*/ 15 w 15"/>
                <a:gd name="T18" fmla="*/ 405 h 40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405">
                  <a:moveTo>
                    <a:pt x="0" y="21"/>
                  </a:moveTo>
                  <a:lnTo>
                    <a:pt x="0" y="405"/>
                  </a:lnTo>
                  <a:lnTo>
                    <a:pt x="15" y="405"/>
                  </a:lnTo>
                  <a:lnTo>
                    <a:pt x="15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300"/>
            <p:cNvSpPr>
              <a:spLocks/>
            </p:cNvSpPr>
            <p:nvPr/>
          </p:nvSpPr>
          <p:spPr bwMode="auto">
            <a:xfrm>
              <a:off x="1795" y="3190"/>
              <a:ext cx="7" cy="265"/>
            </a:xfrm>
            <a:custGeom>
              <a:avLst/>
              <a:gdLst>
                <a:gd name="T0" fmla="*/ 0 w 15"/>
                <a:gd name="T1" fmla="*/ 21 h 530"/>
                <a:gd name="T2" fmla="*/ 0 w 15"/>
                <a:gd name="T3" fmla="*/ 530 h 530"/>
                <a:gd name="T4" fmla="*/ 15 w 15"/>
                <a:gd name="T5" fmla="*/ 530 h 530"/>
                <a:gd name="T6" fmla="*/ 15 w 15"/>
                <a:gd name="T7" fmla="*/ 0 h 530"/>
                <a:gd name="T8" fmla="*/ 0 w 15"/>
                <a:gd name="T9" fmla="*/ 21 h 5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530"/>
                <a:gd name="T17" fmla="*/ 15 w 15"/>
                <a:gd name="T18" fmla="*/ 530 h 53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530">
                  <a:moveTo>
                    <a:pt x="0" y="21"/>
                  </a:moveTo>
                  <a:lnTo>
                    <a:pt x="0" y="530"/>
                  </a:lnTo>
                  <a:lnTo>
                    <a:pt x="15" y="530"/>
                  </a:lnTo>
                  <a:lnTo>
                    <a:pt x="15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301"/>
            <p:cNvSpPr>
              <a:spLocks/>
            </p:cNvSpPr>
            <p:nvPr/>
          </p:nvSpPr>
          <p:spPr bwMode="auto">
            <a:xfrm>
              <a:off x="1839" y="3184"/>
              <a:ext cx="7" cy="272"/>
            </a:xfrm>
            <a:custGeom>
              <a:avLst/>
              <a:gdLst>
                <a:gd name="T0" fmla="*/ 0 w 15"/>
                <a:gd name="T1" fmla="*/ 2 h 544"/>
                <a:gd name="T2" fmla="*/ 0 w 15"/>
                <a:gd name="T3" fmla="*/ 544 h 544"/>
                <a:gd name="T4" fmla="*/ 15 w 15"/>
                <a:gd name="T5" fmla="*/ 544 h 544"/>
                <a:gd name="T6" fmla="*/ 15 w 15"/>
                <a:gd name="T7" fmla="*/ 0 h 544"/>
                <a:gd name="T8" fmla="*/ 0 w 15"/>
                <a:gd name="T9" fmla="*/ 2 h 5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544"/>
                <a:gd name="T17" fmla="*/ 15 w 15"/>
                <a:gd name="T18" fmla="*/ 544 h 5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544">
                  <a:moveTo>
                    <a:pt x="0" y="2"/>
                  </a:moveTo>
                  <a:lnTo>
                    <a:pt x="0" y="544"/>
                  </a:lnTo>
                  <a:lnTo>
                    <a:pt x="15" y="544"/>
                  </a:lnTo>
                  <a:lnTo>
                    <a:pt x="1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Rectangle 302"/>
            <p:cNvSpPr>
              <a:spLocks noChangeArrowheads="1"/>
            </p:cNvSpPr>
            <p:nvPr/>
          </p:nvSpPr>
          <p:spPr bwMode="auto">
            <a:xfrm>
              <a:off x="1884" y="3181"/>
              <a:ext cx="7" cy="276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303"/>
            <p:cNvSpPr>
              <a:spLocks/>
            </p:cNvSpPr>
            <p:nvPr/>
          </p:nvSpPr>
          <p:spPr bwMode="auto">
            <a:xfrm>
              <a:off x="1929" y="3179"/>
              <a:ext cx="7" cy="279"/>
            </a:xfrm>
            <a:custGeom>
              <a:avLst/>
              <a:gdLst>
                <a:gd name="T0" fmla="*/ 0 w 15"/>
                <a:gd name="T1" fmla="*/ 1 h 559"/>
                <a:gd name="T2" fmla="*/ 0 w 15"/>
                <a:gd name="T3" fmla="*/ 558 h 559"/>
                <a:gd name="T4" fmla="*/ 15 w 15"/>
                <a:gd name="T5" fmla="*/ 559 h 559"/>
                <a:gd name="T6" fmla="*/ 15 w 15"/>
                <a:gd name="T7" fmla="*/ 0 h 559"/>
                <a:gd name="T8" fmla="*/ 0 w 15"/>
                <a:gd name="T9" fmla="*/ 1 h 5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559"/>
                <a:gd name="T17" fmla="*/ 15 w 15"/>
                <a:gd name="T18" fmla="*/ 559 h 5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559">
                  <a:moveTo>
                    <a:pt x="0" y="1"/>
                  </a:moveTo>
                  <a:lnTo>
                    <a:pt x="0" y="558"/>
                  </a:lnTo>
                  <a:lnTo>
                    <a:pt x="15" y="559"/>
                  </a:lnTo>
                  <a:lnTo>
                    <a:pt x="15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304"/>
            <p:cNvSpPr>
              <a:spLocks/>
            </p:cNvSpPr>
            <p:nvPr/>
          </p:nvSpPr>
          <p:spPr bwMode="auto">
            <a:xfrm>
              <a:off x="1973" y="3176"/>
              <a:ext cx="8" cy="283"/>
            </a:xfrm>
            <a:custGeom>
              <a:avLst/>
              <a:gdLst>
                <a:gd name="T0" fmla="*/ 0 w 15"/>
                <a:gd name="T1" fmla="*/ 1 h 566"/>
                <a:gd name="T2" fmla="*/ 0 w 15"/>
                <a:gd name="T3" fmla="*/ 566 h 566"/>
                <a:gd name="T4" fmla="*/ 15 w 15"/>
                <a:gd name="T5" fmla="*/ 566 h 566"/>
                <a:gd name="T6" fmla="*/ 15 w 15"/>
                <a:gd name="T7" fmla="*/ 0 h 566"/>
                <a:gd name="T8" fmla="*/ 0 w 15"/>
                <a:gd name="T9" fmla="*/ 1 h 5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566"/>
                <a:gd name="T17" fmla="*/ 15 w 15"/>
                <a:gd name="T18" fmla="*/ 566 h 5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566">
                  <a:moveTo>
                    <a:pt x="0" y="1"/>
                  </a:moveTo>
                  <a:lnTo>
                    <a:pt x="0" y="566"/>
                  </a:lnTo>
                  <a:lnTo>
                    <a:pt x="15" y="566"/>
                  </a:lnTo>
                  <a:lnTo>
                    <a:pt x="15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305"/>
            <p:cNvSpPr>
              <a:spLocks/>
            </p:cNvSpPr>
            <p:nvPr/>
          </p:nvSpPr>
          <p:spPr bwMode="auto">
            <a:xfrm>
              <a:off x="2018" y="3173"/>
              <a:ext cx="8" cy="287"/>
            </a:xfrm>
            <a:custGeom>
              <a:avLst/>
              <a:gdLst>
                <a:gd name="T0" fmla="*/ 0 w 15"/>
                <a:gd name="T1" fmla="*/ 1 h 573"/>
                <a:gd name="T2" fmla="*/ 0 w 15"/>
                <a:gd name="T3" fmla="*/ 573 h 573"/>
                <a:gd name="T4" fmla="*/ 15 w 15"/>
                <a:gd name="T5" fmla="*/ 573 h 573"/>
                <a:gd name="T6" fmla="*/ 15 w 15"/>
                <a:gd name="T7" fmla="*/ 0 h 573"/>
                <a:gd name="T8" fmla="*/ 0 w 15"/>
                <a:gd name="T9" fmla="*/ 1 h 5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573"/>
                <a:gd name="T17" fmla="*/ 15 w 15"/>
                <a:gd name="T18" fmla="*/ 573 h 5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573">
                  <a:moveTo>
                    <a:pt x="0" y="1"/>
                  </a:moveTo>
                  <a:lnTo>
                    <a:pt x="0" y="573"/>
                  </a:lnTo>
                  <a:lnTo>
                    <a:pt x="15" y="573"/>
                  </a:lnTo>
                  <a:lnTo>
                    <a:pt x="15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306"/>
            <p:cNvSpPr>
              <a:spLocks/>
            </p:cNvSpPr>
            <p:nvPr/>
          </p:nvSpPr>
          <p:spPr bwMode="auto">
            <a:xfrm>
              <a:off x="2063" y="3170"/>
              <a:ext cx="7" cy="290"/>
            </a:xfrm>
            <a:custGeom>
              <a:avLst/>
              <a:gdLst>
                <a:gd name="T0" fmla="*/ 0 w 15"/>
                <a:gd name="T1" fmla="*/ 1 h 580"/>
                <a:gd name="T2" fmla="*/ 0 w 15"/>
                <a:gd name="T3" fmla="*/ 580 h 580"/>
                <a:gd name="T4" fmla="*/ 15 w 15"/>
                <a:gd name="T5" fmla="*/ 580 h 580"/>
                <a:gd name="T6" fmla="*/ 15 w 15"/>
                <a:gd name="T7" fmla="*/ 0 h 580"/>
                <a:gd name="T8" fmla="*/ 0 w 15"/>
                <a:gd name="T9" fmla="*/ 1 h 5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580"/>
                <a:gd name="T17" fmla="*/ 15 w 15"/>
                <a:gd name="T18" fmla="*/ 580 h 58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580">
                  <a:moveTo>
                    <a:pt x="0" y="1"/>
                  </a:moveTo>
                  <a:lnTo>
                    <a:pt x="0" y="580"/>
                  </a:lnTo>
                  <a:lnTo>
                    <a:pt x="15" y="580"/>
                  </a:lnTo>
                  <a:lnTo>
                    <a:pt x="15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307"/>
            <p:cNvSpPr>
              <a:spLocks/>
            </p:cNvSpPr>
            <p:nvPr/>
          </p:nvSpPr>
          <p:spPr bwMode="auto">
            <a:xfrm>
              <a:off x="2107" y="3179"/>
              <a:ext cx="8" cy="282"/>
            </a:xfrm>
            <a:custGeom>
              <a:avLst/>
              <a:gdLst>
                <a:gd name="T0" fmla="*/ 0 w 15"/>
                <a:gd name="T1" fmla="*/ 0 h 565"/>
                <a:gd name="T2" fmla="*/ 0 w 15"/>
                <a:gd name="T3" fmla="*/ 565 h 565"/>
                <a:gd name="T4" fmla="*/ 15 w 15"/>
                <a:gd name="T5" fmla="*/ 565 h 565"/>
                <a:gd name="T6" fmla="*/ 15 w 15"/>
                <a:gd name="T7" fmla="*/ 6 h 565"/>
                <a:gd name="T8" fmla="*/ 0 w 15"/>
                <a:gd name="T9" fmla="*/ 0 h 5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565"/>
                <a:gd name="T17" fmla="*/ 15 w 15"/>
                <a:gd name="T18" fmla="*/ 565 h 5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565">
                  <a:moveTo>
                    <a:pt x="0" y="0"/>
                  </a:moveTo>
                  <a:lnTo>
                    <a:pt x="0" y="565"/>
                  </a:lnTo>
                  <a:lnTo>
                    <a:pt x="15" y="565"/>
                  </a:lnTo>
                  <a:lnTo>
                    <a:pt x="15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308"/>
            <p:cNvSpPr>
              <a:spLocks/>
            </p:cNvSpPr>
            <p:nvPr/>
          </p:nvSpPr>
          <p:spPr bwMode="auto">
            <a:xfrm>
              <a:off x="2152" y="3196"/>
              <a:ext cx="8" cy="267"/>
            </a:xfrm>
            <a:custGeom>
              <a:avLst/>
              <a:gdLst>
                <a:gd name="T0" fmla="*/ 0 w 15"/>
                <a:gd name="T1" fmla="*/ 0 h 532"/>
                <a:gd name="T2" fmla="*/ 0 w 15"/>
                <a:gd name="T3" fmla="*/ 531 h 532"/>
                <a:gd name="T4" fmla="*/ 15 w 15"/>
                <a:gd name="T5" fmla="*/ 532 h 532"/>
                <a:gd name="T6" fmla="*/ 15 w 15"/>
                <a:gd name="T7" fmla="*/ 6 h 532"/>
                <a:gd name="T8" fmla="*/ 0 w 15"/>
                <a:gd name="T9" fmla="*/ 0 h 5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532"/>
                <a:gd name="T17" fmla="*/ 15 w 15"/>
                <a:gd name="T18" fmla="*/ 532 h 5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532">
                  <a:moveTo>
                    <a:pt x="0" y="0"/>
                  </a:moveTo>
                  <a:lnTo>
                    <a:pt x="0" y="531"/>
                  </a:lnTo>
                  <a:lnTo>
                    <a:pt x="15" y="532"/>
                  </a:lnTo>
                  <a:lnTo>
                    <a:pt x="15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Freeform 309"/>
            <p:cNvSpPr>
              <a:spLocks/>
            </p:cNvSpPr>
            <p:nvPr/>
          </p:nvSpPr>
          <p:spPr bwMode="auto">
            <a:xfrm>
              <a:off x="2197" y="3214"/>
              <a:ext cx="8" cy="249"/>
            </a:xfrm>
            <a:custGeom>
              <a:avLst/>
              <a:gdLst>
                <a:gd name="T0" fmla="*/ 0 w 15"/>
                <a:gd name="T1" fmla="*/ 0 h 499"/>
                <a:gd name="T2" fmla="*/ 0 w 15"/>
                <a:gd name="T3" fmla="*/ 499 h 499"/>
                <a:gd name="T4" fmla="*/ 15 w 15"/>
                <a:gd name="T5" fmla="*/ 499 h 499"/>
                <a:gd name="T6" fmla="*/ 15 w 15"/>
                <a:gd name="T7" fmla="*/ 6 h 499"/>
                <a:gd name="T8" fmla="*/ 0 w 15"/>
                <a:gd name="T9" fmla="*/ 0 h 4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499"/>
                <a:gd name="T17" fmla="*/ 15 w 15"/>
                <a:gd name="T18" fmla="*/ 499 h 49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499">
                  <a:moveTo>
                    <a:pt x="0" y="0"/>
                  </a:moveTo>
                  <a:lnTo>
                    <a:pt x="0" y="499"/>
                  </a:lnTo>
                  <a:lnTo>
                    <a:pt x="15" y="499"/>
                  </a:lnTo>
                  <a:lnTo>
                    <a:pt x="15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310"/>
            <p:cNvSpPr>
              <a:spLocks/>
            </p:cNvSpPr>
            <p:nvPr/>
          </p:nvSpPr>
          <p:spPr bwMode="auto">
            <a:xfrm>
              <a:off x="2242" y="3237"/>
              <a:ext cx="7" cy="227"/>
            </a:xfrm>
            <a:custGeom>
              <a:avLst/>
              <a:gdLst>
                <a:gd name="T0" fmla="*/ 0 w 15"/>
                <a:gd name="T1" fmla="*/ 0 h 454"/>
                <a:gd name="T2" fmla="*/ 0 w 15"/>
                <a:gd name="T3" fmla="*/ 454 h 454"/>
                <a:gd name="T4" fmla="*/ 15 w 15"/>
                <a:gd name="T5" fmla="*/ 454 h 454"/>
                <a:gd name="T6" fmla="*/ 15 w 15"/>
                <a:gd name="T7" fmla="*/ 33 h 454"/>
                <a:gd name="T8" fmla="*/ 0 w 15"/>
                <a:gd name="T9" fmla="*/ 0 h 4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454"/>
                <a:gd name="T17" fmla="*/ 15 w 15"/>
                <a:gd name="T18" fmla="*/ 454 h 4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454">
                  <a:moveTo>
                    <a:pt x="0" y="0"/>
                  </a:moveTo>
                  <a:lnTo>
                    <a:pt x="0" y="454"/>
                  </a:lnTo>
                  <a:lnTo>
                    <a:pt x="15" y="454"/>
                  </a:lnTo>
                  <a:lnTo>
                    <a:pt x="15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311"/>
            <p:cNvSpPr>
              <a:spLocks/>
            </p:cNvSpPr>
            <p:nvPr/>
          </p:nvSpPr>
          <p:spPr bwMode="auto">
            <a:xfrm>
              <a:off x="2287" y="3340"/>
              <a:ext cx="7" cy="125"/>
            </a:xfrm>
            <a:custGeom>
              <a:avLst/>
              <a:gdLst>
                <a:gd name="T0" fmla="*/ 0 w 15"/>
                <a:gd name="T1" fmla="*/ 0 h 249"/>
                <a:gd name="T2" fmla="*/ 0 w 15"/>
                <a:gd name="T3" fmla="*/ 249 h 249"/>
                <a:gd name="T4" fmla="*/ 15 w 15"/>
                <a:gd name="T5" fmla="*/ 249 h 249"/>
                <a:gd name="T6" fmla="*/ 15 w 15"/>
                <a:gd name="T7" fmla="*/ 35 h 249"/>
                <a:gd name="T8" fmla="*/ 0 w 15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249"/>
                <a:gd name="T17" fmla="*/ 15 w 15"/>
                <a:gd name="T18" fmla="*/ 249 h 2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249">
                  <a:moveTo>
                    <a:pt x="0" y="0"/>
                  </a:moveTo>
                  <a:lnTo>
                    <a:pt x="0" y="249"/>
                  </a:lnTo>
                  <a:lnTo>
                    <a:pt x="15" y="249"/>
                  </a:lnTo>
                  <a:lnTo>
                    <a:pt x="15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312"/>
            <p:cNvSpPr>
              <a:spLocks/>
            </p:cNvSpPr>
            <p:nvPr/>
          </p:nvSpPr>
          <p:spPr bwMode="auto">
            <a:xfrm>
              <a:off x="2331" y="3444"/>
              <a:ext cx="8" cy="22"/>
            </a:xfrm>
            <a:custGeom>
              <a:avLst/>
              <a:gdLst>
                <a:gd name="T0" fmla="*/ 0 w 15"/>
                <a:gd name="T1" fmla="*/ 0 h 44"/>
                <a:gd name="T2" fmla="*/ 0 w 15"/>
                <a:gd name="T3" fmla="*/ 44 h 44"/>
                <a:gd name="T4" fmla="*/ 15 w 15"/>
                <a:gd name="T5" fmla="*/ 44 h 44"/>
                <a:gd name="T6" fmla="*/ 15 w 15"/>
                <a:gd name="T7" fmla="*/ 35 h 44"/>
                <a:gd name="T8" fmla="*/ 0 w 15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44"/>
                <a:gd name="T17" fmla="*/ 15 w 15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44">
                  <a:moveTo>
                    <a:pt x="0" y="0"/>
                  </a:moveTo>
                  <a:lnTo>
                    <a:pt x="0" y="44"/>
                  </a:lnTo>
                  <a:lnTo>
                    <a:pt x="15" y="44"/>
                  </a:lnTo>
                  <a:lnTo>
                    <a:pt x="15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313"/>
            <p:cNvSpPr>
              <a:spLocks/>
            </p:cNvSpPr>
            <p:nvPr/>
          </p:nvSpPr>
          <p:spPr bwMode="auto">
            <a:xfrm>
              <a:off x="2121" y="3078"/>
              <a:ext cx="39" cy="48"/>
            </a:xfrm>
            <a:custGeom>
              <a:avLst/>
              <a:gdLst>
                <a:gd name="T0" fmla="*/ 0 w 79"/>
                <a:gd name="T1" fmla="*/ 0 h 97"/>
                <a:gd name="T2" fmla="*/ 79 w 79"/>
                <a:gd name="T3" fmla="*/ 15 h 97"/>
                <a:gd name="T4" fmla="*/ 76 w 79"/>
                <a:gd name="T5" fmla="*/ 97 h 97"/>
                <a:gd name="T6" fmla="*/ 53 w 79"/>
                <a:gd name="T7" fmla="*/ 37 h 97"/>
                <a:gd name="T8" fmla="*/ 3 w 79"/>
                <a:gd name="T9" fmla="*/ 23 h 97"/>
                <a:gd name="T10" fmla="*/ 0 w 79"/>
                <a:gd name="T11" fmla="*/ 0 h 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9"/>
                <a:gd name="T19" fmla="*/ 0 h 97"/>
                <a:gd name="T20" fmla="*/ 79 w 79"/>
                <a:gd name="T21" fmla="*/ 97 h 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9" h="97">
                  <a:moveTo>
                    <a:pt x="0" y="0"/>
                  </a:moveTo>
                  <a:lnTo>
                    <a:pt x="79" y="15"/>
                  </a:lnTo>
                  <a:lnTo>
                    <a:pt x="76" y="97"/>
                  </a:lnTo>
                  <a:lnTo>
                    <a:pt x="53" y="37"/>
                  </a:lnTo>
                  <a:lnTo>
                    <a:pt x="3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314"/>
            <p:cNvSpPr>
              <a:spLocks/>
            </p:cNvSpPr>
            <p:nvPr/>
          </p:nvSpPr>
          <p:spPr bwMode="auto">
            <a:xfrm>
              <a:off x="1724" y="2798"/>
              <a:ext cx="397" cy="270"/>
            </a:xfrm>
            <a:custGeom>
              <a:avLst/>
              <a:gdLst>
                <a:gd name="T0" fmla="*/ 742 w 794"/>
                <a:gd name="T1" fmla="*/ 519 h 541"/>
                <a:gd name="T2" fmla="*/ 794 w 794"/>
                <a:gd name="T3" fmla="*/ 179 h 541"/>
                <a:gd name="T4" fmla="*/ 793 w 794"/>
                <a:gd name="T5" fmla="*/ 178 h 541"/>
                <a:gd name="T6" fmla="*/ 790 w 794"/>
                <a:gd name="T7" fmla="*/ 175 h 541"/>
                <a:gd name="T8" fmla="*/ 785 w 794"/>
                <a:gd name="T9" fmla="*/ 172 h 541"/>
                <a:gd name="T10" fmla="*/ 778 w 794"/>
                <a:gd name="T11" fmla="*/ 166 h 541"/>
                <a:gd name="T12" fmla="*/ 769 w 794"/>
                <a:gd name="T13" fmla="*/ 159 h 541"/>
                <a:gd name="T14" fmla="*/ 759 w 794"/>
                <a:gd name="T15" fmla="*/ 152 h 541"/>
                <a:gd name="T16" fmla="*/ 746 w 794"/>
                <a:gd name="T17" fmla="*/ 144 h 541"/>
                <a:gd name="T18" fmla="*/ 732 w 794"/>
                <a:gd name="T19" fmla="*/ 135 h 541"/>
                <a:gd name="T20" fmla="*/ 716 w 794"/>
                <a:gd name="T21" fmla="*/ 125 h 541"/>
                <a:gd name="T22" fmla="*/ 699 w 794"/>
                <a:gd name="T23" fmla="*/ 114 h 541"/>
                <a:gd name="T24" fmla="*/ 680 w 794"/>
                <a:gd name="T25" fmla="*/ 104 h 541"/>
                <a:gd name="T26" fmla="*/ 659 w 794"/>
                <a:gd name="T27" fmla="*/ 93 h 541"/>
                <a:gd name="T28" fmla="*/ 638 w 794"/>
                <a:gd name="T29" fmla="*/ 82 h 541"/>
                <a:gd name="T30" fmla="*/ 613 w 794"/>
                <a:gd name="T31" fmla="*/ 72 h 541"/>
                <a:gd name="T32" fmla="*/ 589 w 794"/>
                <a:gd name="T33" fmla="*/ 60 h 541"/>
                <a:gd name="T34" fmla="*/ 563 w 794"/>
                <a:gd name="T35" fmla="*/ 51 h 541"/>
                <a:gd name="T36" fmla="*/ 535 w 794"/>
                <a:gd name="T37" fmla="*/ 41 h 541"/>
                <a:gd name="T38" fmla="*/ 506 w 794"/>
                <a:gd name="T39" fmla="*/ 33 h 541"/>
                <a:gd name="T40" fmla="*/ 476 w 794"/>
                <a:gd name="T41" fmla="*/ 23 h 541"/>
                <a:gd name="T42" fmla="*/ 445 w 794"/>
                <a:gd name="T43" fmla="*/ 16 h 541"/>
                <a:gd name="T44" fmla="*/ 413 w 794"/>
                <a:gd name="T45" fmla="*/ 11 h 541"/>
                <a:gd name="T46" fmla="*/ 379 w 794"/>
                <a:gd name="T47" fmla="*/ 6 h 541"/>
                <a:gd name="T48" fmla="*/ 345 w 794"/>
                <a:gd name="T49" fmla="*/ 3 h 541"/>
                <a:gd name="T50" fmla="*/ 310 w 794"/>
                <a:gd name="T51" fmla="*/ 0 h 541"/>
                <a:gd name="T52" fmla="*/ 273 w 794"/>
                <a:gd name="T53" fmla="*/ 0 h 541"/>
                <a:gd name="T54" fmla="*/ 237 w 794"/>
                <a:gd name="T55" fmla="*/ 1 h 541"/>
                <a:gd name="T56" fmla="*/ 200 w 794"/>
                <a:gd name="T57" fmla="*/ 5 h 541"/>
                <a:gd name="T58" fmla="*/ 160 w 794"/>
                <a:gd name="T59" fmla="*/ 11 h 541"/>
                <a:gd name="T60" fmla="*/ 121 w 794"/>
                <a:gd name="T61" fmla="*/ 19 h 541"/>
                <a:gd name="T62" fmla="*/ 82 w 794"/>
                <a:gd name="T63" fmla="*/ 29 h 541"/>
                <a:gd name="T64" fmla="*/ 42 w 794"/>
                <a:gd name="T65" fmla="*/ 42 h 541"/>
                <a:gd name="T66" fmla="*/ 0 w 794"/>
                <a:gd name="T67" fmla="*/ 58 h 541"/>
                <a:gd name="T68" fmla="*/ 86 w 794"/>
                <a:gd name="T69" fmla="*/ 126 h 541"/>
                <a:gd name="T70" fmla="*/ 31 w 794"/>
                <a:gd name="T71" fmla="*/ 163 h 541"/>
                <a:gd name="T72" fmla="*/ 65 w 794"/>
                <a:gd name="T73" fmla="*/ 332 h 541"/>
                <a:gd name="T74" fmla="*/ 661 w 794"/>
                <a:gd name="T75" fmla="*/ 350 h 541"/>
                <a:gd name="T76" fmla="*/ 692 w 794"/>
                <a:gd name="T77" fmla="*/ 541 h 541"/>
                <a:gd name="T78" fmla="*/ 742 w 794"/>
                <a:gd name="T79" fmla="*/ 519 h 54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794"/>
                <a:gd name="T121" fmla="*/ 0 h 541"/>
                <a:gd name="T122" fmla="*/ 794 w 794"/>
                <a:gd name="T123" fmla="*/ 541 h 54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794" h="541">
                  <a:moveTo>
                    <a:pt x="742" y="519"/>
                  </a:moveTo>
                  <a:lnTo>
                    <a:pt x="794" y="179"/>
                  </a:lnTo>
                  <a:lnTo>
                    <a:pt x="793" y="178"/>
                  </a:lnTo>
                  <a:lnTo>
                    <a:pt x="790" y="175"/>
                  </a:lnTo>
                  <a:lnTo>
                    <a:pt x="785" y="172"/>
                  </a:lnTo>
                  <a:lnTo>
                    <a:pt x="778" y="166"/>
                  </a:lnTo>
                  <a:lnTo>
                    <a:pt x="769" y="159"/>
                  </a:lnTo>
                  <a:lnTo>
                    <a:pt x="759" y="152"/>
                  </a:lnTo>
                  <a:lnTo>
                    <a:pt x="746" y="144"/>
                  </a:lnTo>
                  <a:lnTo>
                    <a:pt x="732" y="135"/>
                  </a:lnTo>
                  <a:lnTo>
                    <a:pt x="716" y="125"/>
                  </a:lnTo>
                  <a:lnTo>
                    <a:pt x="699" y="114"/>
                  </a:lnTo>
                  <a:lnTo>
                    <a:pt x="680" y="104"/>
                  </a:lnTo>
                  <a:lnTo>
                    <a:pt x="659" y="93"/>
                  </a:lnTo>
                  <a:lnTo>
                    <a:pt x="638" y="82"/>
                  </a:lnTo>
                  <a:lnTo>
                    <a:pt x="613" y="72"/>
                  </a:lnTo>
                  <a:lnTo>
                    <a:pt x="589" y="60"/>
                  </a:lnTo>
                  <a:lnTo>
                    <a:pt x="563" y="51"/>
                  </a:lnTo>
                  <a:lnTo>
                    <a:pt x="535" y="41"/>
                  </a:lnTo>
                  <a:lnTo>
                    <a:pt x="506" y="33"/>
                  </a:lnTo>
                  <a:lnTo>
                    <a:pt x="476" y="23"/>
                  </a:lnTo>
                  <a:lnTo>
                    <a:pt x="445" y="16"/>
                  </a:lnTo>
                  <a:lnTo>
                    <a:pt x="413" y="11"/>
                  </a:lnTo>
                  <a:lnTo>
                    <a:pt x="379" y="6"/>
                  </a:lnTo>
                  <a:lnTo>
                    <a:pt x="345" y="3"/>
                  </a:lnTo>
                  <a:lnTo>
                    <a:pt x="310" y="0"/>
                  </a:lnTo>
                  <a:lnTo>
                    <a:pt x="273" y="0"/>
                  </a:lnTo>
                  <a:lnTo>
                    <a:pt x="237" y="1"/>
                  </a:lnTo>
                  <a:lnTo>
                    <a:pt x="200" y="5"/>
                  </a:lnTo>
                  <a:lnTo>
                    <a:pt x="160" y="11"/>
                  </a:lnTo>
                  <a:lnTo>
                    <a:pt x="121" y="19"/>
                  </a:lnTo>
                  <a:lnTo>
                    <a:pt x="82" y="29"/>
                  </a:lnTo>
                  <a:lnTo>
                    <a:pt x="42" y="42"/>
                  </a:lnTo>
                  <a:lnTo>
                    <a:pt x="0" y="58"/>
                  </a:lnTo>
                  <a:lnTo>
                    <a:pt x="86" y="126"/>
                  </a:lnTo>
                  <a:lnTo>
                    <a:pt x="31" y="163"/>
                  </a:lnTo>
                  <a:lnTo>
                    <a:pt x="65" y="332"/>
                  </a:lnTo>
                  <a:lnTo>
                    <a:pt x="661" y="350"/>
                  </a:lnTo>
                  <a:lnTo>
                    <a:pt x="692" y="541"/>
                  </a:lnTo>
                  <a:lnTo>
                    <a:pt x="742" y="5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315"/>
            <p:cNvSpPr>
              <a:spLocks/>
            </p:cNvSpPr>
            <p:nvPr/>
          </p:nvSpPr>
          <p:spPr bwMode="auto">
            <a:xfrm>
              <a:off x="1727" y="2876"/>
              <a:ext cx="364" cy="451"/>
            </a:xfrm>
            <a:custGeom>
              <a:avLst/>
              <a:gdLst>
                <a:gd name="T0" fmla="*/ 666 w 728"/>
                <a:gd name="T1" fmla="*/ 189 h 902"/>
                <a:gd name="T2" fmla="*/ 483 w 728"/>
                <a:gd name="T3" fmla="*/ 47 h 902"/>
                <a:gd name="T4" fmla="*/ 240 w 728"/>
                <a:gd name="T5" fmla="*/ 45 h 902"/>
                <a:gd name="T6" fmla="*/ 133 w 728"/>
                <a:gd name="T7" fmla="*/ 0 h 902"/>
                <a:gd name="T8" fmla="*/ 62 w 728"/>
                <a:gd name="T9" fmla="*/ 161 h 902"/>
                <a:gd name="T10" fmla="*/ 2 w 728"/>
                <a:gd name="T11" fmla="*/ 390 h 902"/>
                <a:gd name="T12" fmla="*/ 31 w 728"/>
                <a:gd name="T13" fmla="*/ 418 h 902"/>
                <a:gd name="T14" fmla="*/ 0 w 728"/>
                <a:gd name="T15" fmla="*/ 505 h 902"/>
                <a:gd name="T16" fmla="*/ 115 w 728"/>
                <a:gd name="T17" fmla="*/ 598 h 902"/>
                <a:gd name="T18" fmla="*/ 156 w 728"/>
                <a:gd name="T19" fmla="*/ 734 h 902"/>
                <a:gd name="T20" fmla="*/ 277 w 728"/>
                <a:gd name="T21" fmla="*/ 899 h 902"/>
                <a:gd name="T22" fmla="*/ 383 w 728"/>
                <a:gd name="T23" fmla="*/ 902 h 902"/>
                <a:gd name="T24" fmla="*/ 496 w 728"/>
                <a:gd name="T25" fmla="*/ 810 h 902"/>
                <a:gd name="T26" fmla="*/ 538 w 728"/>
                <a:gd name="T27" fmla="*/ 867 h 902"/>
                <a:gd name="T28" fmla="*/ 547 w 728"/>
                <a:gd name="T29" fmla="*/ 886 h 902"/>
                <a:gd name="T30" fmla="*/ 726 w 728"/>
                <a:gd name="T31" fmla="*/ 718 h 902"/>
                <a:gd name="T32" fmla="*/ 728 w 728"/>
                <a:gd name="T33" fmla="*/ 545 h 902"/>
                <a:gd name="T34" fmla="*/ 666 w 728"/>
                <a:gd name="T35" fmla="*/ 189 h 90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728"/>
                <a:gd name="T55" fmla="*/ 0 h 902"/>
                <a:gd name="T56" fmla="*/ 728 w 728"/>
                <a:gd name="T57" fmla="*/ 902 h 90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728" h="902">
                  <a:moveTo>
                    <a:pt x="666" y="189"/>
                  </a:moveTo>
                  <a:lnTo>
                    <a:pt x="483" y="47"/>
                  </a:lnTo>
                  <a:lnTo>
                    <a:pt x="240" y="45"/>
                  </a:lnTo>
                  <a:lnTo>
                    <a:pt x="133" y="0"/>
                  </a:lnTo>
                  <a:lnTo>
                    <a:pt x="62" y="161"/>
                  </a:lnTo>
                  <a:lnTo>
                    <a:pt x="2" y="390"/>
                  </a:lnTo>
                  <a:lnTo>
                    <a:pt x="31" y="418"/>
                  </a:lnTo>
                  <a:lnTo>
                    <a:pt x="0" y="505"/>
                  </a:lnTo>
                  <a:lnTo>
                    <a:pt x="115" y="598"/>
                  </a:lnTo>
                  <a:lnTo>
                    <a:pt x="156" y="734"/>
                  </a:lnTo>
                  <a:lnTo>
                    <a:pt x="277" y="899"/>
                  </a:lnTo>
                  <a:lnTo>
                    <a:pt x="383" y="902"/>
                  </a:lnTo>
                  <a:lnTo>
                    <a:pt x="496" y="810"/>
                  </a:lnTo>
                  <a:lnTo>
                    <a:pt x="538" y="867"/>
                  </a:lnTo>
                  <a:lnTo>
                    <a:pt x="547" y="886"/>
                  </a:lnTo>
                  <a:lnTo>
                    <a:pt x="726" y="718"/>
                  </a:lnTo>
                  <a:lnTo>
                    <a:pt x="728" y="545"/>
                  </a:lnTo>
                  <a:lnTo>
                    <a:pt x="666" y="189"/>
                  </a:lnTo>
                  <a:close/>
                </a:path>
              </a:pathLst>
            </a:custGeom>
            <a:solidFill>
              <a:srgbClr val="F2BF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Freeform 316"/>
            <p:cNvSpPr>
              <a:spLocks/>
            </p:cNvSpPr>
            <p:nvPr/>
          </p:nvSpPr>
          <p:spPr bwMode="auto">
            <a:xfrm>
              <a:off x="1887" y="3048"/>
              <a:ext cx="98" cy="45"/>
            </a:xfrm>
            <a:custGeom>
              <a:avLst/>
              <a:gdLst>
                <a:gd name="T0" fmla="*/ 0 w 197"/>
                <a:gd name="T1" fmla="*/ 32 h 92"/>
                <a:gd name="T2" fmla="*/ 2 w 197"/>
                <a:gd name="T3" fmla="*/ 30 h 92"/>
                <a:gd name="T4" fmla="*/ 6 w 197"/>
                <a:gd name="T5" fmla="*/ 28 h 92"/>
                <a:gd name="T6" fmla="*/ 12 w 197"/>
                <a:gd name="T7" fmla="*/ 24 h 92"/>
                <a:gd name="T8" fmla="*/ 21 w 197"/>
                <a:gd name="T9" fmla="*/ 19 h 92"/>
                <a:gd name="T10" fmla="*/ 32 w 197"/>
                <a:gd name="T11" fmla="*/ 13 h 92"/>
                <a:gd name="T12" fmla="*/ 43 w 197"/>
                <a:gd name="T13" fmla="*/ 9 h 92"/>
                <a:gd name="T14" fmla="*/ 57 w 197"/>
                <a:gd name="T15" fmla="*/ 5 h 92"/>
                <a:gd name="T16" fmla="*/ 72 w 197"/>
                <a:gd name="T17" fmla="*/ 2 h 92"/>
                <a:gd name="T18" fmla="*/ 87 w 197"/>
                <a:gd name="T19" fmla="*/ 0 h 92"/>
                <a:gd name="T20" fmla="*/ 103 w 197"/>
                <a:gd name="T21" fmla="*/ 2 h 92"/>
                <a:gd name="T22" fmla="*/ 119 w 197"/>
                <a:gd name="T23" fmla="*/ 6 h 92"/>
                <a:gd name="T24" fmla="*/ 136 w 197"/>
                <a:gd name="T25" fmla="*/ 13 h 92"/>
                <a:gd name="T26" fmla="*/ 153 w 197"/>
                <a:gd name="T27" fmla="*/ 25 h 92"/>
                <a:gd name="T28" fmla="*/ 169 w 197"/>
                <a:gd name="T29" fmla="*/ 41 h 92"/>
                <a:gd name="T30" fmla="*/ 184 w 197"/>
                <a:gd name="T31" fmla="*/ 62 h 92"/>
                <a:gd name="T32" fmla="*/ 197 w 197"/>
                <a:gd name="T33" fmla="*/ 87 h 92"/>
                <a:gd name="T34" fmla="*/ 196 w 197"/>
                <a:gd name="T35" fmla="*/ 87 h 92"/>
                <a:gd name="T36" fmla="*/ 192 w 197"/>
                <a:gd name="T37" fmla="*/ 88 h 92"/>
                <a:gd name="T38" fmla="*/ 184 w 197"/>
                <a:gd name="T39" fmla="*/ 89 h 92"/>
                <a:gd name="T40" fmla="*/ 174 w 197"/>
                <a:gd name="T41" fmla="*/ 89 h 92"/>
                <a:gd name="T42" fmla="*/ 163 w 197"/>
                <a:gd name="T43" fmla="*/ 90 h 92"/>
                <a:gd name="T44" fmla="*/ 150 w 197"/>
                <a:gd name="T45" fmla="*/ 92 h 92"/>
                <a:gd name="T46" fmla="*/ 135 w 197"/>
                <a:gd name="T47" fmla="*/ 90 h 92"/>
                <a:gd name="T48" fmla="*/ 120 w 197"/>
                <a:gd name="T49" fmla="*/ 90 h 92"/>
                <a:gd name="T50" fmla="*/ 103 w 197"/>
                <a:gd name="T51" fmla="*/ 88 h 92"/>
                <a:gd name="T52" fmla="*/ 87 w 197"/>
                <a:gd name="T53" fmla="*/ 85 h 92"/>
                <a:gd name="T54" fmla="*/ 71 w 197"/>
                <a:gd name="T55" fmla="*/ 81 h 92"/>
                <a:gd name="T56" fmla="*/ 55 w 197"/>
                <a:gd name="T57" fmla="*/ 74 h 92"/>
                <a:gd name="T58" fmla="*/ 40 w 197"/>
                <a:gd name="T59" fmla="*/ 67 h 92"/>
                <a:gd name="T60" fmla="*/ 25 w 197"/>
                <a:gd name="T61" fmla="*/ 57 h 92"/>
                <a:gd name="T62" fmla="*/ 12 w 197"/>
                <a:gd name="T63" fmla="*/ 45 h 92"/>
                <a:gd name="T64" fmla="*/ 0 w 197"/>
                <a:gd name="T65" fmla="*/ 32 h 9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97"/>
                <a:gd name="T100" fmla="*/ 0 h 92"/>
                <a:gd name="T101" fmla="*/ 197 w 197"/>
                <a:gd name="T102" fmla="*/ 92 h 9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97" h="92">
                  <a:moveTo>
                    <a:pt x="0" y="32"/>
                  </a:moveTo>
                  <a:lnTo>
                    <a:pt x="2" y="30"/>
                  </a:lnTo>
                  <a:lnTo>
                    <a:pt x="6" y="28"/>
                  </a:lnTo>
                  <a:lnTo>
                    <a:pt x="12" y="24"/>
                  </a:lnTo>
                  <a:lnTo>
                    <a:pt x="21" y="19"/>
                  </a:lnTo>
                  <a:lnTo>
                    <a:pt x="32" y="13"/>
                  </a:lnTo>
                  <a:lnTo>
                    <a:pt x="43" y="9"/>
                  </a:lnTo>
                  <a:lnTo>
                    <a:pt x="57" y="5"/>
                  </a:lnTo>
                  <a:lnTo>
                    <a:pt x="72" y="2"/>
                  </a:lnTo>
                  <a:lnTo>
                    <a:pt x="87" y="0"/>
                  </a:lnTo>
                  <a:lnTo>
                    <a:pt x="103" y="2"/>
                  </a:lnTo>
                  <a:lnTo>
                    <a:pt x="119" y="6"/>
                  </a:lnTo>
                  <a:lnTo>
                    <a:pt x="136" y="13"/>
                  </a:lnTo>
                  <a:lnTo>
                    <a:pt x="153" y="25"/>
                  </a:lnTo>
                  <a:lnTo>
                    <a:pt x="169" y="41"/>
                  </a:lnTo>
                  <a:lnTo>
                    <a:pt x="184" y="62"/>
                  </a:lnTo>
                  <a:lnTo>
                    <a:pt x="197" y="87"/>
                  </a:lnTo>
                  <a:lnTo>
                    <a:pt x="196" y="87"/>
                  </a:lnTo>
                  <a:lnTo>
                    <a:pt x="192" y="88"/>
                  </a:lnTo>
                  <a:lnTo>
                    <a:pt x="184" y="89"/>
                  </a:lnTo>
                  <a:lnTo>
                    <a:pt x="174" y="89"/>
                  </a:lnTo>
                  <a:lnTo>
                    <a:pt x="163" y="90"/>
                  </a:lnTo>
                  <a:lnTo>
                    <a:pt x="150" y="92"/>
                  </a:lnTo>
                  <a:lnTo>
                    <a:pt x="135" y="90"/>
                  </a:lnTo>
                  <a:lnTo>
                    <a:pt x="120" y="90"/>
                  </a:lnTo>
                  <a:lnTo>
                    <a:pt x="103" y="88"/>
                  </a:lnTo>
                  <a:lnTo>
                    <a:pt x="87" y="85"/>
                  </a:lnTo>
                  <a:lnTo>
                    <a:pt x="71" y="81"/>
                  </a:lnTo>
                  <a:lnTo>
                    <a:pt x="55" y="74"/>
                  </a:lnTo>
                  <a:lnTo>
                    <a:pt x="40" y="67"/>
                  </a:lnTo>
                  <a:lnTo>
                    <a:pt x="25" y="57"/>
                  </a:lnTo>
                  <a:lnTo>
                    <a:pt x="12" y="45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Freeform 317"/>
            <p:cNvSpPr>
              <a:spLocks/>
            </p:cNvSpPr>
            <p:nvPr/>
          </p:nvSpPr>
          <p:spPr bwMode="auto">
            <a:xfrm>
              <a:off x="1909" y="3046"/>
              <a:ext cx="31" cy="31"/>
            </a:xfrm>
            <a:custGeom>
              <a:avLst/>
              <a:gdLst>
                <a:gd name="T0" fmla="*/ 27 w 62"/>
                <a:gd name="T1" fmla="*/ 61 h 61"/>
                <a:gd name="T2" fmla="*/ 34 w 62"/>
                <a:gd name="T3" fmla="*/ 61 h 61"/>
                <a:gd name="T4" fmla="*/ 39 w 62"/>
                <a:gd name="T5" fmla="*/ 60 h 61"/>
                <a:gd name="T6" fmla="*/ 45 w 62"/>
                <a:gd name="T7" fmla="*/ 59 h 61"/>
                <a:gd name="T8" fmla="*/ 50 w 62"/>
                <a:gd name="T9" fmla="*/ 55 h 61"/>
                <a:gd name="T10" fmla="*/ 54 w 62"/>
                <a:gd name="T11" fmla="*/ 52 h 61"/>
                <a:gd name="T12" fmla="*/ 58 w 62"/>
                <a:gd name="T13" fmla="*/ 47 h 61"/>
                <a:gd name="T14" fmla="*/ 61 w 62"/>
                <a:gd name="T15" fmla="*/ 42 h 61"/>
                <a:gd name="T16" fmla="*/ 62 w 62"/>
                <a:gd name="T17" fmla="*/ 36 h 61"/>
                <a:gd name="T18" fmla="*/ 62 w 62"/>
                <a:gd name="T19" fmla="*/ 23 h 61"/>
                <a:gd name="T20" fmla="*/ 57 w 62"/>
                <a:gd name="T21" fmla="*/ 13 h 61"/>
                <a:gd name="T22" fmla="*/ 47 w 62"/>
                <a:gd name="T23" fmla="*/ 5 h 61"/>
                <a:gd name="T24" fmla="*/ 36 w 62"/>
                <a:gd name="T25" fmla="*/ 1 h 61"/>
                <a:gd name="T26" fmla="*/ 29 w 62"/>
                <a:gd name="T27" fmla="*/ 0 h 61"/>
                <a:gd name="T28" fmla="*/ 23 w 62"/>
                <a:gd name="T29" fmla="*/ 1 h 61"/>
                <a:gd name="T30" fmla="*/ 17 w 62"/>
                <a:gd name="T31" fmla="*/ 3 h 61"/>
                <a:gd name="T32" fmla="*/ 13 w 62"/>
                <a:gd name="T33" fmla="*/ 6 h 61"/>
                <a:gd name="T34" fmla="*/ 8 w 62"/>
                <a:gd name="T35" fmla="*/ 10 h 61"/>
                <a:gd name="T36" fmla="*/ 5 w 62"/>
                <a:gd name="T37" fmla="*/ 15 h 61"/>
                <a:gd name="T38" fmla="*/ 1 w 62"/>
                <a:gd name="T39" fmla="*/ 21 h 61"/>
                <a:gd name="T40" fmla="*/ 0 w 62"/>
                <a:gd name="T41" fmla="*/ 27 h 61"/>
                <a:gd name="T42" fmla="*/ 1 w 62"/>
                <a:gd name="T43" fmla="*/ 38 h 61"/>
                <a:gd name="T44" fmla="*/ 6 w 62"/>
                <a:gd name="T45" fmla="*/ 48 h 61"/>
                <a:gd name="T46" fmla="*/ 15 w 62"/>
                <a:gd name="T47" fmla="*/ 56 h 61"/>
                <a:gd name="T48" fmla="*/ 27 w 62"/>
                <a:gd name="T49" fmla="*/ 61 h 6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2"/>
                <a:gd name="T76" fmla="*/ 0 h 61"/>
                <a:gd name="T77" fmla="*/ 62 w 62"/>
                <a:gd name="T78" fmla="*/ 61 h 6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2" h="61">
                  <a:moveTo>
                    <a:pt x="27" y="61"/>
                  </a:moveTo>
                  <a:lnTo>
                    <a:pt x="34" y="61"/>
                  </a:lnTo>
                  <a:lnTo>
                    <a:pt x="39" y="60"/>
                  </a:lnTo>
                  <a:lnTo>
                    <a:pt x="45" y="59"/>
                  </a:lnTo>
                  <a:lnTo>
                    <a:pt x="50" y="55"/>
                  </a:lnTo>
                  <a:lnTo>
                    <a:pt x="54" y="52"/>
                  </a:lnTo>
                  <a:lnTo>
                    <a:pt x="58" y="47"/>
                  </a:lnTo>
                  <a:lnTo>
                    <a:pt x="61" y="42"/>
                  </a:lnTo>
                  <a:lnTo>
                    <a:pt x="62" y="36"/>
                  </a:lnTo>
                  <a:lnTo>
                    <a:pt x="62" y="23"/>
                  </a:lnTo>
                  <a:lnTo>
                    <a:pt x="57" y="13"/>
                  </a:lnTo>
                  <a:lnTo>
                    <a:pt x="47" y="5"/>
                  </a:lnTo>
                  <a:lnTo>
                    <a:pt x="36" y="1"/>
                  </a:lnTo>
                  <a:lnTo>
                    <a:pt x="29" y="0"/>
                  </a:lnTo>
                  <a:lnTo>
                    <a:pt x="23" y="1"/>
                  </a:lnTo>
                  <a:lnTo>
                    <a:pt x="17" y="3"/>
                  </a:lnTo>
                  <a:lnTo>
                    <a:pt x="13" y="6"/>
                  </a:lnTo>
                  <a:lnTo>
                    <a:pt x="8" y="10"/>
                  </a:lnTo>
                  <a:lnTo>
                    <a:pt x="5" y="15"/>
                  </a:lnTo>
                  <a:lnTo>
                    <a:pt x="1" y="21"/>
                  </a:lnTo>
                  <a:lnTo>
                    <a:pt x="0" y="27"/>
                  </a:lnTo>
                  <a:lnTo>
                    <a:pt x="1" y="38"/>
                  </a:lnTo>
                  <a:lnTo>
                    <a:pt x="6" y="48"/>
                  </a:lnTo>
                  <a:lnTo>
                    <a:pt x="15" y="56"/>
                  </a:lnTo>
                  <a:lnTo>
                    <a:pt x="27" y="61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Freeform 318"/>
            <p:cNvSpPr>
              <a:spLocks/>
            </p:cNvSpPr>
            <p:nvPr/>
          </p:nvSpPr>
          <p:spPr bwMode="auto">
            <a:xfrm>
              <a:off x="1917" y="3052"/>
              <a:ext cx="15" cy="15"/>
            </a:xfrm>
            <a:custGeom>
              <a:avLst/>
              <a:gdLst>
                <a:gd name="T0" fmla="*/ 14 w 31"/>
                <a:gd name="T1" fmla="*/ 30 h 30"/>
                <a:gd name="T2" fmla="*/ 20 w 31"/>
                <a:gd name="T3" fmla="*/ 30 h 30"/>
                <a:gd name="T4" fmla="*/ 26 w 31"/>
                <a:gd name="T5" fmla="*/ 26 h 30"/>
                <a:gd name="T6" fmla="*/ 29 w 31"/>
                <a:gd name="T7" fmla="*/ 23 h 30"/>
                <a:gd name="T8" fmla="*/ 31 w 31"/>
                <a:gd name="T9" fmla="*/ 17 h 30"/>
                <a:gd name="T10" fmla="*/ 31 w 31"/>
                <a:gd name="T11" fmla="*/ 11 h 30"/>
                <a:gd name="T12" fmla="*/ 28 w 31"/>
                <a:gd name="T13" fmla="*/ 5 h 30"/>
                <a:gd name="T14" fmla="*/ 23 w 31"/>
                <a:gd name="T15" fmla="*/ 2 h 30"/>
                <a:gd name="T16" fmla="*/ 18 w 31"/>
                <a:gd name="T17" fmla="*/ 0 h 30"/>
                <a:gd name="T18" fmla="*/ 12 w 31"/>
                <a:gd name="T19" fmla="*/ 0 h 30"/>
                <a:gd name="T20" fmla="*/ 7 w 31"/>
                <a:gd name="T21" fmla="*/ 2 h 30"/>
                <a:gd name="T22" fmla="*/ 3 w 31"/>
                <a:gd name="T23" fmla="*/ 7 h 30"/>
                <a:gd name="T24" fmla="*/ 0 w 31"/>
                <a:gd name="T25" fmla="*/ 12 h 30"/>
                <a:gd name="T26" fmla="*/ 0 w 31"/>
                <a:gd name="T27" fmla="*/ 19 h 30"/>
                <a:gd name="T28" fmla="*/ 4 w 31"/>
                <a:gd name="T29" fmla="*/ 24 h 30"/>
                <a:gd name="T30" fmla="*/ 8 w 31"/>
                <a:gd name="T31" fmla="*/ 27 h 30"/>
                <a:gd name="T32" fmla="*/ 14 w 31"/>
                <a:gd name="T33" fmla="*/ 30 h 3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1"/>
                <a:gd name="T52" fmla="*/ 0 h 30"/>
                <a:gd name="T53" fmla="*/ 31 w 31"/>
                <a:gd name="T54" fmla="*/ 30 h 3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1" h="30">
                  <a:moveTo>
                    <a:pt x="14" y="30"/>
                  </a:moveTo>
                  <a:lnTo>
                    <a:pt x="20" y="30"/>
                  </a:lnTo>
                  <a:lnTo>
                    <a:pt x="26" y="26"/>
                  </a:lnTo>
                  <a:lnTo>
                    <a:pt x="29" y="23"/>
                  </a:lnTo>
                  <a:lnTo>
                    <a:pt x="31" y="17"/>
                  </a:lnTo>
                  <a:lnTo>
                    <a:pt x="31" y="11"/>
                  </a:lnTo>
                  <a:lnTo>
                    <a:pt x="28" y="5"/>
                  </a:lnTo>
                  <a:lnTo>
                    <a:pt x="23" y="2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7" y="2"/>
                  </a:lnTo>
                  <a:lnTo>
                    <a:pt x="3" y="7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4" y="24"/>
                  </a:lnTo>
                  <a:lnTo>
                    <a:pt x="8" y="27"/>
                  </a:lnTo>
                  <a:lnTo>
                    <a:pt x="14" y="3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Freeform 319"/>
            <p:cNvSpPr>
              <a:spLocks/>
            </p:cNvSpPr>
            <p:nvPr/>
          </p:nvSpPr>
          <p:spPr bwMode="auto">
            <a:xfrm>
              <a:off x="1925" y="3053"/>
              <a:ext cx="6" cy="6"/>
            </a:xfrm>
            <a:custGeom>
              <a:avLst/>
              <a:gdLst>
                <a:gd name="T0" fmla="*/ 4 w 11"/>
                <a:gd name="T1" fmla="*/ 11 h 11"/>
                <a:gd name="T2" fmla="*/ 7 w 11"/>
                <a:gd name="T3" fmla="*/ 11 h 11"/>
                <a:gd name="T4" fmla="*/ 9 w 11"/>
                <a:gd name="T5" fmla="*/ 10 h 11"/>
                <a:gd name="T6" fmla="*/ 10 w 11"/>
                <a:gd name="T7" fmla="*/ 8 h 11"/>
                <a:gd name="T8" fmla="*/ 11 w 11"/>
                <a:gd name="T9" fmla="*/ 6 h 11"/>
                <a:gd name="T10" fmla="*/ 11 w 11"/>
                <a:gd name="T11" fmla="*/ 3 h 11"/>
                <a:gd name="T12" fmla="*/ 10 w 11"/>
                <a:gd name="T13" fmla="*/ 2 h 11"/>
                <a:gd name="T14" fmla="*/ 8 w 11"/>
                <a:gd name="T15" fmla="*/ 0 h 11"/>
                <a:gd name="T16" fmla="*/ 5 w 11"/>
                <a:gd name="T17" fmla="*/ 0 h 11"/>
                <a:gd name="T18" fmla="*/ 3 w 11"/>
                <a:gd name="T19" fmla="*/ 0 h 11"/>
                <a:gd name="T20" fmla="*/ 2 w 11"/>
                <a:gd name="T21" fmla="*/ 0 h 11"/>
                <a:gd name="T22" fmla="*/ 1 w 11"/>
                <a:gd name="T23" fmla="*/ 2 h 11"/>
                <a:gd name="T24" fmla="*/ 0 w 11"/>
                <a:gd name="T25" fmla="*/ 4 h 11"/>
                <a:gd name="T26" fmla="*/ 0 w 11"/>
                <a:gd name="T27" fmla="*/ 7 h 11"/>
                <a:gd name="T28" fmla="*/ 1 w 11"/>
                <a:gd name="T29" fmla="*/ 9 h 11"/>
                <a:gd name="T30" fmla="*/ 2 w 11"/>
                <a:gd name="T31" fmla="*/ 10 h 11"/>
                <a:gd name="T32" fmla="*/ 4 w 11"/>
                <a:gd name="T33" fmla="*/ 11 h 1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"/>
                <a:gd name="T52" fmla="*/ 0 h 11"/>
                <a:gd name="T53" fmla="*/ 11 w 11"/>
                <a:gd name="T54" fmla="*/ 11 h 1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" h="11">
                  <a:moveTo>
                    <a:pt x="4" y="11"/>
                  </a:moveTo>
                  <a:lnTo>
                    <a:pt x="7" y="11"/>
                  </a:lnTo>
                  <a:lnTo>
                    <a:pt x="9" y="10"/>
                  </a:lnTo>
                  <a:lnTo>
                    <a:pt x="10" y="8"/>
                  </a:lnTo>
                  <a:lnTo>
                    <a:pt x="11" y="6"/>
                  </a:lnTo>
                  <a:lnTo>
                    <a:pt x="11" y="3"/>
                  </a:lnTo>
                  <a:lnTo>
                    <a:pt x="10" y="2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7"/>
                  </a:lnTo>
                  <a:lnTo>
                    <a:pt x="1" y="9"/>
                  </a:lnTo>
                  <a:lnTo>
                    <a:pt x="2" y="10"/>
                  </a:lnTo>
                  <a:lnTo>
                    <a:pt x="4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Freeform 320"/>
            <p:cNvSpPr>
              <a:spLocks/>
            </p:cNvSpPr>
            <p:nvPr/>
          </p:nvSpPr>
          <p:spPr bwMode="auto">
            <a:xfrm>
              <a:off x="1969" y="3226"/>
              <a:ext cx="57" cy="93"/>
            </a:xfrm>
            <a:custGeom>
              <a:avLst/>
              <a:gdLst>
                <a:gd name="T0" fmla="*/ 114 w 114"/>
                <a:gd name="T1" fmla="*/ 0 h 186"/>
                <a:gd name="T2" fmla="*/ 62 w 114"/>
                <a:gd name="T3" fmla="*/ 186 h 186"/>
                <a:gd name="T4" fmla="*/ 0 w 114"/>
                <a:gd name="T5" fmla="*/ 124 h 186"/>
                <a:gd name="T6" fmla="*/ 114 w 114"/>
                <a:gd name="T7" fmla="*/ 0 h 18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4"/>
                <a:gd name="T13" fmla="*/ 0 h 186"/>
                <a:gd name="T14" fmla="*/ 114 w 114"/>
                <a:gd name="T15" fmla="*/ 186 h 18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4" h="186">
                  <a:moveTo>
                    <a:pt x="114" y="0"/>
                  </a:moveTo>
                  <a:lnTo>
                    <a:pt x="62" y="186"/>
                  </a:lnTo>
                  <a:lnTo>
                    <a:pt x="0" y="124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E072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Freeform 321"/>
            <p:cNvSpPr>
              <a:spLocks/>
            </p:cNvSpPr>
            <p:nvPr/>
          </p:nvSpPr>
          <p:spPr bwMode="auto">
            <a:xfrm>
              <a:off x="2063" y="3132"/>
              <a:ext cx="37" cy="38"/>
            </a:xfrm>
            <a:custGeom>
              <a:avLst/>
              <a:gdLst>
                <a:gd name="T0" fmla="*/ 0 w 74"/>
                <a:gd name="T1" fmla="*/ 15 h 76"/>
                <a:gd name="T2" fmla="*/ 28 w 74"/>
                <a:gd name="T3" fmla="*/ 34 h 76"/>
                <a:gd name="T4" fmla="*/ 74 w 74"/>
                <a:gd name="T5" fmla="*/ 0 h 76"/>
                <a:gd name="T6" fmla="*/ 38 w 74"/>
                <a:gd name="T7" fmla="*/ 76 h 76"/>
                <a:gd name="T8" fmla="*/ 0 w 74"/>
                <a:gd name="T9" fmla="*/ 15 h 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76"/>
                <a:gd name="T17" fmla="*/ 74 w 74"/>
                <a:gd name="T18" fmla="*/ 76 h 7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76">
                  <a:moveTo>
                    <a:pt x="0" y="15"/>
                  </a:moveTo>
                  <a:lnTo>
                    <a:pt x="28" y="34"/>
                  </a:lnTo>
                  <a:lnTo>
                    <a:pt x="74" y="0"/>
                  </a:lnTo>
                  <a:lnTo>
                    <a:pt x="38" y="76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E072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Freeform 322"/>
            <p:cNvSpPr>
              <a:spLocks/>
            </p:cNvSpPr>
            <p:nvPr/>
          </p:nvSpPr>
          <p:spPr bwMode="auto">
            <a:xfrm>
              <a:off x="1723" y="3058"/>
              <a:ext cx="91" cy="39"/>
            </a:xfrm>
            <a:custGeom>
              <a:avLst/>
              <a:gdLst>
                <a:gd name="T0" fmla="*/ 0 w 183"/>
                <a:gd name="T1" fmla="*/ 61 h 78"/>
                <a:gd name="T2" fmla="*/ 3 w 183"/>
                <a:gd name="T3" fmla="*/ 57 h 78"/>
                <a:gd name="T4" fmla="*/ 13 w 183"/>
                <a:gd name="T5" fmla="*/ 44 h 78"/>
                <a:gd name="T6" fmla="*/ 29 w 183"/>
                <a:gd name="T7" fmla="*/ 28 h 78"/>
                <a:gd name="T8" fmla="*/ 50 w 183"/>
                <a:gd name="T9" fmla="*/ 12 h 78"/>
                <a:gd name="T10" fmla="*/ 76 w 183"/>
                <a:gd name="T11" fmla="*/ 1 h 78"/>
                <a:gd name="T12" fmla="*/ 107 w 183"/>
                <a:gd name="T13" fmla="*/ 0 h 78"/>
                <a:gd name="T14" fmla="*/ 143 w 183"/>
                <a:gd name="T15" fmla="*/ 12 h 78"/>
                <a:gd name="T16" fmla="*/ 183 w 183"/>
                <a:gd name="T17" fmla="*/ 40 h 78"/>
                <a:gd name="T18" fmla="*/ 179 w 183"/>
                <a:gd name="T19" fmla="*/ 44 h 78"/>
                <a:gd name="T20" fmla="*/ 165 w 183"/>
                <a:gd name="T21" fmla="*/ 51 h 78"/>
                <a:gd name="T22" fmla="*/ 145 w 183"/>
                <a:gd name="T23" fmla="*/ 60 h 78"/>
                <a:gd name="T24" fmla="*/ 120 w 183"/>
                <a:gd name="T25" fmla="*/ 69 h 78"/>
                <a:gd name="T26" fmla="*/ 90 w 183"/>
                <a:gd name="T27" fmla="*/ 76 h 78"/>
                <a:gd name="T28" fmla="*/ 60 w 183"/>
                <a:gd name="T29" fmla="*/ 78 h 78"/>
                <a:gd name="T30" fmla="*/ 29 w 183"/>
                <a:gd name="T31" fmla="*/ 75 h 78"/>
                <a:gd name="T32" fmla="*/ 0 w 183"/>
                <a:gd name="T33" fmla="*/ 61 h 7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83"/>
                <a:gd name="T52" fmla="*/ 0 h 78"/>
                <a:gd name="T53" fmla="*/ 183 w 183"/>
                <a:gd name="T54" fmla="*/ 78 h 7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83" h="78">
                  <a:moveTo>
                    <a:pt x="0" y="61"/>
                  </a:moveTo>
                  <a:lnTo>
                    <a:pt x="3" y="57"/>
                  </a:lnTo>
                  <a:lnTo>
                    <a:pt x="13" y="44"/>
                  </a:lnTo>
                  <a:lnTo>
                    <a:pt x="29" y="28"/>
                  </a:lnTo>
                  <a:lnTo>
                    <a:pt x="50" y="12"/>
                  </a:lnTo>
                  <a:lnTo>
                    <a:pt x="76" y="1"/>
                  </a:lnTo>
                  <a:lnTo>
                    <a:pt x="107" y="0"/>
                  </a:lnTo>
                  <a:lnTo>
                    <a:pt x="143" y="12"/>
                  </a:lnTo>
                  <a:lnTo>
                    <a:pt x="183" y="40"/>
                  </a:lnTo>
                  <a:lnTo>
                    <a:pt x="179" y="44"/>
                  </a:lnTo>
                  <a:lnTo>
                    <a:pt x="165" y="51"/>
                  </a:lnTo>
                  <a:lnTo>
                    <a:pt x="145" y="60"/>
                  </a:lnTo>
                  <a:lnTo>
                    <a:pt x="120" y="69"/>
                  </a:lnTo>
                  <a:lnTo>
                    <a:pt x="90" y="76"/>
                  </a:lnTo>
                  <a:lnTo>
                    <a:pt x="60" y="78"/>
                  </a:lnTo>
                  <a:lnTo>
                    <a:pt x="29" y="75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Freeform 323"/>
            <p:cNvSpPr>
              <a:spLocks/>
            </p:cNvSpPr>
            <p:nvPr/>
          </p:nvSpPr>
          <p:spPr bwMode="auto">
            <a:xfrm>
              <a:off x="1748" y="3049"/>
              <a:ext cx="28" cy="28"/>
            </a:xfrm>
            <a:custGeom>
              <a:avLst/>
              <a:gdLst>
                <a:gd name="T0" fmla="*/ 34 w 55"/>
                <a:gd name="T1" fmla="*/ 55 h 56"/>
                <a:gd name="T2" fmla="*/ 45 w 55"/>
                <a:gd name="T3" fmla="*/ 49 h 56"/>
                <a:gd name="T4" fmla="*/ 52 w 55"/>
                <a:gd name="T5" fmla="*/ 41 h 56"/>
                <a:gd name="T6" fmla="*/ 55 w 55"/>
                <a:gd name="T7" fmla="*/ 32 h 56"/>
                <a:gd name="T8" fmla="*/ 55 w 55"/>
                <a:gd name="T9" fmla="*/ 22 h 56"/>
                <a:gd name="T10" fmla="*/ 53 w 55"/>
                <a:gd name="T11" fmla="*/ 16 h 56"/>
                <a:gd name="T12" fmla="*/ 50 w 55"/>
                <a:gd name="T13" fmla="*/ 11 h 56"/>
                <a:gd name="T14" fmla="*/ 47 w 55"/>
                <a:gd name="T15" fmla="*/ 8 h 56"/>
                <a:gd name="T16" fmla="*/ 42 w 55"/>
                <a:gd name="T17" fmla="*/ 4 h 56"/>
                <a:gd name="T18" fmla="*/ 38 w 55"/>
                <a:gd name="T19" fmla="*/ 2 h 56"/>
                <a:gd name="T20" fmla="*/ 32 w 55"/>
                <a:gd name="T21" fmla="*/ 1 h 56"/>
                <a:gd name="T22" fmla="*/ 26 w 55"/>
                <a:gd name="T23" fmla="*/ 0 h 56"/>
                <a:gd name="T24" fmla="*/ 20 w 55"/>
                <a:gd name="T25" fmla="*/ 1 h 56"/>
                <a:gd name="T26" fmla="*/ 10 w 55"/>
                <a:gd name="T27" fmla="*/ 7 h 56"/>
                <a:gd name="T28" fmla="*/ 3 w 55"/>
                <a:gd name="T29" fmla="*/ 14 h 56"/>
                <a:gd name="T30" fmla="*/ 0 w 55"/>
                <a:gd name="T31" fmla="*/ 24 h 56"/>
                <a:gd name="T32" fmla="*/ 0 w 55"/>
                <a:gd name="T33" fmla="*/ 34 h 56"/>
                <a:gd name="T34" fmla="*/ 2 w 55"/>
                <a:gd name="T35" fmla="*/ 40 h 56"/>
                <a:gd name="T36" fmla="*/ 4 w 55"/>
                <a:gd name="T37" fmla="*/ 45 h 56"/>
                <a:gd name="T38" fmla="*/ 8 w 55"/>
                <a:gd name="T39" fmla="*/ 48 h 56"/>
                <a:gd name="T40" fmla="*/ 12 w 55"/>
                <a:gd name="T41" fmla="*/ 52 h 56"/>
                <a:gd name="T42" fmla="*/ 17 w 55"/>
                <a:gd name="T43" fmla="*/ 54 h 56"/>
                <a:gd name="T44" fmla="*/ 23 w 55"/>
                <a:gd name="T45" fmla="*/ 55 h 56"/>
                <a:gd name="T46" fmla="*/ 29 w 55"/>
                <a:gd name="T47" fmla="*/ 56 h 56"/>
                <a:gd name="T48" fmla="*/ 34 w 55"/>
                <a:gd name="T49" fmla="*/ 55 h 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5"/>
                <a:gd name="T76" fmla="*/ 0 h 56"/>
                <a:gd name="T77" fmla="*/ 55 w 55"/>
                <a:gd name="T78" fmla="*/ 56 h 5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5" h="56">
                  <a:moveTo>
                    <a:pt x="34" y="55"/>
                  </a:moveTo>
                  <a:lnTo>
                    <a:pt x="45" y="49"/>
                  </a:lnTo>
                  <a:lnTo>
                    <a:pt x="52" y="41"/>
                  </a:lnTo>
                  <a:lnTo>
                    <a:pt x="55" y="32"/>
                  </a:lnTo>
                  <a:lnTo>
                    <a:pt x="55" y="22"/>
                  </a:lnTo>
                  <a:lnTo>
                    <a:pt x="53" y="16"/>
                  </a:lnTo>
                  <a:lnTo>
                    <a:pt x="50" y="11"/>
                  </a:lnTo>
                  <a:lnTo>
                    <a:pt x="47" y="8"/>
                  </a:lnTo>
                  <a:lnTo>
                    <a:pt x="42" y="4"/>
                  </a:lnTo>
                  <a:lnTo>
                    <a:pt x="38" y="2"/>
                  </a:lnTo>
                  <a:lnTo>
                    <a:pt x="32" y="1"/>
                  </a:lnTo>
                  <a:lnTo>
                    <a:pt x="26" y="0"/>
                  </a:lnTo>
                  <a:lnTo>
                    <a:pt x="20" y="1"/>
                  </a:lnTo>
                  <a:lnTo>
                    <a:pt x="10" y="7"/>
                  </a:lnTo>
                  <a:lnTo>
                    <a:pt x="3" y="14"/>
                  </a:lnTo>
                  <a:lnTo>
                    <a:pt x="0" y="24"/>
                  </a:lnTo>
                  <a:lnTo>
                    <a:pt x="0" y="34"/>
                  </a:lnTo>
                  <a:lnTo>
                    <a:pt x="2" y="40"/>
                  </a:lnTo>
                  <a:lnTo>
                    <a:pt x="4" y="45"/>
                  </a:lnTo>
                  <a:lnTo>
                    <a:pt x="8" y="48"/>
                  </a:lnTo>
                  <a:lnTo>
                    <a:pt x="12" y="52"/>
                  </a:lnTo>
                  <a:lnTo>
                    <a:pt x="17" y="54"/>
                  </a:lnTo>
                  <a:lnTo>
                    <a:pt x="23" y="55"/>
                  </a:lnTo>
                  <a:lnTo>
                    <a:pt x="29" y="56"/>
                  </a:lnTo>
                  <a:lnTo>
                    <a:pt x="34" y="55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Freeform 324"/>
            <p:cNvSpPr>
              <a:spLocks/>
            </p:cNvSpPr>
            <p:nvPr/>
          </p:nvSpPr>
          <p:spPr bwMode="auto">
            <a:xfrm>
              <a:off x="1755" y="3055"/>
              <a:ext cx="13" cy="13"/>
            </a:xfrm>
            <a:custGeom>
              <a:avLst/>
              <a:gdLst>
                <a:gd name="T0" fmla="*/ 16 w 26"/>
                <a:gd name="T1" fmla="*/ 27 h 27"/>
                <a:gd name="T2" fmla="*/ 21 w 26"/>
                <a:gd name="T3" fmla="*/ 25 h 27"/>
                <a:gd name="T4" fmla="*/ 25 w 26"/>
                <a:gd name="T5" fmla="*/ 20 h 27"/>
                <a:gd name="T6" fmla="*/ 26 w 26"/>
                <a:gd name="T7" fmla="*/ 15 h 27"/>
                <a:gd name="T8" fmla="*/ 26 w 26"/>
                <a:gd name="T9" fmla="*/ 10 h 27"/>
                <a:gd name="T10" fmla="*/ 24 w 26"/>
                <a:gd name="T11" fmla="*/ 5 h 27"/>
                <a:gd name="T12" fmla="*/ 19 w 26"/>
                <a:gd name="T13" fmla="*/ 2 h 27"/>
                <a:gd name="T14" fmla="*/ 15 w 26"/>
                <a:gd name="T15" fmla="*/ 0 h 27"/>
                <a:gd name="T16" fmla="*/ 9 w 26"/>
                <a:gd name="T17" fmla="*/ 0 h 27"/>
                <a:gd name="T18" fmla="*/ 4 w 26"/>
                <a:gd name="T19" fmla="*/ 3 h 27"/>
                <a:gd name="T20" fmla="*/ 1 w 26"/>
                <a:gd name="T21" fmla="*/ 6 h 27"/>
                <a:gd name="T22" fmla="*/ 0 w 26"/>
                <a:gd name="T23" fmla="*/ 11 h 27"/>
                <a:gd name="T24" fmla="*/ 0 w 26"/>
                <a:gd name="T25" fmla="*/ 17 h 27"/>
                <a:gd name="T26" fmla="*/ 2 w 26"/>
                <a:gd name="T27" fmla="*/ 21 h 27"/>
                <a:gd name="T28" fmla="*/ 5 w 26"/>
                <a:gd name="T29" fmla="*/ 25 h 27"/>
                <a:gd name="T30" fmla="*/ 10 w 26"/>
                <a:gd name="T31" fmla="*/ 27 h 27"/>
                <a:gd name="T32" fmla="*/ 16 w 26"/>
                <a:gd name="T33" fmla="*/ 27 h 2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6"/>
                <a:gd name="T52" fmla="*/ 0 h 27"/>
                <a:gd name="T53" fmla="*/ 26 w 26"/>
                <a:gd name="T54" fmla="*/ 27 h 2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6" h="27">
                  <a:moveTo>
                    <a:pt x="16" y="27"/>
                  </a:moveTo>
                  <a:lnTo>
                    <a:pt x="21" y="25"/>
                  </a:lnTo>
                  <a:lnTo>
                    <a:pt x="25" y="20"/>
                  </a:lnTo>
                  <a:lnTo>
                    <a:pt x="26" y="15"/>
                  </a:lnTo>
                  <a:lnTo>
                    <a:pt x="26" y="10"/>
                  </a:lnTo>
                  <a:lnTo>
                    <a:pt x="24" y="5"/>
                  </a:lnTo>
                  <a:lnTo>
                    <a:pt x="19" y="2"/>
                  </a:lnTo>
                  <a:lnTo>
                    <a:pt x="15" y="0"/>
                  </a:lnTo>
                  <a:lnTo>
                    <a:pt x="9" y="0"/>
                  </a:lnTo>
                  <a:lnTo>
                    <a:pt x="4" y="3"/>
                  </a:lnTo>
                  <a:lnTo>
                    <a:pt x="1" y="6"/>
                  </a:lnTo>
                  <a:lnTo>
                    <a:pt x="0" y="11"/>
                  </a:lnTo>
                  <a:lnTo>
                    <a:pt x="0" y="17"/>
                  </a:lnTo>
                  <a:lnTo>
                    <a:pt x="2" y="21"/>
                  </a:lnTo>
                  <a:lnTo>
                    <a:pt x="5" y="25"/>
                  </a:lnTo>
                  <a:lnTo>
                    <a:pt x="10" y="27"/>
                  </a:lnTo>
                  <a:lnTo>
                    <a:pt x="16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Freeform 325"/>
            <p:cNvSpPr>
              <a:spLocks/>
            </p:cNvSpPr>
            <p:nvPr/>
          </p:nvSpPr>
          <p:spPr bwMode="auto">
            <a:xfrm>
              <a:off x="1761" y="3055"/>
              <a:ext cx="4" cy="4"/>
            </a:xfrm>
            <a:custGeom>
              <a:avLst/>
              <a:gdLst>
                <a:gd name="T0" fmla="*/ 6 w 9"/>
                <a:gd name="T1" fmla="*/ 10 h 10"/>
                <a:gd name="T2" fmla="*/ 7 w 9"/>
                <a:gd name="T3" fmla="*/ 8 h 10"/>
                <a:gd name="T4" fmla="*/ 9 w 9"/>
                <a:gd name="T5" fmla="*/ 7 h 10"/>
                <a:gd name="T6" fmla="*/ 9 w 9"/>
                <a:gd name="T7" fmla="*/ 6 h 10"/>
                <a:gd name="T8" fmla="*/ 9 w 9"/>
                <a:gd name="T9" fmla="*/ 4 h 10"/>
                <a:gd name="T10" fmla="*/ 9 w 9"/>
                <a:gd name="T11" fmla="*/ 1 h 10"/>
                <a:gd name="T12" fmla="*/ 7 w 9"/>
                <a:gd name="T13" fmla="*/ 0 h 10"/>
                <a:gd name="T14" fmla="*/ 6 w 9"/>
                <a:gd name="T15" fmla="*/ 0 h 10"/>
                <a:gd name="T16" fmla="*/ 4 w 9"/>
                <a:gd name="T17" fmla="*/ 0 h 10"/>
                <a:gd name="T18" fmla="*/ 1 w 9"/>
                <a:gd name="T19" fmla="*/ 0 h 10"/>
                <a:gd name="T20" fmla="*/ 0 w 9"/>
                <a:gd name="T21" fmla="*/ 3 h 10"/>
                <a:gd name="T22" fmla="*/ 0 w 9"/>
                <a:gd name="T23" fmla="*/ 4 h 10"/>
                <a:gd name="T24" fmla="*/ 0 w 9"/>
                <a:gd name="T25" fmla="*/ 6 h 10"/>
                <a:gd name="T26" fmla="*/ 1 w 9"/>
                <a:gd name="T27" fmla="*/ 7 h 10"/>
                <a:gd name="T28" fmla="*/ 2 w 9"/>
                <a:gd name="T29" fmla="*/ 10 h 10"/>
                <a:gd name="T30" fmla="*/ 4 w 9"/>
                <a:gd name="T31" fmla="*/ 10 h 10"/>
                <a:gd name="T32" fmla="*/ 6 w 9"/>
                <a:gd name="T33" fmla="*/ 10 h 1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"/>
                <a:gd name="T52" fmla="*/ 0 h 10"/>
                <a:gd name="T53" fmla="*/ 9 w 9"/>
                <a:gd name="T54" fmla="*/ 10 h 1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" h="10">
                  <a:moveTo>
                    <a:pt x="6" y="10"/>
                  </a:moveTo>
                  <a:lnTo>
                    <a:pt x="7" y="8"/>
                  </a:lnTo>
                  <a:lnTo>
                    <a:pt x="9" y="7"/>
                  </a:lnTo>
                  <a:lnTo>
                    <a:pt x="9" y="6"/>
                  </a:lnTo>
                  <a:lnTo>
                    <a:pt x="9" y="4"/>
                  </a:lnTo>
                  <a:lnTo>
                    <a:pt x="9" y="1"/>
                  </a:ln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1" y="0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1" y="7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6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Freeform 326"/>
            <p:cNvSpPr>
              <a:spLocks/>
            </p:cNvSpPr>
            <p:nvPr/>
          </p:nvSpPr>
          <p:spPr bwMode="auto">
            <a:xfrm>
              <a:off x="1870" y="3149"/>
              <a:ext cx="51" cy="70"/>
            </a:xfrm>
            <a:custGeom>
              <a:avLst/>
              <a:gdLst>
                <a:gd name="T0" fmla="*/ 0 w 101"/>
                <a:gd name="T1" fmla="*/ 4 h 141"/>
                <a:gd name="T2" fmla="*/ 5 w 101"/>
                <a:gd name="T3" fmla="*/ 2 h 141"/>
                <a:gd name="T4" fmla="*/ 15 w 101"/>
                <a:gd name="T5" fmla="*/ 0 h 141"/>
                <a:gd name="T6" fmla="*/ 30 w 101"/>
                <a:gd name="T7" fmla="*/ 0 h 141"/>
                <a:gd name="T8" fmla="*/ 48 w 101"/>
                <a:gd name="T9" fmla="*/ 5 h 141"/>
                <a:gd name="T10" fmla="*/ 67 w 101"/>
                <a:gd name="T11" fmla="*/ 19 h 141"/>
                <a:gd name="T12" fmla="*/ 83 w 101"/>
                <a:gd name="T13" fmla="*/ 44 h 141"/>
                <a:gd name="T14" fmla="*/ 94 w 101"/>
                <a:gd name="T15" fmla="*/ 83 h 141"/>
                <a:gd name="T16" fmla="*/ 101 w 101"/>
                <a:gd name="T17" fmla="*/ 141 h 141"/>
                <a:gd name="T18" fmla="*/ 100 w 101"/>
                <a:gd name="T19" fmla="*/ 136 h 141"/>
                <a:gd name="T20" fmla="*/ 98 w 101"/>
                <a:gd name="T21" fmla="*/ 126 h 141"/>
                <a:gd name="T22" fmla="*/ 92 w 101"/>
                <a:gd name="T23" fmla="*/ 108 h 141"/>
                <a:gd name="T24" fmla="*/ 84 w 101"/>
                <a:gd name="T25" fmla="*/ 88 h 141"/>
                <a:gd name="T26" fmla="*/ 71 w 101"/>
                <a:gd name="T27" fmla="*/ 66 h 141"/>
                <a:gd name="T28" fmla="*/ 53 w 101"/>
                <a:gd name="T29" fmla="*/ 43 h 141"/>
                <a:gd name="T30" fmla="*/ 30 w 101"/>
                <a:gd name="T31" fmla="*/ 22 h 141"/>
                <a:gd name="T32" fmla="*/ 0 w 101"/>
                <a:gd name="T33" fmla="*/ 4 h 14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01"/>
                <a:gd name="T52" fmla="*/ 0 h 141"/>
                <a:gd name="T53" fmla="*/ 101 w 101"/>
                <a:gd name="T54" fmla="*/ 141 h 14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01" h="141">
                  <a:moveTo>
                    <a:pt x="0" y="4"/>
                  </a:moveTo>
                  <a:lnTo>
                    <a:pt x="5" y="2"/>
                  </a:lnTo>
                  <a:lnTo>
                    <a:pt x="15" y="0"/>
                  </a:lnTo>
                  <a:lnTo>
                    <a:pt x="30" y="0"/>
                  </a:lnTo>
                  <a:lnTo>
                    <a:pt x="48" y="5"/>
                  </a:lnTo>
                  <a:lnTo>
                    <a:pt x="67" y="19"/>
                  </a:lnTo>
                  <a:lnTo>
                    <a:pt x="83" y="44"/>
                  </a:lnTo>
                  <a:lnTo>
                    <a:pt x="94" y="83"/>
                  </a:lnTo>
                  <a:lnTo>
                    <a:pt x="101" y="141"/>
                  </a:lnTo>
                  <a:lnTo>
                    <a:pt x="100" y="136"/>
                  </a:lnTo>
                  <a:lnTo>
                    <a:pt x="98" y="126"/>
                  </a:lnTo>
                  <a:lnTo>
                    <a:pt x="92" y="108"/>
                  </a:lnTo>
                  <a:lnTo>
                    <a:pt x="84" y="88"/>
                  </a:lnTo>
                  <a:lnTo>
                    <a:pt x="71" y="66"/>
                  </a:lnTo>
                  <a:lnTo>
                    <a:pt x="53" y="43"/>
                  </a:lnTo>
                  <a:lnTo>
                    <a:pt x="30" y="22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072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Freeform 327"/>
            <p:cNvSpPr>
              <a:spLocks/>
            </p:cNvSpPr>
            <p:nvPr/>
          </p:nvSpPr>
          <p:spPr bwMode="auto">
            <a:xfrm>
              <a:off x="1827" y="3252"/>
              <a:ext cx="63" cy="18"/>
            </a:xfrm>
            <a:custGeom>
              <a:avLst/>
              <a:gdLst>
                <a:gd name="T0" fmla="*/ 0 w 125"/>
                <a:gd name="T1" fmla="*/ 4 h 36"/>
                <a:gd name="T2" fmla="*/ 2 w 125"/>
                <a:gd name="T3" fmla="*/ 7 h 36"/>
                <a:gd name="T4" fmla="*/ 8 w 125"/>
                <a:gd name="T5" fmla="*/ 14 h 36"/>
                <a:gd name="T6" fmla="*/ 18 w 125"/>
                <a:gd name="T7" fmla="*/ 24 h 36"/>
                <a:gd name="T8" fmla="*/ 32 w 125"/>
                <a:gd name="T9" fmla="*/ 32 h 36"/>
                <a:gd name="T10" fmla="*/ 49 w 125"/>
                <a:gd name="T11" fmla="*/ 36 h 36"/>
                <a:gd name="T12" fmla="*/ 71 w 125"/>
                <a:gd name="T13" fmla="*/ 35 h 36"/>
                <a:gd name="T14" fmla="*/ 96 w 125"/>
                <a:gd name="T15" fmla="*/ 24 h 36"/>
                <a:gd name="T16" fmla="*/ 125 w 125"/>
                <a:gd name="T17" fmla="*/ 0 h 36"/>
                <a:gd name="T18" fmla="*/ 123 w 125"/>
                <a:gd name="T19" fmla="*/ 2 h 36"/>
                <a:gd name="T20" fmla="*/ 116 w 125"/>
                <a:gd name="T21" fmla="*/ 6 h 36"/>
                <a:gd name="T22" fmla="*/ 104 w 125"/>
                <a:gd name="T23" fmla="*/ 11 h 36"/>
                <a:gd name="T24" fmla="*/ 89 w 125"/>
                <a:gd name="T25" fmla="*/ 14 h 36"/>
                <a:gd name="T26" fmla="*/ 71 w 125"/>
                <a:gd name="T27" fmla="*/ 18 h 36"/>
                <a:gd name="T28" fmla="*/ 49 w 125"/>
                <a:gd name="T29" fmla="*/ 18 h 36"/>
                <a:gd name="T30" fmla="*/ 25 w 125"/>
                <a:gd name="T31" fmla="*/ 13 h 36"/>
                <a:gd name="T32" fmla="*/ 0 w 125"/>
                <a:gd name="T33" fmla="*/ 4 h 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25"/>
                <a:gd name="T52" fmla="*/ 0 h 36"/>
                <a:gd name="T53" fmla="*/ 125 w 125"/>
                <a:gd name="T54" fmla="*/ 36 h 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25" h="36">
                  <a:moveTo>
                    <a:pt x="0" y="4"/>
                  </a:moveTo>
                  <a:lnTo>
                    <a:pt x="2" y="7"/>
                  </a:lnTo>
                  <a:lnTo>
                    <a:pt x="8" y="14"/>
                  </a:lnTo>
                  <a:lnTo>
                    <a:pt x="18" y="24"/>
                  </a:lnTo>
                  <a:lnTo>
                    <a:pt x="32" y="32"/>
                  </a:lnTo>
                  <a:lnTo>
                    <a:pt x="49" y="36"/>
                  </a:lnTo>
                  <a:lnTo>
                    <a:pt x="71" y="35"/>
                  </a:lnTo>
                  <a:lnTo>
                    <a:pt x="96" y="24"/>
                  </a:lnTo>
                  <a:lnTo>
                    <a:pt x="125" y="0"/>
                  </a:lnTo>
                  <a:lnTo>
                    <a:pt x="123" y="2"/>
                  </a:lnTo>
                  <a:lnTo>
                    <a:pt x="116" y="6"/>
                  </a:lnTo>
                  <a:lnTo>
                    <a:pt x="104" y="11"/>
                  </a:lnTo>
                  <a:lnTo>
                    <a:pt x="89" y="14"/>
                  </a:lnTo>
                  <a:lnTo>
                    <a:pt x="71" y="18"/>
                  </a:lnTo>
                  <a:lnTo>
                    <a:pt x="49" y="18"/>
                  </a:lnTo>
                  <a:lnTo>
                    <a:pt x="25" y="13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E072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Freeform 328"/>
            <p:cNvSpPr>
              <a:spLocks/>
            </p:cNvSpPr>
            <p:nvPr/>
          </p:nvSpPr>
          <p:spPr bwMode="auto">
            <a:xfrm>
              <a:off x="1985" y="3059"/>
              <a:ext cx="97" cy="22"/>
            </a:xfrm>
            <a:custGeom>
              <a:avLst/>
              <a:gdLst>
                <a:gd name="T0" fmla="*/ 0 w 195"/>
                <a:gd name="T1" fmla="*/ 0 h 44"/>
                <a:gd name="T2" fmla="*/ 195 w 195"/>
                <a:gd name="T3" fmla="*/ 28 h 44"/>
                <a:gd name="T4" fmla="*/ 193 w 195"/>
                <a:gd name="T5" fmla="*/ 38 h 44"/>
                <a:gd name="T6" fmla="*/ 15 w 195"/>
                <a:gd name="T7" fmla="*/ 44 h 44"/>
                <a:gd name="T8" fmla="*/ 0 w 195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5"/>
                <a:gd name="T16" fmla="*/ 0 h 44"/>
                <a:gd name="T17" fmla="*/ 195 w 195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5" h="44">
                  <a:moveTo>
                    <a:pt x="0" y="0"/>
                  </a:moveTo>
                  <a:lnTo>
                    <a:pt x="195" y="28"/>
                  </a:lnTo>
                  <a:lnTo>
                    <a:pt x="193" y="38"/>
                  </a:lnTo>
                  <a:lnTo>
                    <a:pt x="15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Freeform 329"/>
            <p:cNvSpPr>
              <a:spLocks/>
            </p:cNvSpPr>
            <p:nvPr/>
          </p:nvSpPr>
          <p:spPr bwMode="auto">
            <a:xfrm>
              <a:off x="1892" y="2954"/>
              <a:ext cx="102" cy="70"/>
            </a:xfrm>
            <a:custGeom>
              <a:avLst/>
              <a:gdLst>
                <a:gd name="T0" fmla="*/ 0 w 205"/>
                <a:gd name="T1" fmla="*/ 42 h 140"/>
                <a:gd name="T2" fmla="*/ 205 w 205"/>
                <a:gd name="T3" fmla="*/ 140 h 140"/>
                <a:gd name="T4" fmla="*/ 39 w 205"/>
                <a:gd name="T5" fmla="*/ 0 h 140"/>
                <a:gd name="T6" fmla="*/ 0 w 205"/>
                <a:gd name="T7" fmla="*/ 42 h 14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5"/>
                <a:gd name="T13" fmla="*/ 0 h 140"/>
                <a:gd name="T14" fmla="*/ 205 w 205"/>
                <a:gd name="T15" fmla="*/ 140 h 14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5" h="140">
                  <a:moveTo>
                    <a:pt x="0" y="42"/>
                  </a:moveTo>
                  <a:lnTo>
                    <a:pt x="205" y="140"/>
                  </a:lnTo>
                  <a:lnTo>
                    <a:pt x="39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Freeform 330"/>
            <p:cNvSpPr>
              <a:spLocks/>
            </p:cNvSpPr>
            <p:nvPr/>
          </p:nvSpPr>
          <p:spPr bwMode="auto">
            <a:xfrm>
              <a:off x="2062" y="3046"/>
              <a:ext cx="80" cy="102"/>
            </a:xfrm>
            <a:custGeom>
              <a:avLst/>
              <a:gdLst>
                <a:gd name="T0" fmla="*/ 160 w 160"/>
                <a:gd name="T1" fmla="*/ 82 h 204"/>
                <a:gd name="T2" fmla="*/ 159 w 160"/>
                <a:gd name="T3" fmla="*/ 66 h 204"/>
                <a:gd name="T4" fmla="*/ 154 w 160"/>
                <a:gd name="T5" fmla="*/ 50 h 204"/>
                <a:gd name="T6" fmla="*/ 146 w 160"/>
                <a:gd name="T7" fmla="*/ 36 h 204"/>
                <a:gd name="T8" fmla="*/ 137 w 160"/>
                <a:gd name="T9" fmla="*/ 24 h 204"/>
                <a:gd name="T10" fmla="*/ 124 w 160"/>
                <a:gd name="T11" fmla="*/ 14 h 204"/>
                <a:gd name="T12" fmla="*/ 110 w 160"/>
                <a:gd name="T13" fmla="*/ 7 h 204"/>
                <a:gd name="T14" fmla="*/ 95 w 160"/>
                <a:gd name="T15" fmla="*/ 1 h 204"/>
                <a:gd name="T16" fmla="*/ 79 w 160"/>
                <a:gd name="T17" fmla="*/ 0 h 204"/>
                <a:gd name="T18" fmla="*/ 63 w 160"/>
                <a:gd name="T19" fmla="*/ 1 h 204"/>
                <a:gd name="T20" fmla="*/ 48 w 160"/>
                <a:gd name="T21" fmla="*/ 7 h 204"/>
                <a:gd name="T22" fmla="*/ 34 w 160"/>
                <a:gd name="T23" fmla="*/ 14 h 204"/>
                <a:gd name="T24" fmla="*/ 23 w 160"/>
                <a:gd name="T25" fmla="*/ 24 h 204"/>
                <a:gd name="T26" fmla="*/ 14 w 160"/>
                <a:gd name="T27" fmla="*/ 36 h 204"/>
                <a:gd name="T28" fmla="*/ 5 w 160"/>
                <a:gd name="T29" fmla="*/ 50 h 204"/>
                <a:gd name="T30" fmla="*/ 1 w 160"/>
                <a:gd name="T31" fmla="*/ 66 h 204"/>
                <a:gd name="T32" fmla="*/ 0 w 160"/>
                <a:gd name="T33" fmla="*/ 82 h 204"/>
                <a:gd name="T34" fmla="*/ 1 w 160"/>
                <a:gd name="T35" fmla="*/ 98 h 204"/>
                <a:gd name="T36" fmla="*/ 7 w 160"/>
                <a:gd name="T37" fmla="*/ 114 h 204"/>
                <a:gd name="T38" fmla="*/ 14 w 160"/>
                <a:gd name="T39" fmla="*/ 128 h 204"/>
                <a:gd name="T40" fmla="*/ 23 w 160"/>
                <a:gd name="T41" fmla="*/ 139 h 204"/>
                <a:gd name="T42" fmla="*/ 14 w 160"/>
                <a:gd name="T43" fmla="*/ 145 h 204"/>
                <a:gd name="T44" fmla="*/ 7 w 160"/>
                <a:gd name="T45" fmla="*/ 152 h 204"/>
                <a:gd name="T46" fmla="*/ 1 w 160"/>
                <a:gd name="T47" fmla="*/ 160 h 204"/>
                <a:gd name="T48" fmla="*/ 0 w 160"/>
                <a:gd name="T49" fmla="*/ 169 h 204"/>
                <a:gd name="T50" fmla="*/ 1 w 160"/>
                <a:gd name="T51" fmla="*/ 176 h 204"/>
                <a:gd name="T52" fmla="*/ 3 w 160"/>
                <a:gd name="T53" fmla="*/ 182 h 204"/>
                <a:gd name="T54" fmla="*/ 7 w 160"/>
                <a:gd name="T55" fmla="*/ 189 h 204"/>
                <a:gd name="T56" fmla="*/ 12 w 160"/>
                <a:gd name="T57" fmla="*/ 194 h 204"/>
                <a:gd name="T58" fmla="*/ 19 w 160"/>
                <a:gd name="T59" fmla="*/ 198 h 204"/>
                <a:gd name="T60" fmla="*/ 26 w 160"/>
                <a:gd name="T61" fmla="*/ 202 h 204"/>
                <a:gd name="T62" fmla="*/ 34 w 160"/>
                <a:gd name="T63" fmla="*/ 203 h 204"/>
                <a:gd name="T64" fmla="*/ 43 w 160"/>
                <a:gd name="T65" fmla="*/ 204 h 204"/>
                <a:gd name="T66" fmla="*/ 53 w 160"/>
                <a:gd name="T67" fmla="*/ 203 h 204"/>
                <a:gd name="T68" fmla="*/ 61 w 160"/>
                <a:gd name="T69" fmla="*/ 202 h 204"/>
                <a:gd name="T70" fmla="*/ 68 w 160"/>
                <a:gd name="T71" fmla="*/ 198 h 204"/>
                <a:gd name="T72" fmla="*/ 75 w 160"/>
                <a:gd name="T73" fmla="*/ 194 h 204"/>
                <a:gd name="T74" fmla="*/ 80 w 160"/>
                <a:gd name="T75" fmla="*/ 189 h 204"/>
                <a:gd name="T76" fmla="*/ 84 w 160"/>
                <a:gd name="T77" fmla="*/ 182 h 204"/>
                <a:gd name="T78" fmla="*/ 86 w 160"/>
                <a:gd name="T79" fmla="*/ 176 h 204"/>
                <a:gd name="T80" fmla="*/ 87 w 160"/>
                <a:gd name="T81" fmla="*/ 169 h 204"/>
                <a:gd name="T82" fmla="*/ 87 w 160"/>
                <a:gd name="T83" fmla="*/ 168 h 204"/>
                <a:gd name="T84" fmla="*/ 87 w 160"/>
                <a:gd name="T85" fmla="*/ 166 h 204"/>
                <a:gd name="T86" fmla="*/ 86 w 160"/>
                <a:gd name="T87" fmla="*/ 165 h 204"/>
                <a:gd name="T88" fmla="*/ 86 w 160"/>
                <a:gd name="T89" fmla="*/ 164 h 204"/>
                <a:gd name="T90" fmla="*/ 101 w 160"/>
                <a:gd name="T91" fmla="*/ 161 h 204"/>
                <a:gd name="T92" fmla="*/ 115 w 160"/>
                <a:gd name="T93" fmla="*/ 156 h 204"/>
                <a:gd name="T94" fmla="*/ 128 w 160"/>
                <a:gd name="T95" fmla="*/ 148 h 204"/>
                <a:gd name="T96" fmla="*/ 139 w 160"/>
                <a:gd name="T97" fmla="*/ 138 h 204"/>
                <a:gd name="T98" fmla="*/ 147 w 160"/>
                <a:gd name="T99" fmla="*/ 126 h 204"/>
                <a:gd name="T100" fmla="*/ 154 w 160"/>
                <a:gd name="T101" fmla="*/ 113 h 204"/>
                <a:gd name="T102" fmla="*/ 159 w 160"/>
                <a:gd name="T103" fmla="*/ 98 h 204"/>
                <a:gd name="T104" fmla="*/ 160 w 160"/>
                <a:gd name="T105" fmla="*/ 82 h 20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60"/>
                <a:gd name="T160" fmla="*/ 0 h 204"/>
                <a:gd name="T161" fmla="*/ 160 w 160"/>
                <a:gd name="T162" fmla="*/ 204 h 20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60" h="204">
                  <a:moveTo>
                    <a:pt x="160" y="82"/>
                  </a:moveTo>
                  <a:lnTo>
                    <a:pt x="159" y="66"/>
                  </a:lnTo>
                  <a:lnTo>
                    <a:pt x="154" y="50"/>
                  </a:lnTo>
                  <a:lnTo>
                    <a:pt x="146" y="36"/>
                  </a:lnTo>
                  <a:lnTo>
                    <a:pt x="137" y="24"/>
                  </a:lnTo>
                  <a:lnTo>
                    <a:pt x="124" y="14"/>
                  </a:lnTo>
                  <a:lnTo>
                    <a:pt x="110" y="7"/>
                  </a:lnTo>
                  <a:lnTo>
                    <a:pt x="95" y="1"/>
                  </a:lnTo>
                  <a:lnTo>
                    <a:pt x="79" y="0"/>
                  </a:lnTo>
                  <a:lnTo>
                    <a:pt x="63" y="1"/>
                  </a:lnTo>
                  <a:lnTo>
                    <a:pt x="48" y="7"/>
                  </a:lnTo>
                  <a:lnTo>
                    <a:pt x="34" y="14"/>
                  </a:lnTo>
                  <a:lnTo>
                    <a:pt x="23" y="24"/>
                  </a:lnTo>
                  <a:lnTo>
                    <a:pt x="14" y="36"/>
                  </a:lnTo>
                  <a:lnTo>
                    <a:pt x="5" y="50"/>
                  </a:lnTo>
                  <a:lnTo>
                    <a:pt x="1" y="66"/>
                  </a:lnTo>
                  <a:lnTo>
                    <a:pt x="0" y="82"/>
                  </a:lnTo>
                  <a:lnTo>
                    <a:pt x="1" y="98"/>
                  </a:lnTo>
                  <a:lnTo>
                    <a:pt x="7" y="114"/>
                  </a:lnTo>
                  <a:lnTo>
                    <a:pt x="14" y="128"/>
                  </a:lnTo>
                  <a:lnTo>
                    <a:pt x="23" y="139"/>
                  </a:lnTo>
                  <a:lnTo>
                    <a:pt x="14" y="145"/>
                  </a:lnTo>
                  <a:lnTo>
                    <a:pt x="7" y="152"/>
                  </a:lnTo>
                  <a:lnTo>
                    <a:pt x="1" y="160"/>
                  </a:lnTo>
                  <a:lnTo>
                    <a:pt x="0" y="169"/>
                  </a:lnTo>
                  <a:lnTo>
                    <a:pt x="1" y="176"/>
                  </a:lnTo>
                  <a:lnTo>
                    <a:pt x="3" y="182"/>
                  </a:lnTo>
                  <a:lnTo>
                    <a:pt x="7" y="189"/>
                  </a:lnTo>
                  <a:lnTo>
                    <a:pt x="12" y="194"/>
                  </a:lnTo>
                  <a:lnTo>
                    <a:pt x="19" y="198"/>
                  </a:lnTo>
                  <a:lnTo>
                    <a:pt x="26" y="202"/>
                  </a:lnTo>
                  <a:lnTo>
                    <a:pt x="34" y="203"/>
                  </a:lnTo>
                  <a:lnTo>
                    <a:pt x="43" y="204"/>
                  </a:lnTo>
                  <a:lnTo>
                    <a:pt x="53" y="203"/>
                  </a:lnTo>
                  <a:lnTo>
                    <a:pt x="61" y="202"/>
                  </a:lnTo>
                  <a:lnTo>
                    <a:pt x="68" y="198"/>
                  </a:lnTo>
                  <a:lnTo>
                    <a:pt x="75" y="194"/>
                  </a:lnTo>
                  <a:lnTo>
                    <a:pt x="80" y="189"/>
                  </a:lnTo>
                  <a:lnTo>
                    <a:pt x="84" y="182"/>
                  </a:lnTo>
                  <a:lnTo>
                    <a:pt x="86" y="176"/>
                  </a:lnTo>
                  <a:lnTo>
                    <a:pt x="87" y="169"/>
                  </a:lnTo>
                  <a:lnTo>
                    <a:pt x="87" y="168"/>
                  </a:lnTo>
                  <a:lnTo>
                    <a:pt x="87" y="166"/>
                  </a:lnTo>
                  <a:lnTo>
                    <a:pt x="86" y="165"/>
                  </a:lnTo>
                  <a:lnTo>
                    <a:pt x="86" y="164"/>
                  </a:lnTo>
                  <a:lnTo>
                    <a:pt x="101" y="161"/>
                  </a:lnTo>
                  <a:lnTo>
                    <a:pt x="115" y="156"/>
                  </a:lnTo>
                  <a:lnTo>
                    <a:pt x="128" y="148"/>
                  </a:lnTo>
                  <a:lnTo>
                    <a:pt x="139" y="138"/>
                  </a:lnTo>
                  <a:lnTo>
                    <a:pt x="147" y="126"/>
                  </a:lnTo>
                  <a:lnTo>
                    <a:pt x="154" y="113"/>
                  </a:lnTo>
                  <a:lnTo>
                    <a:pt x="159" y="98"/>
                  </a:lnTo>
                  <a:lnTo>
                    <a:pt x="160" y="82"/>
                  </a:lnTo>
                  <a:close/>
                </a:path>
              </a:pathLst>
            </a:custGeom>
            <a:solidFill>
              <a:srgbClr val="F2BF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Freeform 331"/>
            <p:cNvSpPr>
              <a:spLocks/>
            </p:cNvSpPr>
            <p:nvPr/>
          </p:nvSpPr>
          <p:spPr bwMode="auto">
            <a:xfrm>
              <a:off x="2092" y="3074"/>
              <a:ext cx="27" cy="12"/>
            </a:xfrm>
            <a:custGeom>
              <a:avLst/>
              <a:gdLst>
                <a:gd name="T0" fmla="*/ 15 w 55"/>
                <a:gd name="T1" fmla="*/ 0 h 25"/>
                <a:gd name="T2" fmla="*/ 0 w 55"/>
                <a:gd name="T3" fmla="*/ 25 h 25"/>
                <a:gd name="T4" fmla="*/ 55 w 55"/>
                <a:gd name="T5" fmla="*/ 11 h 25"/>
                <a:gd name="T6" fmla="*/ 15 w 55"/>
                <a:gd name="T7" fmla="*/ 0 h 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5"/>
                <a:gd name="T13" fmla="*/ 0 h 25"/>
                <a:gd name="T14" fmla="*/ 55 w 55"/>
                <a:gd name="T15" fmla="*/ 25 h 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5" h="25">
                  <a:moveTo>
                    <a:pt x="15" y="0"/>
                  </a:moveTo>
                  <a:lnTo>
                    <a:pt x="0" y="25"/>
                  </a:lnTo>
                  <a:lnTo>
                    <a:pt x="55" y="1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E072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Freeform 332"/>
            <p:cNvSpPr>
              <a:spLocks/>
            </p:cNvSpPr>
            <p:nvPr/>
          </p:nvSpPr>
          <p:spPr bwMode="auto">
            <a:xfrm>
              <a:off x="2085" y="3080"/>
              <a:ext cx="24" cy="29"/>
            </a:xfrm>
            <a:custGeom>
              <a:avLst/>
              <a:gdLst>
                <a:gd name="T0" fmla="*/ 37 w 48"/>
                <a:gd name="T1" fmla="*/ 2 h 58"/>
                <a:gd name="T2" fmla="*/ 32 w 48"/>
                <a:gd name="T3" fmla="*/ 29 h 58"/>
                <a:gd name="T4" fmla="*/ 0 w 48"/>
                <a:gd name="T5" fmla="*/ 58 h 58"/>
                <a:gd name="T6" fmla="*/ 45 w 48"/>
                <a:gd name="T7" fmla="*/ 39 h 58"/>
                <a:gd name="T8" fmla="*/ 48 w 48"/>
                <a:gd name="T9" fmla="*/ 0 h 58"/>
                <a:gd name="T10" fmla="*/ 37 w 48"/>
                <a:gd name="T11" fmla="*/ 2 h 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"/>
                <a:gd name="T19" fmla="*/ 0 h 58"/>
                <a:gd name="T20" fmla="*/ 48 w 48"/>
                <a:gd name="T21" fmla="*/ 58 h 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" h="58">
                  <a:moveTo>
                    <a:pt x="37" y="2"/>
                  </a:moveTo>
                  <a:lnTo>
                    <a:pt x="32" y="29"/>
                  </a:lnTo>
                  <a:lnTo>
                    <a:pt x="0" y="58"/>
                  </a:lnTo>
                  <a:lnTo>
                    <a:pt x="45" y="39"/>
                  </a:lnTo>
                  <a:lnTo>
                    <a:pt x="48" y="0"/>
                  </a:lnTo>
                  <a:lnTo>
                    <a:pt x="37" y="2"/>
                  </a:lnTo>
                  <a:close/>
                </a:path>
              </a:pathLst>
            </a:custGeom>
            <a:solidFill>
              <a:srgbClr val="E072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Freeform 333"/>
            <p:cNvSpPr>
              <a:spLocks/>
            </p:cNvSpPr>
            <p:nvPr/>
          </p:nvSpPr>
          <p:spPr bwMode="auto">
            <a:xfrm>
              <a:off x="1804" y="3037"/>
              <a:ext cx="68" cy="175"/>
            </a:xfrm>
            <a:custGeom>
              <a:avLst/>
              <a:gdLst>
                <a:gd name="T0" fmla="*/ 58 w 134"/>
                <a:gd name="T1" fmla="*/ 0 h 350"/>
                <a:gd name="T2" fmla="*/ 22 w 134"/>
                <a:gd name="T3" fmla="*/ 305 h 350"/>
                <a:gd name="T4" fmla="*/ 134 w 134"/>
                <a:gd name="T5" fmla="*/ 293 h 350"/>
                <a:gd name="T6" fmla="*/ 25 w 134"/>
                <a:gd name="T7" fmla="*/ 350 h 350"/>
                <a:gd name="T8" fmla="*/ 8 w 134"/>
                <a:gd name="T9" fmla="*/ 325 h 350"/>
                <a:gd name="T10" fmla="*/ 0 w 134"/>
                <a:gd name="T11" fmla="*/ 299 h 350"/>
                <a:gd name="T12" fmla="*/ 58 w 134"/>
                <a:gd name="T13" fmla="*/ 0 h 35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4"/>
                <a:gd name="T22" fmla="*/ 0 h 350"/>
                <a:gd name="T23" fmla="*/ 134 w 134"/>
                <a:gd name="T24" fmla="*/ 350 h 35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4" h="350">
                  <a:moveTo>
                    <a:pt x="58" y="0"/>
                  </a:moveTo>
                  <a:lnTo>
                    <a:pt x="22" y="305"/>
                  </a:lnTo>
                  <a:lnTo>
                    <a:pt x="134" y="293"/>
                  </a:lnTo>
                  <a:lnTo>
                    <a:pt x="25" y="350"/>
                  </a:lnTo>
                  <a:lnTo>
                    <a:pt x="8" y="325"/>
                  </a:lnTo>
                  <a:lnTo>
                    <a:pt x="0" y="299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E072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Freeform 334"/>
            <p:cNvSpPr>
              <a:spLocks/>
            </p:cNvSpPr>
            <p:nvPr/>
          </p:nvSpPr>
          <p:spPr bwMode="auto">
            <a:xfrm>
              <a:off x="1808" y="3199"/>
              <a:ext cx="114" cy="58"/>
            </a:xfrm>
            <a:custGeom>
              <a:avLst/>
              <a:gdLst>
                <a:gd name="T0" fmla="*/ 0 w 228"/>
                <a:gd name="T1" fmla="*/ 0 h 115"/>
                <a:gd name="T2" fmla="*/ 2 w 228"/>
                <a:gd name="T3" fmla="*/ 11 h 115"/>
                <a:gd name="T4" fmla="*/ 7 w 228"/>
                <a:gd name="T5" fmla="*/ 35 h 115"/>
                <a:gd name="T6" fmla="*/ 12 w 228"/>
                <a:gd name="T7" fmla="*/ 58 h 115"/>
                <a:gd name="T8" fmla="*/ 19 w 228"/>
                <a:gd name="T9" fmla="*/ 68 h 115"/>
                <a:gd name="T10" fmla="*/ 43 w 228"/>
                <a:gd name="T11" fmla="*/ 60 h 115"/>
                <a:gd name="T12" fmla="*/ 65 w 228"/>
                <a:gd name="T13" fmla="*/ 54 h 115"/>
                <a:gd name="T14" fmla="*/ 87 w 228"/>
                <a:gd name="T15" fmla="*/ 51 h 115"/>
                <a:gd name="T16" fmla="*/ 107 w 228"/>
                <a:gd name="T17" fmla="*/ 51 h 115"/>
                <a:gd name="T18" fmla="*/ 125 w 228"/>
                <a:gd name="T19" fmla="*/ 54 h 115"/>
                <a:gd name="T20" fmla="*/ 143 w 228"/>
                <a:gd name="T21" fmla="*/ 58 h 115"/>
                <a:gd name="T22" fmla="*/ 159 w 228"/>
                <a:gd name="T23" fmla="*/ 64 h 115"/>
                <a:gd name="T24" fmla="*/ 173 w 228"/>
                <a:gd name="T25" fmla="*/ 70 h 115"/>
                <a:gd name="T26" fmla="*/ 185 w 228"/>
                <a:gd name="T27" fmla="*/ 78 h 115"/>
                <a:gd name="T28" fmla="*/ 197 w 228"/>
                <a:gd name="T29" fmla="*/ 85 h 115"/>
                <a:gd name="T30" fmla="*/ 206 w 228"/>
                <a:gd name="T31" fmla="*/ 93 h 115"/>
                <a:gd name="T32" fmla="*/ 214 w 228"/>
                <a:gd name="T33" fmla="*/ 100 h 115"/>
                <a:gd name="T34" fmla="*/ 220 w 228"/>
                <a:gd name="T35" fmla="*/ 106 h 115"/>
                <a:gd name="T36" fmla="*/ 224 w 228"/>
                <a:gd name="T37" fmla="*/ 110 h 115"/>
                <a:gd name="T38" fmla="*/ 227 w 228"/>
                <a:gd name="T39" fmla="*/ 114 h 115"/>
                <a:gd name="T40" fmla="*/ 228 w 228"/>
                <a:gd name="T41" fmla="*/ 115 h 115"/>
                <a:gd name="T42" fmla="*/ 227 w 228"/>
                <a:gd name="T43" fmla="*/ 114 h 115"/>
                <a:gd name="T44" fmla="*/ 226 w 228"/>
                <a:gd name="T45" fmla="*/ 110 h 115"/>
                <a:gd name="T46" fmla="*/ 222 w 228"/>
                <a:gd name="T47" fmla="*/ 104 h 115"/>
                <a:gd name="T48" fmla="*/ 217 w 228"/>
                <a:gd name="T49" fmla="*/ 98 h 115"/>
                <a:gd name="T50" fmla="*/ 212 w 228"/>
                <a:gd name="T51" fmla="*/ 89 h 115"/>
                <a:gd name="T52" fmla="*/ 204 w 228"/>
                <a:gd name="T53" fmla="*/ 80 h 115"/>
                <a:gd name="T54" fmla="*/ 194 w 228"/>
                <a:gd name="T55" fmla="*/ 71 h 115"/>
                <a:gd name="T56" fmla="*/ 184 w 228"/>
                <a:gd name="T57" fmla="*/ 62 h 115"/>
                <a:gd name="T58" fmla="*/ 171 w 228"/>
                <a:gd name="T59" fmla="*/ 53 h 115"/>
                <a:gd name="T60" fmla="*/ 158 w 228"/>
                <a:gd name="T61" fmla="*/ 45 h 115"/>
                <a:gd name="T62" fmla="*/ 141 w 228"/>
                <a:gd name="T63" fmla="*/ 39 h 115"/>
                <a:gd name="T64" fmla="*/ 123 w 228"/>
                <a:gd name="T65" fmla="*/ 33 h 115"/>
                <a:gd name="T66" fmla="*/ 103 w 228"/>
                <a:gd name="T67" fmla="*/ 30 h 115"/>
                <a:gd name="T68" fmla="*/ 82 w 228"/>
                <a:gd name="T69" fmla="*/ 30 h 115"/>
                <a:gd name="T70" fmla="*/ 57 w 228"/>
                <a:gd name="T71" fmla="*/ 31 h 115"/>
                <a:gd name="T72" fmla="*/ 31 w 228"/>
                <a:gd name="T73" fmla="*/ 36 h 115"/>
                <a:gd name="T74" fmla="*/ 0 w 228"/>
                <a:gd name="T75" fmla="*/ 0 h 11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28"/>
                <a:gd name="T115" fmla="*/ 0 h 115"/>
                <a:gd name="T116" fmla="*/ 228 w 228"/>
                <a:gd name="T117" fmla="*/ 115 h 11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28" h="115">
                  <a:moveTo>
                    <a:pt x="0" y="0"/>
                  </a:moveTo>
                  <a:lnTo>
                    <a:pt x="2" y="11"/>
                  </a:lnTo>
                  <a:lnTo>
                    <a:pt x="7" y="35"/>
                  </a:lnTo>
                  <a:lnTo>
                    <a:pt x="12" y="58"/>
                  </a:lnTo>
                  <a:lnTo>
                    <a:pt x="19" y="68"/>
                  </a:lnTo>
                  <a:lnTo>
                    <a:pt x="43" y="60"/>
                  </a:lnTo>
                  <a:lnTo>
                    <a:pt x="65" y="54"/>
                  </a:lnTo>
                  <a:lnTo>
                    <a:pt x="87" y="51"/>
                  </a:lnTo>
                  <a:lnTo>
                    <a:pt x="107" y="51"/>
                  </a:lnTo>
                  <a:lnTo>
                    <a:pt x="125" y="54"/>
                  </a:lnTo>
                  <a:lnTo>
                    <a:pt x="143" y="58"/>
                  </a:lnTo>
                  <a:lnTo>
                    <a:pt x="159" y="64"/>
                  </a:lnTo>
                  <a:lnTo>
                    <a:pt x="173" y="70"/>
                  </a:lnTo>
                  <a:lnTo>
                    <a:pt x="185" y="78"/>
                  </a:lnTo>
                  <a:lnTo>
                    <a:pt x="197" y="85"/>
                  </a:lnTo>
                  <a:lnTo>
                    <a:pt x="206" y="93"/>
                  </a:lnTo>
                  <a:lnTo>
                    <a:pt x="214" y="100"/>
                  </a:lnTo>
                  <a:lnTo>
                    <a:pt x="220" y="106"/>
                  </a:lnTo>
                  <a:lnTo>
                    <a:pt x="224" y="110"/>
                  </a:lnTo>
                  <a:lnTo>
                    <a:pt x="227" y="114"/>
                  </a:lnTo>
                  <a:lnTo>
                    <a:pt x="228" y="115"/>
                  </a:lnTo>
                  <a:lnTo>
                    <a:pt x="227" y="114"/>
                  </a:lnTo>
                  <a:lnTo>
                    <a:pt x="226" y="110"/>
                  </a:lnTo>
                  <a:lnTo>
                    <a:pt x="222" y="104"/>
                  </a:lnTo>
                  <a:lnTo>
                    <a:pt x="217" y="98"/>
                  </a:lnTo>
                  <a:lnTo>
                    <a:pt x="212" y="89"/>
                  </a:lnTo>
                  <a:lnTo>
                    <a:pt x="204" y="80"/>
                  </a:lnTo>
                  <a:lnTo>
                    <a:pt x="194" y="71"/>
                  </a:lnTo>
                  <a:lnTo>
                    <a:pt x="184" y="62"/>
                  </a:lnTo>
                  <a:lnTo>
                    <a:pt x="171" y="53"/>
                  </a:lnTo>
                  <a:lnTo>
                    <a:pt x="158" y="45"/>
                  </a:lnTo>
                  <a:lnTo>
                    <a:pt x="141" y="39"/>
                  </a:lnTo>
                  <a:lnTo>
                    <a:pt x="123" y="33"/>
                  </a:lnTo>
                  <a:lnTo>
                    <a:pt x="103" y="30"/>
                  </a:lnTo>
                  <a:lnTo>
                    <a:pt x="82" y="30"/>
                  </a:lnTo>
                  <a:lnTo>
                    <a:pt x="57" y="31"/>
                  </a:lnTo>
                  <a:lnTo>
                    <a:pt x="31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72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Freeform 335"/>
            <p:cNvSpPr>
              <a:spLocks/>
            </p:cNvSpPr>
            <p:nvPr/>
          </p:nvSpPr>
          <p:spPr bwMode="auto">
            <a:xfrm>
              <a:off x="1727" y="2977"/>
              <a:ext cx="73" cy="56"/>
            </a:xfrm>
            <a:custGeom>
              <a:avLst/>
              <a:gdLst>
                <a:gd name="T0" fmla="*/ 0 w 146"/>
                <a:gd name="T1" fmla="*/ 111 h 111"/>
                <a:gd name="T2" fmla="*/ 146 w 146"/>
                <a:gd name="T3" fmla="*/ 37 h 111"/>
                <a:gd name="T4" fmla="*/ 127 w 146"/>
                <a:gd name="T5" fmla="*/ 0 h 111"/>
                <a:gd name="T6" fmla="*/ 0 w 146"/>
                <a:gd name="T7" fmla="*/ 111 h 1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6"/>
                <a:gd name="T13" fmla="*/ 0 h 111"/>
                <a:gd name="T14" fmla="*/ 146 w 146"/>
                <a:gd name="T15" fmla="*/ 111 h 1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6" h="111">
                  <a:moveTo>
                    <a:pt x="0" y="111"/>
                  </a:moveTo>
                  <a:lnTo>
                    <a:pt x="146" y="37"/>
                  </a:lnTo>
                  <a:lnTo>
                    <a:pt x="127" y="0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Freeform 336"/>
            <p:cNvSpPr>
              <a:spLocks/>
            </p:cNvSpPr>
            <p:nvPr/>
          </p:nvSpPr>
          <p:spPr bwMode="auto">
            <a:xfrm>
              <a:off x="1814" y="3057"/>
              <a:ext cx="65" cy="21"/>
            </a:xfrm>
            <a:custGeom>
              <a:avLst/>
              <a:gdLst>
                <a:gd name="T0" fmla="*/ 0 w 130"/>
                <a:gd name="T1" fmla="*/ 16 h 41"/>
                <a:gd name="T2" fmla="*/ 130 w 130"/>
                <a:gd name="T3" fmla="*/ 0 h 41"/>
                <a:gd name="T4" fmla="*/ 130 w 130"/>
                <a:gd name="T5" fmla="*/ 22 h 41"/>
                <a:gd name="T6" fmla="*/ 0 w 130"/>
                <a:gd name="T7" fmla="*/ 41 h 41"/>
                <a:gd name="T8" fmla="*/ 0 w 130"/>
                <a:gd name="T9" fmla="*/ 16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0"/>
                <a:gd name="T16" fmla="*/ 0 h 41"/>
                <a:gd name="T17" fmla="*/ 130 w 130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0" h="41">
                  <a:moveTo>
                    <a:pt x="0" y="16"/>
                  </a:moveTo>
                  <a:lnTo>
                    <a:pt x="130" y="0"/>
                  </a:lnTo>
                  <a:lnTo>
                    <a:pt x="130" y="22"/>
                  </a:lnTo>
                  <a:lnTo>
                    <a:pt x="0" y="41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Freeform 337"/>
            <p:cNvSpPr>
              <a:spLocks/>
            </p:cNvSpPr>
            <p:nvPr/>
          </p:nvSpPr>
          <p:spPr bwMode="auto">
            <a:xfrm>
              <a:off x="2163" y="2984"/>
              <a:ext cx="34" cy="20"/>
            </a:xfrm>
            <a:custGeom>
              <a:avLst/>
              <a:gdLst>
                <a:gd name="T0" fmla="*/ 11 w 66"/>
                <a:gd name="T1" fmla="*/ 39 h 39"/>
                <a:gd name="T2" fmla="*/ 62 w 66"/>
                <a:gd name="T3" fmla="*/ 16 h 39"/>
                <a:gd name="T4" fmla="*/ 62 w 66"/>
                <a:gd name="T5" fmla="*/ 16 h 39"/>
                <a:gd name="T6" fmla="*/ 64 w 66"/>
                <a:gd name="T7" fmla="*/ 14 h 39"/>
                <a:gd name="T8" fmla="*/ 66 w 66"/>
                <a:gd name="T9" fmla="*/ 11 h 39"/>
                <a:gd name="T10" fmla="*/ 66 w 66"/>
                <a:gd name="T11" fmla="*/ 8 h 39"/>
                <a:gd name="T12" fmla="*/ 66 w 66"/>
                <a:gd name="T13" fmla="*/ 4 h 39"/>
                <a:gd name="T14" fmla="*/ 64 w 66"/>
                <a:gd name="T15" fmla="*/ 2 h 39"/>
                <a:gd name="T16" fmla="*/ 62 w 66"/>
                <a:gd name="T17" fmla="*/ 1 h 39"/>
                <a:gd name="T18" fmla="*/ 58 w 66"/>
                <a:gd name="T19" fmla="*/ 0 h 39"/>
                <a:gd name="T20" fmla="*/ 55 w 66"/>
                <a:gd name="T21" fmla="*/ 1 h 39"/>
                <a:gd name="T22" fmla="*/ 55 w 66"/>
                <a:gd name="T23" fmla="*/ 1 h 39"/>
                <a:gd name="T24" fmla="*/ 4 w 66"/>
                <a:gd name="T25" fmla="*/ 23 h 39"/>
                <a:gd name="T26" fmla="*/ 4 w 66"/>
                <a:gd name="T27" fmla="*/ 23 h 39"/>
                <a:gd name="T28" fmla="*/ 2 w 66"/>
                <a:gd name="T29" fmla="*/ 25 h 39"/>
                <a:gd name="T30" fmla="*/ 0 w 66"/>
                <a:gd name="T31" fmla="*/ 27 h 39"/>
                <a:gd name="T32" fmla="*/ 0 w 66"/>
                <a:gd name="T33" fmla="*/ 31 h 39"/>
                <a:gd name="T34" fmla="*/ 0 w 66"/>
                <a:gd name="T35" fmla="*/ 34 h 39"/>
                <a:gd name="T36" fmla="*/ 2 w 66"/>
                <a:gd name="T37" fmla="*/ 37 h 39"/>
                <a:gd name="T38" fmla="*/ 4 w 66"/>
                <a:gd name="T39" fmla="*/ 39 h 39"/>
                <a:gd name="T40" fmla="*/ 8 w 66"/>
                <a:gd name="T41" fmla="*/ 39 h 39"/>
                <a:gd name="T42" fmla="*/ 11 w 66"/>
                <a:gd name="T43" fmla="*/ 39 h 39"/>
                <a:gd name="T44" fmla="*/ 11 w 66"/>
                <a:gd name="T45" fmla="*/ 39 h 3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66"/>
                <a:gd name="T70" fmla="*/ 0 h 39"/>
                <a:gd name="T71" fmla="*/ 66 w 66"/>
                <a:gd name="T72" fmla="*/ 39 h 39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66" h="39">
                  <a:moveTo>
                    <a:pt x="11" y="39"/>
                  </a:moveTo>
                  <a:lnTo>
                    <a:pt x="62" y="16"/>
                  </a:lnTo>
                  <a:lnTo>
                    <a:pt x="64" y="14"/>
                  </a:lnTo>
                  <a:lnTo>
                    <a:pt x="66" y="11"/>
                  </a:lnTo>
                  <a:lnTo>
                    <a:pt x="66" y="8"/>
                  </a:lnTo>
                  <a:lnTo>
                    <a:pt x="66" y="4"/>
                  </a:lnTo>
                  <a:lnTo>
                    <a:pt x="64" y="2"/>
                  </a:lnTo>
                  <a:lnTo>
                    <a:pt x="62" y="1"/>
                  </a:lnTo>
                  <a:lnTo>
                    <a:pt x="58" y="0"/>
                  </a:lnTo>
                  <a:lnTo>
                    <a:pt x="55" y="1"/>
                  </a:lnTo>
                  <a:lnTo>
                    <a:pt x="4" y="23"/>
                  </a:lnTo>
                  <a:lnTo>
                    <a:pt x="2" y="25"/>
                  </a:lnTo>
                  <a:lnTo>
                    <a:pt x="0" y="27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2" y="37"/>
                  </a:lnTo>
                  <a:lnTo>
                    <a:pt x="4" y="39"/>
                  </a:lnTo>
                  <a:lnTo>
                    <a:pt x="8" y="39"/>
                  </a:lnTo>
                  <a:lnTo>
                    <a:pt x="11" y="39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Freeform 338"/>
            <p:cNvSpPr>
              <a:spLocks/>
            </p:cNvSpPr>
            <p:nvPr/>
          </p:nvSpPr>
          <p:spPr bwMode="auto">
            <a:xfrm>
              <a:off x="2170" y="3031"/>
              <a:ext cx="35" cy="14"/>
            </a:xfrm>
            <a:custGeom>
              <a:avLst/>
              <a:gdLst>
                <a:gd name="T0" fmla="*/ 7 w 71"/>
                <a:gd name="T1" fmla="*/ 16 h 28"/>
                <a:gd name="T2" fmla="*/ 60 w 71"/>
                <a:gd name="T3" fmla="*/ 28 h 28"/>
                <a:gd name="T4" fmla="*/ 60 w 71"/>
                <a:gd name="T5" fmla="*/ 28 h 28"/>
                <a:gd name="T6" fmla="*/ 64 w 71"/>
                <a:gd name="T7" fmla="*/ 28 h 28"/>
                <a:gd name="T8" fmla="*/ 67 w 71"/>
                <a:gd name="T9" fmla="*/ 27 h 28"/>
                <a:gd name="T10" fmla="*/ 69 w 71"/>
                <a:gd name="T11" fmla="*/ 24 h 28"/>
                <a:gd name="T12" fmla="*/ 71 w 71"/>
                <a:gd name="T13" fmla="*/ 22 h 28"/>
                <a:gd name="T14" fmla="*/ 71 w 71"/>
                <a:gd name="T15" fmla="*/ 18 h 28"/>
                <a:gd name="T16" fmla="*/ 69 w 71"/>
                <a:gd name="T17" fmla="*/ 15 h 28"/>
                <a:gd name="T18" fmla="*/ 67 w 71"/>
                <a:gd name="T19" fmla="*/ 13 h 28"/>
                <a:gd name="T20" fmla="*/ 64 w 71"/>
                <a:gd name="T21" fmla="*/ 12 h 28"/>
                <a:gd name="T22" fmla="*/ 64 w 71"/>
                <a:gd name="T23" fmla="*/ 12 h 28"/>
                <a:gd name="T24" fmla="*/ 11 w 71"/>
                <a:gd name="T25" fmla="*/ 0 h 28"/>
                <a:gd name="T26" fmla="*/ 11 w 71"/>
                <a:gd name="T27" fmla="*/ 0 h 28"/>
                <a:gd name="T28" fmla="*/ 7 w 71"/>
                <a:gd name="T29" fmla="*/ 0 h 28"/>
                <a:gd name="T30" fmla="*/ 4 w 71"/>
                <a:gd name="T31" fmla="*/ 1 h 28"/>
                <a:gd name="T32" fmla="*/ 1 w 71"/>
                <a:gd name="T33" fmla="*/ 4 h 28"/>
                <a:gd name="T34" fmla="*/ 0 w 71"/>
                <a:gd name="T35" fmla="*/ 7 h 28"/>
                <a:gd name="T36" fmla="*/ 0 w 71"/>
                <a:gd name="T37" fmla="*/ 10 h 28"/>
                <a:gd name="T38" fmla="*/ 1 w 71"/>
                <a:gd name="T39" fmla="*/ 13 h 28"/>
                <a:gd name="T40" fmla="*/ 4 w 71"/>
                <a:gd name="T41" fmla="*/ 15 h 28"/>
                <a:gd name="T42" fmla="*/ 7 w 71"/>
                <a:gd name="T43" fmla="*/ 16 h 28"/>
                <a:gd name="T44" fmla="*/ 7 w 71"/>
                <a:gd name="T45" fmla="*/ 16 h 2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71"/>
                <a:gd name="T70" fmla="*/ 0 h 28"/>
                <a:gd name="T71" fmla="*/ 71 w 71"/>
                <a:gd name="T72" fmla="*/ 28 h 2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71" h="28">
                  <a:moveTo>
                    <a:pt x="7" y="16"/>
                  </a:moveTo>
                  <a:lnTo>
                    <a:pt x="60" y="28"/>
                  </a:lnTo>
                  <a:lnTo>
                    <a:pt x="64" y="28"/>
                  </a:lnTo>
                  <a:lnTo>
                    <a:pt x="67" y="27"/>
                  </a:lnTo>
                  <a:lnTo>
                    <a:pt x="69" y="24"/>
                  </a:lnTo>
                  <a:lnTo>
                    <a:pt x="71" y="22"/>
                  </a:lnTo>
                  <a:lnTo>
                    <a:pt x="71" y="18"/>
                  </a:lnTo>
                  <a:lnTo>
                    <a:pt x="69" y="15"/>
                  </a:lnTo>
                  <a:lnTo>
                    <a:pt x="67" y="13"/>
                  </a:lnTo>
                  <a:lnTo>
                    <a:pt x="64" y="12"/>
                  </a:lnTo>
                  <a:lnTo>
                    <a:pt x="11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4"/>
                  </a:lnTo>
                  <a:lnTo>
                    <a:pt x="0" y="7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4" y="15"/>
                  </a:lnTo>
                  <a:lnTo>
                    <a:pt x="7" y="16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Freeform 339"/>
            <p:cNvSpPr>
              <a:spLocks/>
            </p:cNvSpPr>
            <p:nvPr/>
          </p:nvSpPr>
          <p:spPr bwMode="auto">
            <a:xfrm>
              <a:off x="2159" y="2956"/>
              <a:ext cx="19" cy="21"/>
            </a:xfrm>
            <a:custGeom>
              <a:avLst/>
              <a:gdLst>
                <a:gd name="T0" fmla="*/ 15 w 39"/>
                <a:gd name="T1" fmla="*/ 39 h 43"/>
                <a:gd name="T2" fmla="*/ 38 w 39"/>
                <a:gd name="T3" fmla="*/ 14 h 43"/>
                <a:gd name="T4" fmla="*/ 38 w 39"/>
                <a:gd name="T5" fmla="*/ 14 h 43"/>
                <a:gd name="T6" fmla="*/ 39 w 39"/>
                <a:gd name="T7" fmla="*/ 12 h 43"/>
                <a:gd name="T8" fmla="*/ 39 w 39"/>
                <a:gd name="T9" fmla="*/ 8 h 43"/>
                <a:gd name="T10" fmla="*/ 39 w 39"/>
                <a:gd name="T11" fmla="*/ 5 h 43"/>
                <a:gd name="T12" fmla="*/ 37 w 39"/>
                <a:gd name="T13" fmla="*/ 3 h 43"/>
                <a:gd name="T14" fmla="*/ 34 w 39"/>
                <a:gd name="T15" fmla="*/ 0 h 43"/>
                <a:gd name="T16" fmla="*/ 31 w 39"/>
                <a:gd name="T17" fmla="*/ 0 h 43"/>
                <a:gd name="T18" fmla="*/ 28 w 39"/>
                <a:gd name="T19" fmla="*/ 1 h 43"/>
                <a:gd name="T20" fmla="*/ 26 w 39"/>
                <a:gd name="T21" fmla="*/ 4 h 43"/>
                <a:gd name="T22" fmla="*/ 26 w 39"/>
                <a:gd name="T23" fmla="*/ 4 h 43"/>
                <a:gd name="T24" fmla="*/ 3 w 39"/>
                <a:gd name="T25" fmla="*/ 29 h 43"/>
                <a:gd name="T26" fmla="*/ 3 w 39"/>
                <a:gd name="T27" fmla="*/ 29 h 43"/>
                <a:gd name="T28" fmla="*/ 0 w 39"/>
                <a:gd name="T29" fmla="*/ 31 h 43"/>
                <a:gd name="T30" fmla="*/ 0 w 39"/>
                <a:gd name="T31" fmla="*/ 35 h 43"/>
                <a:gd name="T32" fmla="*/ 1 w 39"/>
                <a:gd name="T33" fmla="*/ 38 h 43"/>
                <a:gd name="T34" fmla="*/ 4 w 39"/>
                <a:gd name="T35" fmla="*/ 41 h 43"/>
                <a:gd name="T36" fmla="*/ 6 w 39"/>
                <a:gd name="T37" fmla="*/ 43 h 43"/>
                <a:gd name="T38" fmla="*/ 10 w 39"/>
                <a:gd name="T39" fmla="*/ 43 h 43"/>
                <a:gd name="T40" fmla="*/ 13 w 39"/>
                <a:gd name="T41" fmla="*/ 42 h 43"/>
                <a:gd name="T42" fmla="*/ 15 w 39"/>
                <a:gd name="T43" fmla="*/ 39 h 43"/>
                <a:gd name="T44" fmla="*/ 15 w 39"/>
                <a:gd name="T45" fmla="*/ 39 h 4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9"/>
                <a:gd name="T70" fmla="*/ 0 h 43"/>
                <a:gd name="T71" fmla="*/ 39 w 39"/>
                <a:gd name="T72" fmla="*/ 43 h 4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9" h="43">
                  <a:moveTo>
                    <a:pt x="15" y="39"/>
                  </a:moveTo>
                  <a:lnTo>
                    <a:pt x="38" y="14"/>
                  </a:lnTo>
                  <a:lnTo>
                    <a:pt x="39" y="12"/>
                  </a:lnTo>
                  <a:lnTo>
                    <a:pt x="39" y="8"/>
                  </a:lnTo>
                  <a:lnTo>
                    <a:pt x="39" y="5"/>
                  </a:lnTo>
                  <a:lnTo>
                    <a:pt x="37" y="3"/>
                  </a:lnTo>
                  <a:lnTo>
                    <a:pt x="34" y="0"/>
                  </a:lnTo>
                  <a:lnTo>
                    <a:pt x="31" y="0"/>
                  </a:lnTo>
                  <a:lnTo>
                    <a:pt x="28" y="1"/>
                  </a:lnTo>
                  <a:lnTo>
                    <a:pt x="26" y="4"/>
                  </a:lnTo>
                  <a:lnTo>
                    <a:pt x="3" y="29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1" y="38"/>
                  </a:lnTo>
                  <a:lnTo>
                    <a:pt x="4" y="41"/>
                  </a:lnTo>
                  <a:lnTo>
                    <a:pt x="6" y="43"/>
                  </a:lnTo>
                  <a:lnTo>
                    <a:pt x="10" y="43"/>
                  </a:lnTo>
                  <a:lnTo>
                    <a:pt x="13" y="42"/>
                  </a:lnTo>
                  <a:lnTo>
                    <a:pt x="15" y="39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Freeform 340"/>
            <p:cNvSpPr>
              <a:spLocks/>
            </p:cNvSpPr>
            <p:nvPr/>
          </p:nvSpPr>
          <p:spPr bwMode="auto">
            <a:xfrm>
              <a:off x="1716" y="3039"/>
              <a:ext cx="102" cy="76"/>
            </a:xfrm>
            <a:custGeom>
              <a:avLst/>
              <a:gdLst>
                <a:gd name="T0" fmla="*/ 203 w 205"/>
                <a:gd name="T1" fmla="*/ 61 h 153"/>
                <a:gd name="T2" fmla="*/ 188 w 205"/>
                <a:gd name="T3" fmla="*/ 35 h 153"/>
                <a:gd name="T4" fmla="*/ 160 w 205"/>
                <a:gd name="T5" fmla="*/ 13 h 153"/>
                <a:gd name="T6" fmla="*/ 123 w 205"/>
                <a:gd name="T7" fmla="*/ 1 h 153"/>
                <a:gd name="T8" fmla="*/ 82 w 205"/>
                <a:gd name="T9" fmla="*/ 1 h 153"/>
                <a:gd name="T10" fmla="*/ 45 w 205"/>
                <a:gd name="T11" fmla="*/ 13 h 153"/>
                <a:gd name="T12" fmla="*/ 17 w 205"/>
                <a:gd name="T13" fmla="*/ 35 h 153"/>
                <a:gd name="T14" fmla="*/ 3 w 205"/>
                <a:gd name="T15" fmla="*/ 61 h 153"/>
                <a:gd name="T16" fmla="*/ 3 w 205"/>
                <a:gd name="T17" fmla="*/ 92 h 153"/>
                <a:gd name="T18" fmla="*/ 17 w 205"/>
                <a:gd name="T19" fmla="*/ 120 h 153"/>
                <a:gd name="T20" fmla="*/ 45 w 205"/>
                <a:gd name="T21" fmla="*/ 141 h 153"/>
                <a:gd name="T22" fmla="*/ 82 w 205"/>
                <a:gd name="T23" fmla="*/ 152 h 153"/>
                <a:gd name="T24" fmla="*/ 111 w 205"/>
                <a:gd name="T25" fmla="*/ 153 h 153"/>
                <a:gd name="T26" fmla="*/ 127 w 205"/>
                <a:gd name="T27" fmla="*/ 151 h 153"/>
                <a:gd name="T28" fmla="*/ 135 w 205"/>
                <a:gd name="T29" fmla="*/ 135 h 153"/>
                <a:gd name="T30" fmla="*/ 120 w 205"/>
                <a:gd name="T31" fmla="*/ 138 h 153"/>
                <a:gd name="T32" fmla="*/ 104 w 205"/>
                <a:gd name="T33" fmla="*/ 139 h 153"/>
                <a:gd name="T34" fmla="*/ 70 w 205"/>
                <a:gd name="T35" fmla="*/ 135 h 153"/>
                <a:gd name="T36" fmla="*/ 44 w 205"/>
                <a:gd name="T37" fmla="*/ 121 h 153"/>
                <a:gd name="T38" fmla="*/ 26 w 205"/>
                <a:gd name="T39" fmla="*/ 101 h 153"/>
                <a:gd name="T40" fmla="*/ 19 w 205"/>
                <a:gd name="T41" fmla="*/ 77 h 153"/>
                <a:gd name="T42" fmla="*/ 26 w 205"/>
                <a:gd name="T43" fmla="*/ 53 h 153"/>
                <a:gd name="T44" fmla="*/ 44 w 205"/>
                <a:gd name="T45" fmla="*/ 33 h 153"/>
                <a:gd name="T46" fmla="*/ 70 w 205"/>
                <a:gd name="T47" fmla="*/ 20 h 153"/>
                <a:gd name="T48" fmla="*/ 104 w 205"/>
                <a:gd name="T49" fmla="*/ 15 h 153"/>
                <a:gd name="T50" fmla="*/ 136 w 205"/>
                <a:gd name="T51" fmla="*/ 20 h 153"/>
                <a:gd name="T52" fmla="*/ 164 w 205"/>
                <a:gd name="T53" fmla="*/ 33 h 153"/>
                <a:gd name="T54" fmla="*/ 181 w 205"/>
                <a:gd name="T55" fmla="*/ 53 h 153"/>
                <a:gd name="T56" fmla="*/ 188 w 205"/>
                <a:gd name="T57" fmla="*/ 77 h 153"/>
                <a:gd name="T58" fmla="*/ 183 w 205"/>
                <a:gd name="T59" fmla="*/ 96 h 153"/>
                <a:gd name="T60" fmla="*/ 173 w 205"/>
                <a:gd name="T61" fmla="*/ 112 h 153"/>
                <a:gd name="T62" fmla="*/ 156 w 205"/>
                <a:gd name="T63" fmla="*/ 126 h 153"/>
                <a:gd name="T64" fmla="*/ 135 w 205"/>
                <a:gd name="T65" fmla="*/ 135 h 153"/>
                <a:gd name="T66" fmla="*/ 150 w 205"/>
                <a:gd name="T67" fmla="*/ 145 h 153"/>
                <a:gd name="T68" fmla="*/ 175 w 205"/>
                <a:gd name="T69" fmla="*/ 131 h 153"/>
                <a:gd name="T70" fmla="*/ 194 w 205"/>
                <a:gd name="T71" fmla="*/ 112 h 153"/>
                <a:gd name="T72" fmla="*/ 204 w 205"/>
                <a:gd name="T73" fmla="*/ 90 h 15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05"/>
                <a:gd name="T112" fmla="*/ 0 h 153"/>
                <a:gd name="T113" fmla="*/ 205 w 205"/>
                <a:gd name="T114" fmla="*/ 153 h 15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05" h="153">
                  <a:moveTo>
                    <a:pt x="205" y="77"/>
                  </a:moveTo>
                  <a:lnTo>
                    <a:pt x="203" y="61"/>
                  </a:lnTo>
                  <a:lnTo>
                    <a:pt x="197" y="47"/>
                  </a:lnTo>
                  <a:lnTo>
                    <a:pt x="188" y="35"/>
                  </a:lnTo>
                  <a:lnTo>
                    <a:pt x="175" y="23"/>
                  </a:lnTo>
                  <a:lnTo>
                    <a:pt x="160" y="13"/>
                  </a:lnTo>
                  <a:lnTo>
                    <a:pt x="143" y="6"/>
                  </a:lnTo>
                  <a:lnTo>
                    <a:pt x="123" y="1"/>
                  </a:lnTo>
                  <a:lnTo>
                    <a:pt x="103" y="0"/>
                  </a:lnTo>
                  <a:lnTo>
                    <a:pt x="82" y="1"/>
                  </a:lnTo>
                  <a:lnTo>
                    <a:pt x="62" y="6"/>
                  </a:lnTo>
                  <a:lnTo>
                    <a:pt x="45" y="13"/>
                  </a:lnTo>
                  <a:lnTo>
                    <a:pt x="30" y="23"/>
                  </a:lnTo>
                  <a:lnTo>
                    <a:pt x="17" y="35"/>
                  </a:lnTo>
                  <a:lnTo>
                    <a:pt x="8" y="47"/>
                  </a:lnTo>
                  <a:lnTo>
                    <a:pt x="3" y="61"/>
                  </a:lnTo>
                  <a:lnTo>
                    <a:pt x="0" y="77"/>
                  </a:lnTo>
                  <a:lnTo>
                    <a:pt x="3" y="92"/>
                  </a:lnTo>
                  <a:lnTo>
                    <a:pt x="8" y="107"/>
                  </a:lnTo>
                  <a:lnTo>
                    <a:pt x="17" y="120"/>
                  </a:lnTo>
                  <a:lnTo>
                    <a:pt x="30" y="131"/>
                  </a:lnTo>
                  <a:lnTo>
                    <a:pt x="45" y="141"/>
                  </a:lnTo>
                  <a:lnTo>
                    <a:pt x="62" y="148"/>
                  </a:lnTo>
                  <a:lnTo>
                    <a:pt x="82" y="152"/>
                  </a:lnTo>
                  <a:lnTo>
                    <a:pt x="103" y="153"/>
                  </a:lnTo>
                  <a:lnTo>
                    <a:pt x="111" y="153"/>
                  </a:lnTo>
                  <a:lnTo>
                    <a:pt x="119" y="152"/>
                  </a:lnTo>
                  <a:lnTo>
                    <a:pt x="127" y="151"/>
                  </a:lnTo>
                  <a:lnTo>
                    <a:pt x="135" y="150"/>
                  </a:lnTo>
                  <a:lnTo>
                    <a:pt x="135" y="135"/>
                  </a:lnTo>
                  <a:lnTo>
                    <a:pt x="128" y="136"/>
                  </a:lnTo>
                  <a:lnTo>
                    <a:pt x="120" y="138"/>
                  </a:lnTo>
                  <a:lnTo>
                    <a:pt x="112" y="139"/>
                  </a:lnTo>
                  <a:lnTo>
                    <a:pt x="104" y="139"/>
                  </a:lnTo>
                  <a:lnTo>
                    <a:pt x="87" y="138"/>
                  </a:lnTo>
                  <a:lnTo>
                    <a:pt x="70" y="135"/>
                  </a:lnTo>
                  <a:lnTo>
                    <a:pt x="57" y="129"/>
                  </a:lnTo>
                  <a:lnTo>
                    <a:pt x="44" y="121"/>
                  </a:lnTo>
                  <a:lnTo>
                    <a:pt x="34" y="112"/>
                  </a:lnTo>
                  <a:lnTo>
                    <a:pt x="26" y="101"/>
                  </a:lnTo>
                  <a:lnTo>
                    <a:pt x="20" y="90"/>
                  </a:lnTo>
                  <a:lnTo>
                    <a:pt x="19" y="77"/>
                  </a:lnTo>
                  <a:lnTo>
                    <a:pt x="20" y="65"/>
                  </a:lnTo>
                  <a:lnTo>
                    <a:pt x="26" y="53"/>
                  </a:lnTo>
                  <a:lnTo>
                    <a:pt x="34" y="43"/>
                  </a:lnTo>
                  <a:lnTo>
                    <a:pt x="44" y="33"/>
                  </a:lnTo>
                  <a:lnTo>
                    <a:pt x="57" y="25"/>
                  </a:lnTo>
                  <a:lnTo>
                    <a:pt x="70" y="20"/>
                  </a:lnTo>
                  <a:lnTo>
                    <a:pt x="87" y="16"/>
                  </a:lnTo>
                  <a:lnTo>
                    <a:pt x="104" y="15"/>
                  </a:lnTo>
                  <a:lnTo>
                    <a:pt x="121" y="16"/>
                  </a:lnTo>
                  <a:lnTo>
                    <a:pt x="136" y="20"/>
                  </a:lnTo>
                  <a:lnTo>
                    <a:pt x="151" y="25"/>
                  </a:lnTo>
                  <a:lnTo>
                    <a:pt x="164" y="33"/>
                  </a:lnTo>
                  <a:lnTo>
                    <a:pt x="173" y="43"/>
                  </a:lnTo>
                  <a:lnTo>
                    <a:pt x="181" y="53"/>
                  </a:lnTo>
                  <a:lnTo>
                    <a:pt x="187" y="65"/>
                  </a:lnTo>
                  <a:lnTo>
                    <a:pt x="188" y="77"/>
                  </a:lnTo>
                  <a:lnTo>
                    <a:pt x="187" y="86"/>
                  </a:lnTo>
                  <a:lnTo>
                    <a:pt x="183" y="96"/>
                  </a:lnTo>
                  <a:lnTo>
                    <a:pt x="179" y="104"/>
                  </a:lnTo>
                  <a:lnTo>
                    <a:pt x="173" y="112"/>
                  </a:lnTo>
                  <a:lnTo>
                    <a:pt x="165" y="119"/>
                  </a:lnTo>
                  <a:lnTo>
                    <a:pt x="156" y="126"/>
                  </a:lnTo>
                  <a:lnTo>
                    <a:pt x="145" y="130"/>
                  </a:lnTo>
                  <a:lnTo>
                    <a:pt x="135" y="135"/>
                  </a:lnTo>
                  <a:lnTo>
                    <a:pt x="135" y="150"/>
                  </a:lnTo>
                  <a:lnTo>
                    <a:pt x="150" y="145"/>
                  </a:lnTo>
                  <a:lnTo>
                    <a:pt x="163" y="138"/>
                  </a:lnTo>
                  <a:lnTo>
                    <a:pt x="175" y="131"/>
                  </a:lnTo>
                  <a:lnTo>
                    <a:pt x="186" y="122"/>
                  </a:lnTo>
                  <a:lnTo>
                    <a:pt x="194" y="112"/>
                  </a:lnTo>
                  <a:lnTo>
                    <a:pt x="200" y="101"/>
                  </a:lnTo>
                  <a:lnTo>
                    <a:pt x="204" y="90"/>
                  </a:lnTo>
                  <a:lnTo>
                    <a:pt x="205" y="7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Freeform 341"/>
            <p:cNvSpPr>
              <a:spLocks/>
            </p:cNvSpPr>
            <p:nvPr/>
          </p:nvSpPr>
          <p:spPr bwMode="auto">
            <a:xfrm>
              <a:off x="1871" y="3030"/>
              <a:ext cx="118" cy="89"/>
            </a:xfrm>
            <a:custGeom>
              <a:avLst/>
              <a:gdLst>
                <a:gd name="T0" fmla="*/ 233 w 235"/>
                <a:gd name="T1" fmla="*/ 70 h 176"/>
                <a:gd name="T2" fmla="*/ 215 w 235"/>
                <a:gd name="T3" fmla="*/ 38 h 176"/>
                <a:gd name="T4" fmla="*/ 184 w 235"/>
                <a:gd name="T5" fmla="*/ 15 h 176"/>
                <a:gd name="T6" fmla="*/ 141 w 235"/>
                <a:gd name="T7" fmla="*/ 2 h 176"/>
                <a:gd name="T8" fmla="*/ 94 w 235"/>
                <a:gd name="T9" fmla="*/ 2 h 176"/>
                <a:gd name="T10" fmla="*/ 52 w 235"/>
                <a:gd name="T11" fmla="*/ 15 h 176"/>
                <a:gd name="T12" fmla="*/ 20 w 235"/>
                <a:gd name="T13" fmla="*/ 38 h 176"/>
                <a:gd name="T14" fmla="*/ 3 w 235"/>
                <a:gd name="T15" fmla="*/ 70 h 176"/>
                <a:gd name="T16" fmla="*/ 3 w 235"/>
                <a:gd name="T17" fmla="*/ 106 h 176"/>
                <a:gd name="T18" fmla="*/ 20 w 235"/>
                <a:gd name="T19" fmla="*/ 137 h 176"/>
                <a:gd name="T20" fmla="*/ 52 w 235"/>
                <a:gd name="T21" fmla="*/ 161 h 176"/>
                <a:gd name="T22" fmla="*/ 94 w 235"/>
                <a:gd name="T23" fmla="*/ 174 h 176"/>
                <a:gd name="T24" fmla="*/ 122 w 235"/>
                <a:gd name="T25" fmla="*/ 176 h 176"/>
                <a:gd name="T26" fmla="*/ 132 w 235"/>
                <a:gd name="T27" fmla="*/ 176 h 176"/>
                <a:gd name="T28" fmla="*/ 141 w 235"/>
                <a:gd name="T29" fmla="*/ 175 h 176"/>
                <a:gd name="T30" fmla="*/ 150 w 235"/>
                <a:gd name="T31" fmla="*/ 173 h 176"/>
                <a:gd name="T32" fmla="*/ 155 w 235"/>
                <a:gd name="T33" fmla="*/ 154 h 176"/>
                <a:gd name="T34" fmla="*/ 145 w 235"/>
                <a:gd name="T35" fmla="*/ 157 h 176"/>
                <a:gd name="T36" fmla="*/ 137 w 235"/>
                <a:gd name="T37" fmla="*/ 159 h 176"/>
                <a:gd name="T38" fmla="*/ 128 w 235"/>
                <a:gd name="T39" fmla="*/ 160 h 176"/>
                <a:gd name="T40" fmla="*/ 119 w 235"/>
                <a:gd name="T41" fmla="*/ 160 h 176"/>
                <a:gd name="T42" fmla="*/ 81 w 235"/>
                <a:gd name="T43" fmla="*/ 154 h 176"/>
                <a:gd name="T44" fmla="*/ 50 w 235"/>
                <a:gd name="T45" fmla="*/ 139 h 176"/>
                <a:gd name="T46" fmla="*/ 29 w 235"/>
                <a:gd name="T47" fmla="*/ 116 h 176"/>
                <a:gd name="T48" fmla="*/ 21 w 235"/>
                <a:gd name="T49" fmla="*/ 87 h 176"/>
                <a:gd name="T50" fmla="*/ 29 w 235"/>
                <a:gd name="T51" fmla="*/ 60 h 176"/>
                <a:gd name="T52" fmla="*/ 50 w 235"/>
                <a:gd name="T53" fmla="*/ 37 h 176"/>
                <a:gd name="T54" fmla="*/ 81 w 235"/>
                <a:gd name="T55" fmla="*/ 22 h 176"/>
                <a:gd name="T56" fmla="*/ 119 w 235"/>
                <a:gd name="T57" fmla="*/ 16 h 176"/>
                <a:gd name="T58" fmla="*/ 157 w 235"/>
                <a:gd name="T59" fmla="*/ 22 h 176"/>
                <a:gd name="T60" fmla="*/ 187 w 235"/>
                <a:gd name="T61" fmla="*/ 37 h 176"/>
                <a:gd name="T62" fmla="*/ 208 w 235"/>
                <a:gd name="T63" fmla="*/ 60 h 176"/>
                <a:gd name="T64" fmla="*/ 216 w 235"/>
                <a:gd name="T65" fmla="*/ 87 h 176"/>
                <a:gd name="T66" fmla="*/ 211 w 235"/>
                <a:gd name="T67" fmla="*/ 109 h 176"/>
                <a:gd name="T68" fmla="*/ 198 w 235"/>
                <a:gd name="T69" fmla="*/ 128 h 176"/>
                <a:gd name="T70" fmla="*/ 179 w 235"/>
                <a:gd name="T71" fmla="*/ 144 h 176"/>
                <a:gd name="T72" fmla="*/ 155 w 235"/>
                <a:gd name="T73" fmla="*/ 154 h 176"/>
                <a:gd name="T74" fmla="*/ 171 w 235"/>
                <a:gd name="T75" fmla="*/ 166 h 176"/>
                <a:gd name="T76" fmla="*/ 201 w 235"/>
                <a:gd name="T77" fmla="*/ 150 h 176"/>
                <a:gd name="T78" fmla="*/ 222 w 235"/>
                <a:gd name="T79" fmla="*/ 128 h 176"/>
                <a:gd name="T80" fmla="*/ 234 w 235"/>
                <a:gd name="T81" fmla="*/ 101 h 17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35"/>
                <a:gd name="T124" fmla="*/ 0 h 176"/>
                <a:gd name="T125" fmla="*/ 235 w 235"/>
                <a:gd name="T126" fmla="*/ 176 h 17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35" h="176">
                  <a:moveTo>
                    <a:pt x="235" y="87"/>
                  </a:moveTo>
                  <a:lnTo>
                    <a:pt x="233" y="70"/>
                  </a:lnTo>
                  <a:lnTo>
                    <a:pt x="226" y="53"/>
                  </a:lnTo>
                  <a:lnTo>
                    <a:pt x="215" y="38"/>
                  </a:lnTo>
                  <a:lnTo>
                    <a:pt x="201" y="25"/>
                  </a:lnTo>
                  <a:lnTo>
                    <a:pt x="184" y="15"/>
                  </a:lnTo>
                  <a:lnTo>
                    <a:pt x="164" y="7"/>
                  </a:lnTo>
                  <a:lnTo>
                    <a:pt x="141" y="2"/>
                  </a:lnTo>
                  <a:lnTo>
                    <a:pt x="118" y="0"/>
                  </a:lnTo>
                  <a:lnTo>
                    <a:pt x="94" y="2"/>
                  </a:lnTo>
                  <a:lnTo>
                    <a:pt x="72" y="7"/>
                  </a:lnTo>
                  <a:lnTo>
                    <a:pt x="52" y="15"/>
                  </a:lnTo>
                  <a:lnTo>
                    <a:pt x="35" y="25"/>
                  </a:lnTo>
                  <a:lnTo>
                    <a:pt x="20" y="38"/>
                  </a:lnTo>
                  <a:lnTo>
                    <a:pt x="10" y="53"/>
                  </a:lnTo>
                  <a:lnTo>
                    <a:pt x="3" y="70"/>
                  </a:lnTo>
                  <a:lnTo>
                    <a:pt x="0" y="87"/>
                  </a:lnTo>
                  <a:lnTo>
                    <a:pt x="3" y="106"/>
                  </a:lnTo>
                  <a:lnTo>
                    <a:pt x="10" y="122"/>
                  </a:lnTo>
                  <a:lnTo>
                    <a:pt x="20" y="137"/>
                  </a:lnTo>
                  <a:lnTo>
                    <a:pt x="35" y="151"/>
                  </a:lnTo>
                  <a:lnTo>
                    <a:pt x="52" y="161"/>
                  </a:lnTo>
                  <a:lnTo>
                    <a:pt x="72" y="169"/>
                  </a:lnTo>
                  <a:lnTo>
                    <a:pt x="94" y="174"/>
                  </a:lnTo>
                  <a:lnTo>
                    <a:pt x="118" y="176"/>
                  </a:lnTo>
                  <a:lnTo>
                    <a:pt x="122" y="176"/>
                  </a:lnTo>
                  <a:lnTo>
                    <a:pt x="127" y="176"/>
                  </a:lnTo>
                  <a:lnTo>
                    <a:pt x="132" y="176"/>
                  </a:lnTo>
                  <a:lnTo>
                    <a:pt x="136" y="175"/>
                  </a:lnTo>
                  <a:lnTo>
                    <a:pt x="141" y="175"/>
                  </a:lnTo>
                  <a:lnTo>
                    <a:pt x="145" y="174"/>
                  </a:lnTo>
                  <a:lnTo>
                    <a:pt x="150" y="173"/>
                  </a:lnTo>
                  <a:lnTo>
                    <a:pt x="155" y="172"/>
                  </a:lnTo>
                  <a:lnTo>
                    <a:pt x="155" y="154"/>
                  </a:lnTo>
                  <a:lnTo>
                    <a:pt x="150" y="155"/>
                  </a:lnTo>
                  <a:lnTo>
                    <a:pt x="145" y="157"/>
                  </a:lnTo>
                  <a:lnTo>
                    <a:pt x="142" y="158"/>
                  </a:lnTo>
                  <a:lnTo>
                    <a:pt x="137" y="159"/>
                  </a:lnTo>
                  <a:lnTo>
                    <a:pt x="133" y="159"/>
                  </a:lnTo>
                  <a:lnTo>
                    <a:pt x="128" y="160"/>
                  </a:lnTo>
                  <a:lnTo>
                    <a:pt x="124" y="160"/>
                  </a:lnTo>
                  <a:lnTo>
                    <a:pt x="119" y="160"/>
                  </a:lnTo>
                  <a:lnTo>
                    <a:pt x="99" y="159"/>
                  </a:lnTo>
                  <a:lnTo>
                    <a:pt x="81" y="154"/>
                  </a:lnTo>
                  <a:lnTo>
                    <a:pt x="64" y="147"/>
                  </a:lnTo>
                  <a:lnTo>
                    <a:pt x="50" y="139"/>
                  </a:lnTo>
                  <a:lnTo>
                    <a:pt x="38" y="128"/>
                  </a:lnTo>
                  <a:lnTo>
                    <a:pt x="29" y="116"/>
                  </a:lnTo>
                  <a:lnTo>
                    <a:pt x="23" y="102"/>
                  </a:lnTo>
                  <a:lnTo>
                    <a:pt x="21" y="87"/>
                  </a:lnTo>
                  <a:lnTo>
                    <a:pt x="23" y="74"/>
                  </a:lnTo>
                  <a:lnTo>
                    <a:pt x="29" y="60"/>
                  </a:lnTo>
                  <a:lnTo>
                    <a:pt x="38" y="47"/>
                  </a:lnTo>
                  <a:lnTo>
                    <a:pt x="50" y="37"/>
                  </a:lnTo>
                  <a:lnTo>
                    <a:pt x="64" y="29"/>
                  </a:lnTo>
                  <a:lnTo>
                    <a:pt x="81" y="22"/>
                  </a:lnTo>
                  <a:lnTo>
                    <a:pt x="99" y="17"/>
                  </a:lnTo>
                  <a:lnTo>
                    <a:pt x="119" y="16"/>
                  </a:lnTo>
                  <a:lnTo>
                    <a:pt x="139" y="17"/>
                  </a:lnTo>
                  <a:lnTo>
                    <a:pt x="157" y="22"/>
                  </a:lnTo>
                  <a:lnTo>
                    <a:pt x="173" y="29"/>
                  </a:lnTo>
                  <a:lnTo>
                    <a:pt x="187" y="37"/>
                  </a:lnTo>
                  <a:lnTo>
                    <a:pt x="200" y="47"/>
                  </a:lnTo>
                  <a:lnTo>
                    <a:pt x="208" y="60"/>
                  </a:lnTo>
                  <a:lnTo>
                    <a:pt x="213" y="74"/>
                  </a:lnTo>
                  <a:lnTo>
                    <a:pt x="216" y="87"/>
                  </a:lnTo>
                  <a:lnTo>
                    <a:pt x="215" y="99"/>
                  </a:lnTo>
                  <a:lnTo>
                    <a:pt x="211" y="109"/>
                  </a:lnTo>
                  <a:lnTo>
                    <a:pt x="205" y="119"/>
                  </a:lnTo>
                  <a:lnTo>
                    <a:pt x="198" y="128"/>
                  </a:lnTo>
                  <a:lnTo>
                    <a:pt x="189" y="137"/>
                  </a:lnTo>
                  <a:lnTo>
                    <a:pt x="179" y="144"/>
                  </a:lnTo>
                  <a:lnTo>
                    <a:pt x="167" y="150"/>
                  </a:lnTo>
                  <a:lnTo>
                    <a:pt x="155" y="154"/>
                  </a:lnTo>
                  <a:lnTo>
                    <a:pt x="155" y="172"/>
                  </a:lnTo>
                  <a:lnTo>
                    <a:pt x="171" y="166"/>
                  </a:lnTo>
                  <a:lnTo>
                    <a:pt x="187" y="159"/>
                  </a:lnTo>
                  <a:lnTo>
                    <a:pt x="201" y="150"/>
                  </a:lnTo>
                  <a:lnTo>
                    <a:pt x="212" y="139"/>
                  </a:lnTo>
                  <a:lnTo>
                    <a:pt x="222" y="128"/>
                  </a:lnTo>
                  <a:lnTo>
                    <a:pt x="230" y="115"/>
                  </a:lnTo>
                  <a:lnTo>
                    <a:pt x="234" y="101"/>
                  </a:lnTo>
                  <a:lnTo>
                    <a:pt x="235" y="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Freeform 342"/>
            <p:cNvSpPr>
              <a:spLocks/>
            </p:cNvSpPr>
            <p:nvPr/>
          </p:nvSpPr>
          <p:spPr bwMode="auto">
            <a:xfrm>
              <a:off x="1962" y="3235"/>
              <a:ext cx="138" cy="221"/>
            </a:xfrm>
            <a:custGeom>
              <a:avLst/>
              <a:gdLst>
                <a:gd name="T0" fmla="*/ 0 w 277"/>
                <a:gd name="T1" fmla="*/ 114 h 443"/>
                <a:gd name="T2" fmla="*/ 46 w 277"/>
                <a:gd name="T3" fmla="*/ 436 h 443"/>
                <a:gd name="T4" fmla="*/ 158 w 277"/>
                <a:gd name="T5" fmla="*/ 443 h 443"/>
                <a:gd name="T6" fmla="*/ 277 w 277"/>
                <a:gd name="T7" fmla="*/ 22 h 443"/>
                <a:gd name="T8" fmla="*/ 255 w 277"/>
                <a:gd name="T9" fmla="*/ 0 h 443"/>
                <a:gd name="T10" fmla="*/ 112 w 277"/>
                <a:gd name="T11" fmla="*/ 114 h 443"/>
                <a:gd name="T12" fmla="*/ 25 w 277"/>
                <a:gd name="T13" fmla="*/ 92 h 443"/>
                <a:gd name="T14" fmla="*/ 0 w 277"/>
                <a:gd name="T15" fmla="*/ 114 h 44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77"/>
                <a:gd name="T25" fmla="*/ 0 h 443"/>
                <a:gd name="T26" fmla="*/ 277 w 277"/>
                <a:gd name="T27" fmla="*/ 443 h 44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77" h="443">
                  <a:moveTo>
                    <a:pt x="0" y="114"/>
                  </a:moveTo>
                  <a:lnTo>
                    <a:pt x="46" y="436"/>
                  </a:lnTo>
                  <a:lnTo>
                    <a:pt x="158" y="443"/>
                  </a:lnTo>
                  <a:lnTo>
                    <a:pt x="277" y="22"/>
                  </a:lnTo>
                  <a:lnTo>
                    <a:pt x="255" y="0"/>
                  </a:lnTo>
                  <a:lnTo>
                    <a:pt x="112" y="114"/>
                  </a:lnTo>
                  <a:lnTo>
                    <a:pt x="25" y="92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Freeform 343"/>
            <p:cNvSpPr>
              <a:spLocks/>
            </p:cNvSpPr>
            <p:nvPr/>
          </p:nvSpPr>
          <p:spPr bwMode="auto">
            <a:xfrm>
              <a:off x="1976" y="3327"/>
              <a:ext cx="31" cy="35"/>
            </a:xfrm>
            <a:custGeom>
              <a:avLst/>
              <a:gdLst>
                <a:gd name="T0" fmla="*/ 59 w 61"/>
                <a:gd name="T1" fmla="*/ 0 h 70"/>
                <a:gd name="T2" fmla="*/ 0 w 61"/>
                <a:gd name="T3" fmla="*/ 70 h 70"/>
                <a:gd name="T4" fmla="*/ 61 w 61"/>
                <a:gd name="T5" fmla="*/ 20 h 70"/>
                <a:gd name="T6" fmla="*/ 59 w 61"/>
                <a:gd name="T7" fmla="*/ 0 h 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"/>
                <a:gd name="T13" fmla="*/ 0 h 70"/>
                <a:gd name="T14" fmla="*/ 61 w 61"/>
                <a:gd name="T15" fmla="*/ 70 h 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" h="70">
                  <a:moveTo>
                    <a:pt x="59" y="0"/>
                  </a:moveTo>
                  <a:lnTo>
                    <a:pt x="0" y="70"/>
                  </a:lnTo>
                  <a:lnTo>
                    <a:pt x="61" y="20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" name="Freeform 344"/>
            <p:cNvSpPr>
              <a:spLocks/>
            </p:cNvSpPr>
            <p:nvPr/>
          </p:nvSpPr>
          <p:spPr bwMode="auto">
            <a:xfrm>
              <a:off x="2037" y="3330"/>
              <a:ext cx="31" cy="35"/>
            </a:xfrm>
            <a:custGeom>
              <a:avLst/>
              <a:gdLst>
                <a:gd name="T0" fmla="*/ 2 w 62"/>
                <a:gd name="T1" fmla="*/ 22 h 69"/>
                <a:gd name="T2" fmla="*/ 62 w 62"/>
                <a:gd name="T3" fmla="*/ 69 h 69"/>
                <a:gd name="T4" fmla="*/ 0 w 62"/>
                <a:gd name="T5" fmla="*/ 0 h 69"/>
                <a:gd name="T6" fmla="*/ 2 w 62"/>
                <a:gd name="T7" fmla="*/ 22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2"/>
                <a:gd name="T13" fmla="*/ 0 h 69"/>
                <a:gd name="T14" fmla="*/ 62 w 62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2" h="69">
                  <a:moveTo>
                    <a:pt x="2" y="22"/>
                  </a:moveTo>
                  <a:lnTo>
                    <a:pt x="62" y="69"/>
                  </a:lnTo>
                  <a:lnTo>
                    <a:pt x="0" y="0"/>
                  </a:lnTo>
                  <a:lnTo>
                    <a:pt x="2" y="22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" name="Freeform 345"/>
            <p:cNvSpPr>
              <a:spLocks/>
            </p:cNvSpPr>
            <p:nvPr/>
          </p:nvSpPr>
          <p:spPr bwMode="auto">
            <a:xfrm>
              <a:off x="1979" y="3289"/>
              <a:ext cx="85" cy="172"/>
            </a:xfrm>
            <a:custGeom>
              <a:avLst/>
              <a:gdLst>
                <a:gd name="T0" fmla="*/ 64 w 168"/>
                <a:gd name="T1" fmla="*/ 5 h 345"/>
                <a:gd name="T2" fmla="*/ 54 w 168"/>
                <a:gd name="T3" fmla="*/ 85 h 345"/>
                <a:gd name="T4" fmla="*/ 62 w 168"/>
                <a:gd name="T5" fmla="*/ 125 h 345"/>
                <a:gd name="T6" fmla="*/ 0 w 168"/>
                <a:gd name="T7" fmla="*/ 332 h 345"/>
                <a:gd name="T8" fmla="*/ 168 w 168"/>
                <a:gd name="T9" fmla="*/ 345 h 345"/>
                <a:gd name="T10" fmla="*/ 109 w 168"/>
                <a:gd name="T11" fmla="*/ 137 h 345"/>
                <a:gd name="T12" fmla="*/ 119 w 168"/>
                <a:gd name="T13" fmla="*/ 92 h 345"/>
                <a:gd name="T14" fmla="*/ 82 w 168"/>
                <a:gd name="T15" fmla="*/ 0 h 345"/>
                <a:gd name="T16" fmla="*/ 64 w 168"/>
                <a:gd name="T17" fmla="*/ 5 h 34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68"/>
                <a:gd name="T28" fmla="*/ 0 h 345"/>
                <a:gd name="T29" fmla="*/ 168 w 168"/>
                <a:gd name="T30" fmla="*/ 345 h 34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68" h="345">
                  <a:moveTo>
                    <a:pt x="64" y="5"/>
                  </a:moveTo>
                  <a:lnTo>
                    <a:pt x="54" y="85"/>
                  </a:lnTo>
                  <a:lnTo>
                    <a:pt x="62" y="125"/>
                  </a:lnTo>
                  <a:lnTo>
                    <a:pt x="0" y="332"/>
                  </a:lnTo>
                  <a:lnTo>
                    <a:pt x="168" y="345"/>
                  </a:lnTo>
                  <a:lnTo>
                    <a:pt x="109" y="137"/>
                  </a:lnTo>
                  <a:lnTo>
                    <a:pt x="119" y="92"/>
                  </a:lnTo>
                  <a:lnTo>
                    <a:pt x="82" y="0"/>
                  </a:lnTo>
                  <a:lnTo>
                    <a:pt x="64" y="5"/>
                  </a:lnTo>
                  <a:close/>
                </a:path>
              </a:pathLst>
            </a:custGeom>
            <a:solidFill>
              <a:srgbClr val="FF00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" name="Freeform 346"/>
            <p:cNvSpPr>
              <a:spLocks/>
            </p:cNvSpPr>
            <p:nvPr/>
          </p:nvSpPr>
          <p:spPr bwMode="auto">
            <a:xfrm>
              <a:off x="1846" y="2833"/>
              <a:ext cx="182" cy="42"/>
            </a:xfrm>
            <a:custGeom>
              <a:avLst/>
              <a:gdLst>
                <a:gd name="T0" fmla="*/ 0 w 363"/>
                <a:gd name="T1" fmla="*/ 79 h 83"/>
                <a:gd name="T2" fmla="*/ 1 w 363"/>
                <a:gd name="T3" fmla="*/ 77 h 83"/>
                <a:gd name="T4" fmla="*/ 6 w 363"/>
                <a:gd name="T5" fmla="*/ 72 h 83"/>
                <a:gd name="T6" fmla="*/ 14 w 363"/>
                <a:gd name="T7" fmla="*/ 64 h 83"/>
                <a:gd name="T8" fmla="*/ 24 w 363"/>
                <a:gd name="T9" fmla="*/ 54 h 83"/>
                <a:gd name="T10" fmla="*/ 38 w 363"/>
                <a:gd name="T11" fmla="*/ 42 h 83"/>
                <a:gd name="T12" fmla="*/ 54 w 363"/>
                <a:gd name="T13" fmla="*/ 32 h 83"/>
                <a:gd name="T14" fmla="*/ 72 w 363"/>
                <a:gd name="T15" fmla="*/ 22 h 83"/>
                <a:gd name="T16" fmla="*/ 94 w 363"/>
                <a:gd name="T17" fmla="*/ 11 h 83"/>
                <a:gd name="T18" fmla="*/ 118 w 363"/>
                <a:gd name="T19" fmla="*/ 4 h 83"/>
                <a:gd name="T20" fmla="*/ 146 w 363"/>
                <a:gd name="T21" fmla="*/ 1 h 83"/>
                <a:gd name="T22" fmla="*/ 176 w 363"/>
                <a:gd name="T23" fmla="*/ 0 h 83"/>
                <a:gd name="T24" fmla="*/ 208 w 363"/>
                <a:gd name="T25" fmla="*/ 4 h 83"/>
                <a:gd name="T26" fmla="*/ 243 w 363"/>
                <a:gd name="T27" fmla="*/ 14 h 83"/>
                <a:gd name="T28" fmla="*/ 281 w 363"/>
                <a:gd name="T29" fmla="*/ 30 h 83"/>
                <a:gd name="T30" fmla="*/ 320 w 363"/>
                <a:gd name="T31" fmla="*/ 53 h 83"/>
                <a:gd name="T32" fmla="*/ 363 w 363"/>
                <a:gd name="T33" fmla="*/ 83 h 83"/>
                <a:gd name="T34" fmla="*/ 360 w 363"/>
                <a:gd name="T35" fmla="*/ 82 h 83"/>
                <a:gd name="T36" fmla="*/ 355 w 363"/>
                <a:gd name="T37" fmla="*/ 77 h 83"/>
                <a:gd name="T38" fmla="*/ 345 w 363"/>
                <a:gd name="T39" fmla="*/ 71 h 83"/>
                <a:gd name="T40" fmla="*/ 334 w 363"/>
                <a:gd name="T41" fmla="*/ 63 h 83"/>
                <a:gd name="T42" fmla="*/ 318 w 363"/>
                <a:gd name="T43" fmla="*/ 55 h 83"/>
                <a:gd name="T44" fmla="*/ 299 w 363"/>
                <a:gd name="T45" fmla="*/ 47 h 83"/>
                <a:gd name="T46" fmla="*/ 277 w 363"/>
                <a:gd name="T47" fmla="*/ 39 h 83"/>
                <a:gd name="T48" fmla="*/ 254 w 363"/>
                <a:gd name="T49" fmla="*/ 31 h 83"/>
                <a:gd name="T50" fmla="*/ 228 w 363"/>
                <a:gd name="T51" fmla="*/ 25 h 83"/>
                <a:gd name="T52" fmla="*/ 200 w 363"/>
                <a:gd name="T53" fmla="*/ 22 h 83"/>
                <a:gd name="T54" fmla="*/ 170 w 363"/>
                <a:gd name="T55" fmla="*/ 22 h 83"/>
                <a:gd name="T56" fmla="*/ 139 w 363"/>
                <a:gd name="T57" fmla="*/ 24 h 83"/>
                <a:gd name="T58" fmla="*/ 106 w 363"/>
                <a:gd name="T59" fmla="*/ 31 h 83"/>
                <a:gd name="T60" fmla="*/ 71 w 363"/>
                <a:gd name="T61" fmla="*/ 41 h 83"/>
                <a:gd name="T62" fmla="*/ 35 w 363"/>
                <a:gd name="T63" fmla="*/ 57 h 83"/>
                <a:gd name="T64" fmla="*/ 0 w 363"/>
                <a:gd name="T65" fmla="*/ 79 h 8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3"/>
                <a:gd name="T100" fmla="*/ 0 h 83"/>
                <a:gd name="T101" fmla="*/ 363 w 363"/>
                <a:gd name="T102" fmla="*/ 83 h 8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3" h="83">
                  <a:moveTo>
                    <a:pt x="0" y="79"/>
                  </a:moveTo>
                  <a:lnTo>
                    <a:pt x="1" y="77"/>
                  </a:lnTo>
                  <a:lnTo>
                    <a:pt x="6" y="72"/>
                  </a:lnTo>
                  <a:lnTo>
                    <a:pt x="14" y="64"/>
                  </a:lnTo>
                  <a:lnTo>
                    <a:pt x="24" y="54"/>
                  </a:lnTo>
                  <a:lnTo>
                    <a:pt x="38" y="42"/>
                  </a:lnTo>
                  <a:lnTo>
                    <a:pt x="54" y="32"/>
                  </a:lnTo>
                  <a:lnTo>
                    <a:pt x="72" y="22"/>
                  </a:lnTo>
                  <a:lnTo>
                    <a:pt x="94" y="11"/>
                  </a:lnTo>
                  <a:lnTo>
                    <a:pt x="118" y="4"/>
                  </a:lnTo>
                  <a:lnTo>
                    <a:pt x="146" y="1"/>
                  </a:lnTo>
                  <a:lnTo>
                    <a:pt x="176" y="0"/>
                  </a:lnTo>
                  <a:lnTo>
                    <a:pt x="208" y="4"/>
                  </a:lnTo>
                  <a:lnTo>
                    <a:pt x="243" y="14"/>
                  </a:lnTo>
                  <a:lnTo>
                    <a:pt x="281" y="30"/>
                  </a:lnTo>
                  <a:lnTo>
                    <a:pt x="320" y="53"/>
                  </a:lnTo>
                  <a:lnTo>
                    <a:pt x="363" y="83"/>
                  </a:lnTo>
                  <a:lnTo>
                    <a:pt x="360" y="82"/>
                  </a:lnTo>
                  <a:lnTo>
                    <a:pt x="355" y="77"/>
                  </a:lnTo>
                  <a:lnTo>
                    <a:pt x="345" y="71"/>
                  </a:lnTo>
                  <a:lnTo>
                    <a:pt x="334" y="63"/>
                  </a:lnTo>
                  <a:lnTo>
                    <a:pt x="318" y="55"/>
                  </a:lnTo>
                  <a:lnTo>
                    <a:pt x="299" y="47"/>
                  </a:lnTo>
                  <a:lnTo>
                    <a:pt x="277" y="39"/>
                  </a:lnTo>
                  <a:lnTo>
                    <a:pt x="254" y="31"/>
                  </a:lnTo>
                  <a:lnTo>
                    <a:pt x="228" y="25"/>
                  </a:lnTo>
                  <a:lnTo>
                    <a:pt x="200" y="22"/>
                  </a:lnTo>
                  <a:lnTo>
                    <a:pt x="170" y="22"/>
                  </a:lnTo>
                  <a:lnTo>
                    <a:pt x="139" y="24"/>
                  </a:lnTo>
                  <a:lnTo>
                    <a:pt x="106" y="31"/>
                  </a:lnTo>
                  <a:lnTo>
                    <a:pt x="71" y="41"/>
                  </a:lnTo>
                  <a:lnTo>
                    <a:pt x="35" y="57"/>
                  </a:lnTo>
                  <a:lnTo>
                    <a:pt x="0" y="79"/>
                  </a:lnTo>
                  <a:close/>
                </a:path>
              </a:pathLst>
            </a:custGeom>
            <a:solidFill>
              <a:srgbClr val="007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" name="Freeform 347"/>
            <p:cNvSpPr>
              <a:spLocks/>
            </p:cNvSpPr>
            <p:nvPr/>
          </p:nvSpPr>
          <p:spPr bwMode="auto">
            <a:xfrm>
              <a:off x="1941" y="2864"/>
              <a:ext cx="127" cy="44"/>
            </a:xfrm>
            <a:custGeom>
              <a:avLst/>
              <a:gdLst>
                <a:gd name="T0" fmla="*/ 0 w 252"/>
                <a:gd name="T1" fmla="*/ 25 h 89"/>
                <a:gd name="T2" fmla="*/ 1 w 252"/>
                <a:gd name="T3" fmla="*/ 24 h 89"/>
                <a:gd name="T4" fmla="*/ 6 w 252"/>
                <a:gd name="T5" fmla="*/ 22 h 89"/>
                <a:gd name="T6" fmla="*/ 14 w 252"/>
                <a:gd name="T7" fmla="*/ 18 h 89"/>
                <a:gd name="T8" fmla="*/ 23 w 252"/>
                <a:gd name="T9" fmla="*/ 14 h 89"/>
                <a:gd name="T10" fmla="*/ 36 w 252"/>
                <a:gd name="T11" fmla="*/ 9 h 89"/>
                <a:gd name="T12" fmla="*/ 49 w 252"/>
                <a:gd name="T13" fmla="*/ 6 h 89"/>
                <a:gd name="T14" fmla="*/ 66 w 252"/>
                <a:gd name="T15" fmla="*/ 2 h 89"/>
                <a:gd name="T16" fmla="*/ 83 w 252"/>
                <a:gd name="T17" fmla="*/ 0 h 89"/>
                <a:gd name="T18" fmla="*/ 101 w 252"/>
                <a:gd name="T19" fmla="*/ 0 h 89"/>
                <a:gd name="T20" fmla="*/ 122 w 252"/>
                <a:gd name="T21" fmla="*/ 2 h 89"/>
                <a:gd name="T22" fmla="*/ 143 w 252"/>
                <a:gd name="T23" fmla="*/ 7 h 89"/>
                <a:gd name="T24" fmla="*/ 165 w 252"/>
                <a:gd name="T25" fmla="*/ 15 h 89"/>
                <a:gd name="T26" fmla="*/ 187 w 252"/>
                <a:gd name="T27" fmla="*/ 26 h 89"/>
                <a:gd name="T28" fmla="*/ 208 w 252"/>
                <a:gd name="T29" fmla="*/ 42 h 89"/>
                <a:gd name="T30" fmla="*/ 230 w 252"/>
                <a:gd name="T31" fmla="*/ 63 h 89"/>
                <a:gd name="T32" fmla="*/ 252 w 252"/>
                <a:gd name="T33" fmla="*/ 89 h 89"/>
                <a:gd name="T34" fmla="*/ 251 w 252"/>
                <a:gd name="T35" fmla="*/ 87 h 89"/>
                <a:gd name="T36" fmla="*/ 246 w 252"/>
                <a:gd name="T37" fmla="*/ 84 h 89"/>
                <a:gd name="T38" fmla="*/ 240 w 252"/>
                <a:gd name="T39" fmla="*/ 78 h 89"/>
                <a:gd name="T40" fmla="*/ 230 w 252"/>
                <a:gd name="T41" fmla="*/ 72 h 89"/>
                <a:gd name="T42" fmla="*/ 219 w 252"/>
                <a:gd name="T43" fmla="*/ 64 h 89"/>
                <a:gd name="T44" fmla="*/ 205 w 252"/>
                <a:gd name="T45" fmla="*/ 56 h 89"/>
                <a:gd name="T46" fmla="*/ 189 w 252"/>
                <a:gd name="T47" fmla="*/ 48 h 89"/>
                <a:gd name="T48" fmla="*/ 172 w 252"/>
                <a:gd name="T49" fmla="*/ 39 h 89"/>
                <a:gd name="T50" fmla="*/ 153 w 252"/>
                <a:gd name="T51" fmla="*/ 32 h 89"/>
                <a:gd name="T52" fmla="*/ 134 w 252"/>
                <a:gd name="T53" fmla="*/ 25 h 89"/>
                <a:gd name="T54" fmla="*/ 113 w 252"/>
                <a:gd name="T55" fmla="*/ 19 h 89"/>
                <a:gd name="T56" fmla="*/ 91 w 252"/>
                <a:gd name="T57" fmla="*/ 16 h 89"/>
                <a:gd name="T58" fmla="*/ 69 w 252"/>
                <a:gd name="T59" fmla="*/ 14 h 89"/>
                <a:gd name="T60" fmla="*/ 46 w 252"/>
                <a:gd name="T61" fmla="*/ 15 h 89"/>
                <a:gd name="T62" fmla="*/ 23 w 252"/>
                <a:gd name="T63" fmla="*/ 18 h 89"/>
                <a:gd name="T64" fmla="*/ 0 w 252"/>
                <a:gd name="T65" fmla="*/ 25 h 8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52"/>
                <a:gd name="T100" fmla="*/ 0 h 89"/>
                <a:gd name="T101" fmla="*/ 252 w 252"/>
                <a:gd name="T102" fmla="*/ 89 h 8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52" h="89">
                  <a:moveTo>
                    <a:pt x="0" y="25"/>
                  </a:moveTo>
                  <a:lnTo>
                    <a:pt x="1" y="24"/>
                  </a:lnTo>
                  <a:lnTo>
                    <a:pt x="6" y="22"/>
                  </a:lnTo>
                  <a:lnTo>
                    <a:pt x="14" y="18"/>
                  </a:lnTo>
                  <a:lnTo>
                    <a:pt x="23" y="14"/>
                  </a:lnTo>
                  <a:lnTo>
                    <a:pt x="36" y="9"/>
                  </a:lnTo>
                  <a:lnTo>
                    <a:pt x="49" y="6"/>
                  </a:lnTo>
                  <a:lnTo>
                    <a:pt x="66" y="2"/>
                  </a:lnTo>
                  <a:lnTo>
                    <a:pt x="83" y="0"/>
                  </a:lnTo>
                  <a:lnTo>
                    <a:pt x="101" y="0"/>
                  </a:lnTo>
                  <a:lnTo>
                    <a:pt x="122" y="2"/>
                  </a:lnTo>
                  <a:lnTo>
                    <a:pt x="143" y="7"/>
                  </a:lnTo>
                  <a:lnTo>
                    <a:pt x="165" y="15"/>
                  </a:lnTo>
                  <a:lnTo>
                    <a:pt x="187" y="26"/>
                  </a:lnTo>
                  <a:lnTo>
                    <a:pt x="208" y="42"/>
                  </a:lnTo>
                  <a:lnTo>
                    <a:pt x="230" y="63"/>
                  </a:lnTo>
                  <a:lnTo>
                    <a:pt x="252" y="89"/>
                  </a:lnTo>
                  <a:lnTo>
                    <a:pt x="251" y="87"/>
                  </a:lnTo>
                  <a:lnTo>
                    <a:pt x="246" y="84"/>
                  </a:lnTo>
                  <a:lnTo>
                    <a:pt x="240" y="78"/>
                  </a:lnTo>
                  <a:lnTo>
                    <a:pt x="230" y="72"/>
                  </a:lnTo>
                  <a:lnTo>
                    <a:pt x="219" y="64"/>
                  </a:lnTo>
                  <a:lnTo>
                    <a:pt x="205" y="56"/>
                  </a:lnTo>
                  <a:lnTo>
                    <a:pt x="189" y="48"/>
                  </a:lnTo>
                  <a:lnTo>
                    <a:pt x="172" y="39"/>
                  </a:lnTo>
                  <a:lnTo>
                    <a:pt x="153" y="32"/>
                  </a:lnTo>
                  <a:lnTo>
                    <a:pt x="134" y="25"/>
                  </a:lnTo>
                  <a:lnTo>
                    <a:pt x="113" y="19"/>
                  </a:lnTo>
                  <a:lnTo>
                    <a:pt x="91" y="16"/>
                  </a:lnTo>
                  <a:lnTo>
                    <a:pt x="69" y="14"/>
                  </a:lnTo>
                  <a:lnTo>
                    <a:pt x="46" y="15"/>
                  </a:lnTo>
                  <a:lnTo>
                    <a:pt x="23" y="18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007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6" name="Freeform 348"/>
            <p:cNvSpPr>
              <a:spLocks/>
            </p:cNvSpPr>
            <p:nvPr/>
          </p:nvSpPr>
          <p:spPr bwMode="auto">
            <a:xfrm>
              <a:off x="2049" y="2919"/>
              <a:ext cx="43" cy="45"/>
            </a:xfrm>
            <a:custGeom>
              <a:avLst/>
              <a:gdLst>
                <a:gd name="T0" fmla="*/ 0 w 87"/>
                <a:gd name="T1" fmla="*/ 0 h 89"/>
                <a:gd name="T2" fmla="*/ 4 w 87"/>
                <a:gd name="T3" fmla="*/ 0 h 89"/>
                <a:gd name="T4" fmla="*/ 12 w 87"/>
                <a:gd name="T5" fmla="*/ 0 h 89"/>
                <a:gd name="T6" fmla="*/ 23 w 87"/>
                <a:gd name="T7" fmla="*/ 4 h 89"/>
                <a:gd name="T8" fmla="*/ 37 w 87"/>
                <a:gd name="T9" fmla="*/ 10 h 89"/>
                <a:gd name="T10" fmla="*/ 52 w 87"/>
                <a:gd name="T11" fmla="*/ 20 h 89"/>
                <a:gd name="T12" fmla="*/ 66 w 87"/>
                <a:gd name="T13" fmla="*/ 35 h 89"/>
                <a:gd name="T14" fmla="*/ 78 w 87"/>
                <a:gd name="T15" fmla="*/ 58 h 89"/>
                <a:gd name="T16" fmla="*/ 87 w 87"/>
                <a:gd name="T17" fmla="*/ 89 h 89"/>
                <a:gd name="T18" fmla="*/ 84 w 87"/>
                <a:gd name="T19" fmla="*/ 86 h 89"/>
                <a:gd name="T20" fmla="*/ 80 w 87"/>
                <a:gd name="T21" fmla="*/ 77 h 89"/>
                <a:gd name="T22" fmla="*/ 72 w 87"/>
                <a:gd name="T23" fmla="*/ 64 h 89"/>
                <a:gd name="T24" fmla="*/ 61 w 87"/>
                <a:gd name="T25" fmla="*/ 49 h 89"/>
                <a:gd name="T26" fmla="*/ 49 w 87"/>
                <a:gd name="T27" fmla="*/ 34 h 89"/>
                <a:gd name="T28" fmla="*/ 34 w 87"/>
                <a:gd name="T29" fmla="*/ 19 h 89"/>
                <a:gd name="T30" fmla="*/ 18 w 87"/>
                <a:gd name="T31" fmla="*/ 7 h 89"/>
                <a:gd name="T32" fmla="*/ 0 w 87"/>
                <a:gd name="T33" fmla="*/ 0 h 8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7"/>
                <a:gd name="T52" fmla="*/ 0 h 89"/>
                <a:gd name="T53" fmla="*/ 87 w 87"/>
                <a:gd name="T54" fmla="*/ 89 h 8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7" h="89">
                  <a:moveTo>
                    <a:pt x="0" y="0"/>
                  </a:moveTo>
                  <a:lnTo>
                    <a:pt x="4" y="0"/>
                  </a:lnTo>
                  <a:lnTo>
                    <a:pt x="12" y="0"/>
                  </a:lnTo>
                  <a:lnTo>
                    <a:pt x="23" y="4"/>
                  </a:lnTo>
                  <a:lnTo>
                    <a:pt x="37" y="10"/>
                  </a:lnTo>
                  <a:lnTo>
                    <a:pt x="52" y="20"/>
                  </a:lnTo>
                  <a:lnTo>
                    <a:pt x="66" y="35"/>
                  </a:lnTo>
                  <a:lnTo>
                    <a:pt x="78" y="58"/>
                  </a:lnTo>
                  <a:lnTo>
                    <a:pt x="87" y="89"/>
                  </a:lnTo>
                  <a:lnTo>
                    <a:pt x="84" y="86"/>
                  </a:lnTo>
                  <a:lnTo>
                    <a:pt x="80" y="77"/>
                  </a:lnTo>
                  <a:lnTo>
                    <a:pt x="72" y="64"/>
                  </a:lnTo>
                  <a:lnTo>
                    <a:pt x="61" y="49"/>
                  </a:lnTo>
                  <a:lnTo>
                    <a:pt x="49" y="34"/>
                  </a:lnTo>
                  <a:lnTo>
                    <a:pt x="34" y="19"/>
                  </a:lnTo>
                  <a:lnTo>
                    <a:pt x="18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7" name="Freeform 349"/>
            <p:cNvSpPr>
              <a:spLocks/>
            </p:cNvSpPr>
            <p:nvPr/>
          </p:nvSpPr>
          <p:spPr bwMode="auto">
            <a:xfrm>
              <a:off x="1812" y="2818"/>
              <a:ext cx="80" cy="27"/>
            </a:xfrm>
            <a:custGeom>
              <a:avLst/>
              <a:gdLst>
                <a:gd name="T0" fmla="*/ 0 w 160"/>
                <a:gd name="T1" fmla="*/ 53 h 53"/>
                <a:gd name="T2" fmla="*/ 2 w 160"/>
                <a:gd name="T3" fmla="*/ 49 h 53"/>
                <a:gd name="T4" fmla="*/ 7 w 160"/>
                <a:gd name="T5" fmla="*/ 40 h 53"/>
                <a:gd name="T6" fmla="*/ 17 w 160"/>
                <a:gd name="T7" fmla="*/ 27 h 53"/>
                <a:gd name="T8" fmla="*/ 33 w 160"/>
                <a:gd name="T9" fmla="*/ 16 h 53"/>
                <a:gd name="T10" fmla="*/ 54 w 160"/>
                <a:gd name="T11" fmla="*/ 6 h 53"/>
                <a:gd name="T12" fmla="*/ 81 w 160"/>
                <a:gd name="T13" fmla="*/ 0 h 53"/>
                <a:gd name="T14" fmla="*/ 117 w 160"/>
                <a:gd name="T15" fmla="*/ 2 h 53"/>
                <a:gd name="T16" fmla="*/ 160 w 160"/>
                <a:gd name="T17" fmla="*/ 14 h 53"/>
                <a:gd name="T18" fmla="*/ 155 w 160"/>
                <a:gd name="T19" fmla="*/ 12 h 53"/>
                <a:gd name="T20" fmla="*/ 144 w 160"/>
                <a:gd name="T21" fmla="*/ 11 h 53"/>
                <a:gd name="T22" fmla="*/ 126 w 160"/>
                <a:gd name="T23" fmla="*/ 10 h 53"/>
                <a:gd name="T24" fmla="*/ 104 w 160"/>
                <a:gd name="T25" fmla="*/ 11 h 53"/>
                <a:gd name="T26" fmla="*/ 79 w 160"/>
                <a:gd name="T27" fmla="*/ 15 h 53"/>
                <a:gd name="T28" fmla="*/ 51 w 160"/>
                <a:gd name="T29" fmla="*/ 22 h 53"/>
                <a:gd name="T30" fmla="*/ 25 w 160"/>
                <a:gd name="T31" fmla="*/ 34 h 53"/>
                <a:gd name="T32" fmla="*/ 0 w 160"/>
                <a:gd name="T33" fmla="*/ 53 h 5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60"/>
                <a:gd name="T52" fmla="*/ 0 h 53"/>
                <a:gd name="T53" fmla="*/ 160 w 160"/>
                <a:gd name="T54" fmla="*/ 53 h 5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60" h="53">
                  <a:moveTo>
                    <a:pt x="0" y="53"/>
                  </a:moveTo>
                  <a:lnTo>
                    <a:pt x="2" y="49"/>
                  </a:lnTo>
                  <a:lnTo>
                    <a:pt x="7" y="40"/>
                  </a:lnTo>
                  <a:lnTo>
                    <a:pt x="17" y="27"/>
                  </a:lnTo>
                  <a:lnTo>
                    <a:pt x="33" y="16"/>
                  </a:lnTo>
                  <a:lnTo>
                    <a:pt x="54" y="6"/>
                  </a:lnTo>
                  <a:lnTo>
                    <a:pt x="81" y="0"/>
                  </a:lnTo>
                  <a:lnTo>
                    <a:pt x="117" y="2"/>
                  </a:lnTo>
                  <a:lnTo>
                    <a:pt x="160" y="14"/>
                  </a:lnTo>
                  <a:lnTo>
                    <a:pt x="155" y="12"/>
                  </a:lnTo>
                  <a:lnTo>
                    <a:pt x="144" y="11"/>
                  </a:lnTo>
                  <a:lnTo>
                    <a:pt x="126" y="10"/>
                  </a:lnTo>
                  <a:lnTo>
                    <a:pt x="104" y="11"/>
                  </a:lnTo>
                  <a:lnTo>
                    <a:pt x="79" y="15"/>
                  </a:lnTo>
                  <a:lnTo>
                    <a:pt x="51" y="22"/>
                  </a:lnTo>
                  <a:lnTo>
                    <a:pt x="25" y="34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007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" name="Freeform 350"/>
            <p:cNvSpPr>
              <a:spLocks/>
            </p:cNvSpPr>
            <p:nvPr/>
          </p:nvSpPr>
          <p:spPr bwMode="auto">
            <a:xfrm>
              <a:off x="1417" y="3410"/>
              <a:ext cx="1006" cy="286"/>
            </a:xfrm>
            <a:custGeom>
              <a:avLst/>
              <a:gdLst>
                <a:gd name="T0" fmla="*/ 0 w 2011"/>
                <a:gd name="T1" fmla="*/ 143 h 572"/>
                <a:gd name="T2" fmla="*/ 22 w 2011"/>
                <a:gd name="T3" fmla="*/ 170 h 572"/>
                <a:gd name="T4" fmla="*/ 44 w 2011"/>
                <a:gd name="T5" fmla="*/ 196 h 572"/>
                <a:gd name="T6" fmla="*/ 68 w 2011"/>
                <a:gd name="T7" fmla="*/ 220 h 572"/>
                <a:gd name="T8" fmla="*/ 93 w 2011"/>
                <a:gd name="T9" fmla="*/ 246 h 572"/>
                <a:gd name="T10" fmla="*/ 119 w 2011"/>
                <a:gd name="T11" fmla="*/ 270 h 572"/>
                <a:gd name="T12" fmla="*/ 146 w 2011"/>
                <a:gd name="T13" fmla="*/ 293 h 572"/>
                <a:gd name="T14" fmla="*/ 174 w 2011"/>
                <a:gd name="T15" fmla="*/ 315 h 572"/>
                <a:gd name="T16" fmla="*/ 203 w 2011"/>
                <a:gd name="T17" fmla="*/ 337 h 572"/>
                <a:gd name="T18" fmla="*/ 225 w 2011"/>
                <a:gd name="T19" fmla="*/ 352 h 572"/>
                <a:gd name="T20" fmla="*/ 247 w 2011"/>
                <a:gd name="T21" fmla="*/ 366 h 572"/>
                <a:gd name="T22" fmla="*/ 270 w 2011"/>
                <a:gd name="T23" fmla="*/ 381 h 572"/>
                <a:gd name="T24" fmla="*/ 293 w 2011"/>
                <a:gd name="T25" fmla="*/ 393 h 572"/>
                <a:gd name="T26" fmla="*/ 316 w 2011"/>
                <a:gd name="T27" fmla="*/ 407 h 572"/>
                <a:gd name="T28" fmla="*/ 340 w 2011"/>
                <a:gd name="T29" fmla="*/ 420 h 572"/>
                <a:gd name="T30" fmla="*/ 364 w 2011"/>
                <a:gd name="T31" fmla="*/ 433 h 572"/>
                <a:gd name="T32" fmla="*/ 390 w 2011"/>
                <a:gd name="T33" fmla="*/ 444 h 572"/>
                <a:gd name="T34" fmla="*/ 419 w 2011"/>
                <a:gd name="T35" fmla="*/ 457 h 572"/>
                <a:gd name="T36" fmla="*/ 449 w 2011"/>
                <a:gd name="T37" fmla="*/ 469 h 572"/>
                <a:gd name="T38" fmla="*/ 480 w 2011"/>
                <a:gd name="T39" fmla="*/ 481 h 572"/>
                <a:gd name="T40" fmla="*/ 511 w 2011"/>
                <a:gd name="T41" fmla="*/ 492 h 572"/>
                <a:gd name="T42" fmla="*/ 542 w 2011"/>
                <a:gd name="T43" fmla="*/ 503 h 572"/>
                <a:gd name="T44" fmla="*/ 574 w 2011"/>
                <a:gd name="T45" fmla="*/ 513 h 572"/>
                <a:gd name="T46" fmla="*/ 606 w 2011"/>
                <a:gd name="T47" fmla="*/ 522 h 572"/>
                <a:gd name="T48" fmla="*/ 640 w 2011"/>
                <a:gd name="T49" fmla="*/ 531 h 572"/>
                <a:gd name="T50" fmla="*/ 682 w 2011"/>
                <a:gd name="T51" fmla="*/ 540 h 572"/>
                <a:gd name="T52" fmla="*/ 725 w 2011"/>
                <a:gd name="T53" fmla="*/ 548 h 572"/>
                <a:gd name="T54" fmla="*/ 769 w 2011"/>
                <a:gd name="T55" fmla="*/ 555 h 572"/>
                <a:gd name="T56" fmla="*/ 813 w 2011"/>
                <a:gd name="T57" fmla="*/ 562 h 572"/>
                <a:gd name="T58" fmla="*/ 858 w 2011"/>
                <a:gd name="T59" fmla="*/ 566 h 572"/>
                <a:gd name="T60" fmla="*/ 903 w 2011"/>
                <a:gd name="T61" fmla="*/ 570 h 572"/>
                <a:gd name="T62" fmla="*/ 949 w 2011"/>
                <a:gd name="T63" fmla="*/ 571 h 572"/>
                <a:gd name="T64" fmla="*/ 995 w 2011"/>
                <a:gd name="T65" fmla="*/ 572 h 572"/>
                <a:gd name="T66" fmla="*/ 1029 w 2011"/>
                <a:gd name="T67" fmla="*/ 572 h 572"/>
                <a:gd name="T68" fmla="*/ 1063 w 2011"/>
                <a:gd name="T69" fmla="*/ 571 h 572"/>
                <a:gd name="T70" fmla="*/ 1097 w 2011"/>
                <a:gd name="T71" fmla="*/ 569 h 572"/>
                <a:gd name="T72" fmla="*/ 1131 w 2011"/>
                <a:gd name="T73" fmla="*/ 566 h 572"/>
                <a:gd name="T74" fmla="*/ 1164 w 2011"/>
                <a:gd name="T75" fmla="*/ 563 h 572"/>
                <a:gd name="T76" fmla="*/ 1196 w 2011"/>
                <a:gd name="T77" fmla="*/ 559 h 572"/>
                <a:gd name="T78" fmla="*/ 1230 w 2011"/>
                <a:gd name="T79" fmla="*/ 555 h 572"/>
                <a:gd name="T80" fmla="*/ 1262 w 2011"/>
                <a:gd name="T81" fmla="*/ 549 h 572"/>
                <a:gd name="T82" fmla="*/ 1306 w 2011"/>
                <a:gd name="T83" fmla="*/ 541 h 572"/>
                <a:gd name="T84" fmla="*/ 1350 w 2011"/>
                <a:gd name="T85" fmla="*/ 531 h 572"/>
                <a:gd name="T86" fmla="*/ 1392 w 2011"/>
                <a:gd name="T87" fmla="*/ 520 h 572"/>
                <a:gd name="T88" fmla="*/ 1434 w 2011"/>
                <a:gd name="T89" fmla="*/ 507 h 572"/>
                <a:gd name="T90" fmla="*/ 1463 w 2011"/>
                <a:gd name="T91" fmla="*/ 498 h 572"/>
                <a:gd name="T92" fmla="*/ 1491 w 2011"/>
                <a:gd name="T93" fmla="*/ 488 h 572"/>
                <a:gd name="T94" fmla="*/ 1520 w 2011"/>
                <a:gd name="T95" fmla="*/ 477 h 572"/>
                <a:gd name="T96" fmla="*/ 1548 w 2011"/>
                <a:gd name="T97" fmla="*/ 466 h 572"/>
                <a:gd name="T98" fmla="*/ 1575 w 2011"/>
                <a:gd name="T99" fmla="*/ 454 h 572"/>
                <a:gd name="T100" fmla="*/ 1602 w 2011"/>
                <a:gd name="T101" fmla="*/ 442 h 572"/>
                <a:gd name="T102" fmla="*/ 1628 w 2011"/>
                <a:gd name="T103" fmla="*/ 429 h 572"/>
                <a:gd name="T104" fmla="*/ 1655 w 2011"/>
                <a:gd name="T105" fmla="*/ 416 h 572"/>
                <a:gd name="T106" fmla="*/ 1710 w 2011"/>
                <a:gd name="T107" fmla="*/ 385 h 572"/>
                <a:gd name="T108" fmla="*/ 1762 w 2011"/>
                <a:gd name="T109" fmla="*/ 353 h 572"/>
                <a:gd name="T110" fmla="*/ 1812 w 2011"/>
                <a:gd name="T111" fmla="*/ 317 h 572"/>
                <a:gd name="T112" fmla="*/ 1858 w 2011"/>
                <a:gd name="T113" fmla="*/ 280 h 572"/>
                <a:gd name="T114" fmla="*/ 1902 w 2011"/>
                <a:gd name="T115" fmla="*/ 240 h 572"/>
                <a:gd name="T116" fmla="*/ 1942 w 2011"/>
                <a:gd name="T117" fmla="*/ 200 h 572"/>
                <a:gd name="T118" fmla="*/ 1978 w 2011"/>
                <a:gd name="T119" fmla="*/ 156 h 572"/>
                <a:gd name="T120" fmla="*/ 2011 w 2011"/>
                <a:gd name="T121" fmla="*/ 111 h 572"/>
                <a:gd name="T122" fmla="*/ 75 w 2011"/>
                <a:gd name="T123" fmla="*/ 74 h 57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011"/>
                <a:gd name="T187" fmla="*/ 0 h 572"/>
                <a:gd name="T188" fmla="*/ 2011 w 2011"/>
                <a:gd name="T189" fmla="*/ 572 h 57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011" h="572">
                  <a:moveTo>
                    <a:pt x="75" y="74"/>
                  </a:moveTo>
                  <a:lnTo>
                    <a:pt x="0" y="143"/>
                  </a:lnTo>
                  <a:lnTo>
                    <a:pt x="11" y="157"/>
                  </a:lnTo>
                  <a:lnTo>
                    <a:pt x="22" y="170"/>
                  </a:lnTo>
                  <a:lnTo>
                    <a:pt x="33" y="182"/>
                  </a:lnTo>
                  <a:lnTo>
                    <a:pt x="44" y="196"/>
                  </a:lnTo>
                  <a:lnTo>
                    <a:pt x="56" y="209"/>
                  </a:lnTo>
                  <a:lnTo>
                    <a:pt x="68" y="220"/>
                  </a:lnTo>
                  <a:lnTo>
                    <a:pt x="80" y="233"/>
                  </a:lnTo>
                  <a:lnTo>
                    <a:pt x="93" y="246"/>
                  </a:lnTo>
                  <a:lnTo>
                    <a:pt x="105" y="257"/>
                  </a:lnTo>
                  <a:lnTo>
                    <a:pt x="119" y="270"/>
                  </a:lnTo>
                  <a:lnTo>
                    <a:pt x="132" y="282"/>
                  </a:lnTo>
                  <a:lnTo>
                    <a:pt x="146" y="293"/>
                  </a:lnTo>
                  <a:lnTo>
                    <a:pt x="159" y="305"/>
                  </a:lnTo>
                  <a:lnTo>
                    <a:pt x="174" y="315"/>
                  </a:lnTo>
                  <a:lnTo>
                    <a:pt x="188" y="327"/>
                  </a:lnTo>
                  <a:lnTo>
                    <a:pt x="203" y="337"/>
                  </a:lnTo>
                  <a:lnTo>
                    <a:pt x="214" y="345"/>
                  </a:lnTo>
                  <a:lnTo>
                    <a:pt x="225" y="352"/>
                  </a:lnTo>
                  <a:lnTo>
                    <a:pt x="237" y="359"/>
                  </a:lnTo>
                  <a:lnTo>
                    <a:pt x="247" y="366"/>
                  </a:lnTo>
                  <a:lnTo>
                    <a:pt x="258" y="374"/>
                  </a:lnTo>
                  <a:lnTo>
                    <a:pt x="270" y="381"/>
                  </a:lnTo>
                  <a:lnTo>
                    <a:pt x="281" y="388"/>
                  </a:lnTo>
                  <a:lnTo>
                    <a:pt x="293" y="393"/>
                  </a:lnTo>
                  <a:lnTo>
                    <a:pt x="305" y="400"/>
                  </a:lnTo>
                  <a:lnTo>
                    <a:pt x="316" y="407"/>
                  </a:lnTo>
                  <a:lnTo>
                    <a:pt x="329" y="414"/>
                  </a:lnTo>
                  <a:lnTo>
                    <a:pt x="340" y="420"/>
                  </a:lnTo>
                  <a:lnTo>
                    <a:pt x="353" y="426"/>
                  </a:lnTo>
                  <a:lnTo>
                    <a:pt x="364" y="433"/>
                  </a:lnTo>
                  <a:lnTo>
                    <a:pt x="377" y="438"/>
                  </a:lnTo>
                  <a:lnTo>
                    <a:pt x="390" y="444"/>
                  </a:lnTo>
                  <a:lnTo>
                    <a:pt x="405" y="451"/>
                  </a:lnTo>
                  <a:lnTo>
                    <a:pt x="419" y="457"/>
                  </a:lnTo>
                  <a:lnTo>
                    <a:pt x="434" y="464"/>
                  </a:lnTo>
                  <a:lnTo>
                    <a:pt x="449" y="469"/>
                  </a:lnTo>
                  <a:lnTo>
                    <a:pt x="465" y="475"/>
                  </a:lnTo>
                  <a:lnTo>
                    <a:pt x="480" y="481"/>
                  </a:lnTo>
                  <a:lnTo>
                    <a:pt x="495" y="487"/>
                  </a:lnTo>
                  <a:lnTo>
                    <a:pt x="511" y="492"/>
                  </a:lnTo>
                  <a:lnTo>
                    <a:pt x="526" y="498"/>
                  </a:lnTo>
                  <a:lnTo>
                    <a:pt x="542" y="503"/>
                  </a:lnTo>
                  <a:lnTo>
                    <a:pt x="558" y="507"/>
                  </a:lnTo>
                  <a:lnTo>
                    <a:pt x="574" y="513"/>
                  </a:lnTo>
                  <a:lnTo>
                    <a:pt x="590" y="518"/>
                  </a:lnTo>
                  <a:lnTo>
                    <a:pt x="606" y="522"/>
                  </a:lnTo>
                  <a:lnTo>
                    <a:pt x="624" y="526"/>
                  </a:lnTo>
                  <a:lnTo>
                    <a:pt x="640" y="531"/>
                  </a:lnTo>
                  <a:lnTo>
                    <a:pt x="661" y="535"/>
                  </a:lnTo>
                  <a:lnTo>
                    <a:pt x="682" y="540"/>
                  </a:lnTo>
                  <a:lnTo>
                    <a:pt x="703" y="544"/>
                  </a:lnTo>
                  <a:lnTo>
                    <a:pt x="725" y="548"/>
                  </a:lnTo>
                  <a:lnTo>
                    <a:pt x="747" y="552"/>
                  </a:lnTo>
                  <a:lnTo>
                    <a:pt x="769" y="555"/>
                  </a:lnTo>
                  <a:lnTo>
                    <a:pt x="791" y="558"/>
                  </a:lnTo>
                  <a:lnTo>
                    <a:pt x="813" y="562"/>
                  </a:lnTo>
                  <a:lnTo>
                    <a:pt x="835" y="564"/>
                  </a:lnTo>
                  <a:lnTo>
                    <a:pt x="858" y="566"/>
                  </a:lnTo>
                  <a:lnTo>
                    <a:pt x="880" y="567"/>
                  </a:lnTo>
                  <a:lnTo>
                    <a:pt x="903" y="570"/>
                  </a:lnTo>
                  <a:lnTo>
                    <a:pt x="926" y="571"/>
                  </a:lnTo>
                  <a:lnTo>
                    <a:pt x="949" y="571"/>
                  </a:lnTo>
                  <a:lnTo>
                    <a:pt x="972" y="572"/>
                  </a:lnTo>
                  <a:lnTo>
                    <a:pt x="995" y="572"/>
                  </a:lnTo>
                  <a:lnTo>
                    <a:pt x="1012" y="572"/>
                  </a:lnTo>
                  <a:lnTo>
                    <a:pt x="1029" y="572"/>
                  </a:lnTo>
                  <a:lnTo>
                    <a:pt x="1047" y="571"/>
                  </a:lnTo>
                  <a:lnTo>
                    <a:pt x="1063" y="571"/>
                  </a:lnTo>
                  <a:lnTo>
                    <a:pt x="1080" y="570"/>
                  </a:lnTo>
                  <a:lnTo>
                    <a:pt x="1097" y="569"/>
                  </a:lnTo>
                  <a:lnTo>
                    <a:pt x="1113" y="567"/>
                  </a:lnTo>
                  <a:lnTo>
                    <a:pt x="1131" y="566"/>
                  </a:lnTo>
                  <a:lnTo>
                    <a:pt x="1147" y="565"/>
                  </a:lnTo>
                  <a:lnTo>
                    <a:pt x="1164" y="563"/>
                  </a:lnTo>
                  <a:lnTo>
                    <a:pt x="1180" y="560"/>
                  </a:lnTo>
                  <a:lnTo>
                    <a:pt x="1196" y="559"/>
                  </a:lnTo>
                  <a:lnTo>
                    <a:pt x="1214" y="557"/>
                  </a:lnTo>
                  <a:lnTo>
                    <a:pt x="1230" y="555"/>
                  </a:lnTo>
                  <a:lnTo>
                    <a:pt x="1246" y="551"/>
                  </a:lnTo>
                  <a:lnTo>
                    <a:pt x="1262" y="549"/>
                  </a:lnTo>
                  <a:lnTo>
                    <a:pt x="1284" y="544"/>
                  </a:lnTo>
                  <a:lnTo>
                    <a:pt x="1306" y="541"/>
                  </a:lnTo>
                  <a:lnTo>
                    <a:pt x="1328" y="536"/>
                  </a:lnTo>
                  <a:lnTo>
                    <a:pt x="1350" y="531"/>
                  </a:lnTo>
                  <a:lnTo>
                    <a:pt x="1370" y="526"/>
                  </a:lnTo>
                  <a:lnTo>
                    <a:pt x="1392" y="520"/>
                  </a:lnTo>
                  <a:lnTo>
                    <a:pt x="1413" y="513"/>
                  </a:lnTo>
                  <a:lnTo>
                    <a:pt x="1434" y="507"/>
                  </a:lnTo>
                  <a:lnTo>
                    <a:pt x="1449" y="503"/>
                  </a:lnTo>
                  <a:lnTo>
                    <a:pt x="1463" y="498"/>
                  </a:lnTo>
                  <a:lnTo>
                    <a:pt x="1478" y="494"/>
                  </a:lnTo>
                  <a:lnTo>
                    <a:pt x="1491" y="488"/>
                  </a:lnTo>
                  <a:lnTo>
                    <a:pt x="1506" y="483"/>
                  </a:lnTo>
                  <a:lnTo>
                    <a:pt x="1520" y="477"/>
                  </a:lnTo>
                  <a:lnTo>
                    <a:pt x="1534" y="472"/>
                  </a:lnTo>
                  <a:lnTo>
                    <a:pt x="1548" y="466"/>
                  </a:lnTo>
                  <a:lnTo>
                    <a:pt x="1562" y="460"/>
                  </a:lnTo>
                  <a:lnTo>
                    <a:pt x="1575" y="454"/>
                  </a:lnTo>
                  <a:lnTo>
                    <a:pt x="1589" y="449"/>
                  </a:lnTo>
                  <a:lnTo>
                    <a:pt x="1602" y="442"/>
                  </a:lnTo>
                  <a:lnTo>
                    <a:pt x="1616" y="436"/>
                  </a:lnTo>
                  <a:lnTo>
                    <a:pt x="1628" y="429"/>
                  </a:lnTo>
                  <a:lnTo>
                    <a:pt x="1642" y="423"/>
                  </a:lnTo>
                  <a:lnTo>
                    <a:pt x="1655" y="416"/>
                  </a:lnTo>
                  <a:lnTo>
                    <a:pt x="1683" y="401"/>
                  </a:lnTo>
                  <a:lnTo>
                    <a:pt x="1710" y="385"/>
                  </a:lnTo>
                  <a:lnTo>
                    <a:pt x="1737" y="369"/>
                  </a:lnTo>
                  <a:lnTo>
                    <a:pt x="1762" y="353"/>
                  </a:lnTo>
                  <a:lnTo>
                    <a:pt x="1787" y="336"/>
                  </a:lnTo>
                  <a:lnTo>
                    <a:pt x="1812" y="317"/>
                  </a:lnTo>
                  <a:lnTo>
                    <a:pt x="1835" y="299"/>
                  </a:lnTo>
                  <a:lnTo>
                    <a:pt x="1858" y="280"/>
                  </a:lnTo>
                  <a:lnTo>
                    <a:pt x="1880" y="261"/>
                  </a:lnTo>
                  <a:lnTo>
                    <a:pt x="1902" y="240"/>
                  </a:lnTo>
                  <a:lnTo>
                    <a:pt x="1922" y="220"/>
                  </a:lnTo>
                  <a:lnTo>
                    <a:pt x="1942" y="200"/>
                  </a:lnTo>
                  <a:lnTo>
                    <a:pt x="1960" y="178"/>
                  </a:lnTo>
                  <a:lnTo>
                    <a:pt x="1978" y="156"/>
                  </a:lnTo>
                  <a:lnTo>
                    <a:pt x="1995" y="134"/>
                  </a:lnTo>
                  <a:lnTo>
                    <a:pt x="2011" y="111"/>
                  </a:lnTo>
                  <a:lnTo>
                    <a:pt x="1913" y="0"/>
                  </a:lnTo>
                  <a:lnTo>
                    <a:pt x="75" y="74"/>
                  </a:lnTo>
                  <a:close/>
                </a:path>
              </a:pathLst>
            </a:custGeom>
            <a:solidFill>
              <a:srgbClr val="7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9" name="Freeform 351"/>
            <p:cNvSpPr>
              <a:spLocks/>
            </p:cNvSpPr>
            <p:nvPr/>
          </p:nvSpPr>
          <p:spPr bwMode="auto">
            <a:xfrm>
              <a:off x="2112" y="3442"/>
              <a:ext cx="180" cy="97"/>
            </a:xfrm>
            <a:custGeom>
              <a:avLst/>
              <a:gdLst>
                <a:gd name="T0" fmla="*/ 0 w 361"/>
                <a:gd name="T1" fmla="*/ 74 h 192"/>
                <a:gd name="T2" fmla="*/ 119 w 361"/>
                <a:gd name="T3" fmla="*/ 192 h 192"/>
                <a:gd name="T4" fmla="*/ 361 w 361"/>
                <a:gd name="T5" fmla="*/ 104 h 192"/>
                <a:gd name="T6" fmla="*/ 217 w 361"/>
                <a:gd name="T7" fmla="*/ 0 h 192"/>
                <a:gd name="T8" fmla="*/ 0 w 361"/>
                <a:gd name="T9" fmla="*/ 74 h 1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1"/>
                <a:gd name="T16" fmla="*/ 0 h 192"/>
                <a:gd name="T17" fmla="*/ 361 w 361"/>
                <a:gd name="T18" fmla="*/ 192 h 1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1" h="192">
                  <a:moveTo>
                    <a:pt x="0" y="74"/>
                  </a:moveTo>
                  <a:lnTo>
                    <a:pt x="119" y="192"/>
                  </a:lnTo>
                  <a:lnTo>
                    <a:pt x="361" y="104"/>
                  </a:lnTo>
                  <a:lnTo>
                    <a:pt x="217" y="0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" name="Freeform 352"/>
            <p:cNvSpPr>
              <a:spLocks/>
            </p:cNvSpPr>
            <p:nvPr/>
          </p:nvSpPr>
          <p:spPr bwMode="auto">
            <a:xfrm>
              <a:off x="1552" y="3422"/>
              <a:ext cx="195" cy="121"/>
            </a:xfrm>
            <a:custGeom>
              <a:avLst/>
              <a:gdLst>
                <a:gd name="T0" fmla="*/ 391 w 391"/>
                <a:gd name="T1" fmla="*/ 107 h 242"/>
                <a:gd name="T2" fmla="*/ 263 w 391"/>
                <a:gd name="T3" fmla="*/ 242 h 242"/>
                <a:gd name="T4" fmla="*/ 0 w 391"/>
                <a:gd name="T5" fmla="*/ 114 h 242"/>
                <a:gd name="T6" fmla="*/ 144 w 391"/>
                <a:gd name="T7" fmla="*/ 0 h 242"/>
                <a:gd name="T8" fmla="*/ 391 w 391"/>
                <a:gd name="T9" fmla="*/ 107 h 2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91"/>
                <a:gd name="T16" fmla="*/ 0 h 242"/>
                <a:gd name="T17" fmla="*/ 391 w 391"/>
                <a:gd name="T18" fmla="*/ 242 h 2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91" h="242">
                  <a:moveTo>
                    <a:pt x="391" y="107"/>
                  </a:moveTo>
                  <a:lnTo>
                    <a:pt x="263" y="242"/>
                  </a:lnTo>
                  <a:lnTo>
                    <a:pt x="0" y="114"/>
                  </a:lnTo>
                  <a:lnTo>
                    <a:pt x="144" y="0"/>
                  </a:lnTo>
                  <a:lnTo>
                    <a:pt x="391" y="10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" name="Freeform 353"/>
            <p:cNvSpPr>
              <a:spLocks/>
            </p:cNvSpPr>
            <p:nvPr/>
          </p:nvSpPr>
          <p:spPr bwMode="auto">
            <a:xfrm>
              <a:off x="1543" y="3409"/>
              <a:ext cx="197" cy="120"/>
            </a:xfrm>
            <a:custGeom>
              <a:avLst/>
              <a:gdLst>
                <a:gd name="T0" fmla="*/ 395 w 395"/>
                <a:gd name="T1" fmla="*/ 107 h 241"/>
                <a:gd name="T2" fmla="*/ 267 w 395"/>
                <a:gd name="T3" fmla="*/ 241 h 241"/>
                <a:gd name="T4" fmla="*/ 0 w 395"/>
                <a:gd name="T5" fmla="*/ 114 h 241"/>
                <a:gd name="T6" fmla="*/ 145 w 395"/>
                <a:gd name="T7" fmla="*/ 0 h 241"/>
                <a:gd name="T8" fmla="*/ 395 w 395"/>
                <a:gd name="T9" fmla="*/ 107 h 2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95"/>
                <a:gd name="T16" fmla="*/ 0 h 241"/>
                <a:gd name="T17" fmla="*/ 395 w 395"/>
                <a:gd name="T18" fmla="*/ 241 h 2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95" h="241">
                  <a:moveTo>
                    <a:pt x="395" y="107"/>
                  </a:moveTo>
                  <a:lnTo>
                    <a:pt x="267" y="241"/>
                  </a:lnTo>
                  <a:lnTo>
                    <a:pt x="0" y="114"/>
                  </a:lnTo>
                  <a:lnTo>
                    <a:pt x="145" y="0"/>
                  </a:lnTo>
                  <a:lnTo>
                    <a:pt x="395" y="107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" name="Freeform 354"/>
            <p:cNvSpPr>
              <a:spLocks/>
            </p:cNvSpPr>
            <p:nvPr/>
          </p:nvSpPr>
          <p:spPr bwMode="auto">
            <a:xfrm>
              <a:off x="1539" y="3396"/>
              <a:ext cx="200" cy="121"/>
            </a:xfrm>
            <a:custGeom>
              <a:avLst/>
              <a:gdLst>
                <a:gd name="T0" fmla="*/ 401 w 401"/>
                <a:gd name="T1" fmla="*/ 106 h 241"/>
                <a:gd name="T2" fmla="*/ 272 w 401"/>
                <a:gd name="T3" fmla="*/ 241 h 241"/>
                <a:gd name="T4" fmla="*/ 0 w 401"/>
                <a:gd name="T5" fmla="*/ 114 h 241"/>
                <a:gd name="T6" fmla="*/ 148 w 401"/>
                <a:gd name="T7" fmla="*/ 0 h 241"/>
                <a:gd name="T8" fmla="*/ 401 w 401"/>
                <a:gd name="T9" fmla="*/ 106 h 2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1"/>
                <a:gd name="T16" fmla="*/ 0 h 241"/>
                <a:gd name="T17" fmla="*/ 401 w 401"/>
                <a:gd name="T18" fmla="*/ 241 h 2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1" h="241">
                  <a:moveTo>
                    <a:pt x="401" y="106"/>
                  </a:moveTo>
                  <a:lnTo>
                    <a:pt x="272" y="241"/>
                  </a:lnTo>
                  <a:lnTo>
                    <a:pt x="0" y="114"/>
                  </a:lnTo>
                  <a:lnTo>
                    <a:pt x="148" y="0"/>
                  </a:lnTo>
                  <a:lnTo>
                    <a:pt x="401" y="10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" name="Freeform 355"/>
            <p:cNvSpPr>
              <a:spLocks/>
            </p:cNvSpPr>
            <p:nvPr/>
          </p:nvSpPr>
          <p:spPr bwMode="auto">
            <a:xfrm>
              <a:off x="1535" y="3385"/>
              <a:ext cx="204" cy="120"/>
            </a:xfrm>
            <a:custGeom>
              <a:avLst/>
              <a:gdLst>
                <a:gd name="T0" fmla="*/ 406 w 406"/>
                <a:gd name="T1" fmla="*/ 106 h 241"/>
                <a:gd name="T2" fmla="*/ 275 w 406"/>
                <a:gd name="T3" fmla="*/ 241 h 241"/>
                <a:gd name="T4" fmla="*/ 0 w 406"/>
                <a:gd name="T5" fmla="*/ 114 h 241"/>
                <a:gd name="T6" fmla="*/ 149 w 406"/>
                <a:gd name="T7" fmla="*/ 0 h 241"/>
                <a:gd name="T8" fmla="*/ 406 w 406"/>
                <a:gd name="T9" fmla="*/ 106 h 2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6"/>
                <a:gd name="T16" fmla="*/ 0 h 241"/>
                <a:gd name="T17" fmla="*/ 406 w 406"/>
                <a:gd name="T18" fmla="*/ 241 h 2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6" h="241">
                  <a:moveTo>
                    <a:pt x="406" y="106"/>
                  </a:moveTo>
                  <a:lnTo>
                    <a:pt x="275" y="241"/>
                  </a:lnTo>
                  <a:lnTo>
                    <a:pt x="0" y="114"/>
                  </a:lnTo>
                  <a:lnTo>
                    <a:pt x="149" y="0"/>
                  </a:lnTo>
                  <a:lnTo>
                    <a:pt x="406" y="106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" name="Freeform 356"/>
            <p:cNvSpPr>
              <a:spLocks/>
            </p:cNvSpPr>
            <p:nvPr/>
          </p:nvSpPr>
          <p:spPr bwMode="auto">
            <a:xfrm>
              <a:off x="1531" y="3374"/>
              <a:ext cx="205" cy="120"/>
            </a:xfrm>
            <a:custGeom>
              <a:avLst/>
              <a:gdLst>
                <a:gd name="T0" fmla="*/ 411 w 411"/>
                <a:gd name="T1" fmla="*/ 106 h 241"/>
                <a:gd name="T2" fmla="*/ 279 w 411"/>
                <a:gd name="T3" fmla="*/ 241 h 241"/>
                <a:gd name="T4" fmla="*/ 0 w 411"/>
                <a:gd name="T5" fmla="*/ 114 h 241"/>
                <a:gd name="T6" fmla="*/ 151 w 411"/>
                <a:gd name="T7" fmla="*/ 0 h 241"/>
                <a:gd name="T8" fmla="*/ 411 w 411"/>
                <a:gd name="T9" fmla="*/ 106 h 2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1"/>
                <a:gd name="T16" fmla="*/ 0 h 241"/>
                <a:gd name="T17" fmla="*/ 411 w 411"/>
                <a:gd name="T18" fmla="*/ 241 h 2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1" h="241">
                  <a:moveTo>
                    <a:pt x="411" y="106"/>
                  </a:moveTo>
                  <a:lnTo>
                    <a:pt x="279" y="241"/>
                  </a:lnTo>
                  <a:lnTo>
                    <a:pt x="0" y="114"/>
                  </a:lnTo>
                  <a:lnTo>
                    <a:pt x="151" y="0"/>
                  </a:lnTo>
                  <a:lnTo>
                    <a:pt x="411" y="10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" name="Freeform 357"/>
            <p:cNvSpPr>
              <a:spLocks/>
            </p:cNvSpPr>
            <p:nvPr/>
          </p:nvSpPr>
          <p:spPr bwMode="auto">
            <a:xfrm>
              <a:off x="1526" y="3366"/>
              <a:ext cx="207" cy="120"/>
            </a:xfrm>
            <a:custGeom>
              <a:avLst/>
              <a:gdLst>
                <a:gd name="T0" fmla="*/ 415 w 415"/>
                <a:gd name="T1" fmla="*/ 105 h 239"/>
                <a:gd name="T2" fmla="*/ 281 w 415"/>
                <a:gd name="T3" fmla="*/ 239 h 239"/>
                <a:gd name="T4" fmla="*/ 0 w 415"/>
                <a:gd name="T5" fmla="*/ 114 h 239"/>
                <a:gd name="T6" fmla="*/ 152 w 415"/>
                <a:gd name="T7" fmla="*/ 0 h 239"/>
                <a:gd name="T8" fmla="*/ 415 w 415"/>
                <a:gd name="T9" fmla="*/ 105 h 2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5"/>
                <a:gd name="T16" fmla="*/ 0 h 239"/>
                <a:gd name="T17" fmla="*/ 415 w 415"/>
                <a:gd name="T18" fmla="*/ 239 h 2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5" h="239">
                  <a:moveTo>
                    <a:pt x="415" y="105"/>
                  </a:moveTo>
                  <a:lnTo>
                    <a:pt x="281" y="239"/>
                  </a:lnTo>
                  <a:lnTo>
                    <a:pt x="0" y="114"/>
                  </a:lnTo>
                  <a:lnTo>
                    <a:pt x="152" y="0"/>
                  </a:lnTo>
                  <a:lnTo>
                    <a:pt x="415" y="105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" name="Freeform 358"/>
            <p:cNvSpPr>
              <a:spLocks/>
            </p:cNvSpPr>
            <p:nvPr/>
          </p:nvSpPr>
          <p:spPr bwMode="auto">
            <a:xfrm>
              <a:off x="1522" y="3353"/>
              <a:ext cx="210" cy="120"/>
            </a:xfrm>
            <a:custGeom>
              <a:avLst/>
              <a:gdLst>
                <a:gd name="T0" fmla="*/ 419 w 419"/>
                <a:gd name="T1" fmla="*/ 105 h 240"/>
                <a:gd name="T2" fmla="*/ 286 w 419"/>
                <a:gd name="T3" fmla="*/ 240 h 240"/>
                <a:gd name="T4" fmla="*/ 0 w 419"/>
                <a:gd name="T5" fmla="*/ 114 h 240"/>
                <a:gd name="T6" fmla="*/ 153 w 419"/>
                <a:gd name="T7" fmla="*/ 0 h 240"/>
                <a:gd name="T8" fmla="*/ 419 w 419"/>
                <a:gd name="T9" fmla="*/ 105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9"/>
                <a:gd name="T16" fmla="*/ 0 h 240"/>
                <a:gd name="T17" fmla="*/ 419 w 419"/>
                <a:gd name="T18" fmla="*/ 240 h 2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9" h="240">
                  <a:moveTo>
                    <a:pt x="419" y="105"/>
                  </a:moveTo>
                  <a:lnTo>
                    <a:pt x="286" y="240"/>
                  </a:lnTo>
                  <a:lnTo>
                    <a:pt x="0" y="114"/>
                  </a:lnTo>
                  <a:lnTo>
                    <a:pt x="153" y="0"/>
                  </a:lnTo>
                  <a:lnTo>
                    <a:pt x="419" y="10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" name="Freeform 359"/>
            <p:cNvSpPr>
              <a:spLocks/>
            </p:cNvSpPr>
            <p:nvPr/>
          </p:nvSpPr>
          <p:spPr bwMode="auto">
            <a:xfrm>
              <a:off x="1519" y="3341"/>
              <a:ext cx="212" cy="120"/>
            </a:xfrm>
            <a:custGeom>
              <a:avLst/>
              <a:gdLst>
                <a:gd name="T0" fmla="*/ 424 w 424"/>
                <a:gd name="T1" fmla="*/ 105 h 241"/>
                <a:gd name="T2" fmla="*/ 289 w 424"/>
                <a:gd name="T3" fmla="*/ 241 h 241"/>
                <a:gd name="T4" fmla="*/ 0 w 424"/>
                <a:gd name="T5" fmla="*/ 115 h 241"/>
                <a:gd name="T6" fmla="*/ 156 w 424"/>
                <a:gd name="T7" fmla="*/ 0 h 241"/>
                <a:gd name="T8" fmla="*/ 424 w 424"/>
                <a:gd name="T9" fmla="*/ 105 h 2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4"/>
                <a:gd name="T16" fmla="*/ 0 h 241"/>
                <a:gd name="T17" fmla="*/ 424 w 424"/>
                <a:gd name="T18" fmla="*/ 241 h 2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4" h="241">
                  <a:moveTo>
                    <a:pt x="424" y="105"/>
                  </a:moveTo>
                  <a:lnTo>
                    <a:pt x="289" y="241"/>
                  </a:lnTo>
                  <a:lnTo>
                    <a:pt x="0" y="115"/>
                  </a:lnTo>
                  <a:lnTo>
                    <a:pt x="156" y="0"/>
                  </a:lnTo>
                  <a:lnTo>
                    <a:pt x="424" y="105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" name="Freeform 360"/>
            <p:cNvSpPr>
              <a:spLocks/>
            </p:cNvSpPr>
            <p:nvPr/>
          </p:nvSpPr>
          <p:spPr bwMode="auto">
            <a:xfrm>
              <a:off x="1514" y="3331"/>
              <a:ext cx="214" cy="120"/>
            </a:xfrm>
            <a:custGeom>
              <a:avLst/>
              <a:gdLst>
                <a:gd name="T0" fmla="*/ 429 w 429"/>
                <a:gd name="T1" fmla="*/ 105 h 240"/>
                <a:gd name="T2" fmla="*/ 293 w 429"/>
                <a:gd name="T3" fmla="*/ 240 h 240"/>
                <a:gd name="T4" fmla="*/ 0 w 429"/>
                <a:gd name="T5" fmla="*/ 116 h 240"/>
                <a:gd name="T6" fmla="*/ 158 w 429"/>
                <a:gd name="T7" fmla="*/ 0 h 240"/>
                <a:gd name="T8" fmla="*/ 429 w 429"/>
                <a:gd name="T9" fmla="*/ 105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9"/>
                <a:gd name="T16" fmla="*/ 0 h 240"/>
                <a:gd name="T17" fmla="*/ 429 w 429"/>
                <a:gd name="T18" fmla="*/ 240 h 2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9" h="240">
                  <a:moveTo>
                    <a:pt x="429" y="105"/>
                  </a:moveTo>
                  <a:lnTo>
                    <a:pt x="293" y="240"/>
                  </a:lnTo>
                  <a:lnTo>
                    <a:pt x="0" y="116"/>
                  </a:lnTo>
                  <a:lnTo>
                    <a:pt x="158" y="0"/>
                  </a:lnTo>
                  <a:lnTo>
                    <a:pt x="429" y="10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" name="Freeform 361"/>
            <p:cNvSpPr>
              <a:spLocks/>
            </p:cNvSpPr>
            <p:nvPr/>
          </p:nvSpPr>
          <p:spPr bwMode="auto">
            <a:xfrm>
              <a:off x="1509" y="3316"/>
              <a:ext cx="218" cy="120"/>
            </a:xfrm>
            <a:custGeom>
              <a:avLst/>
              <a:gdLst>
                <a:gd name="T0" fmla="*/ 435 w 435"/>
                <a:gd name="T1" fmla="*/ 103 h 239"/>
                <a:gd name="T2" fmla="*/ 296 w 435"/>
                <a:gd name="T3" fmla="*/ 239 h 239"/>
                <a:gd name="T4" fmla="*/ 0 w 435"/>
                <a:gd name="T5" fmla="*/ 115 h 239"/>
                <a:gd name="T6" fmla="*/ 159 w 435"/>
                <a:gd name="T7" fmla="*/ 0 h 239"/>
                <a:gd name="T8" fmla="*/ 435 w 435"/>
                <a:gd name="T9" fmla="*/ 103 h 2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5"/>
                <a:gd name="T16" fmla="*/ 0 h 239"/>
                <a:gd name="T17" fmla="*/ 435 w 435"/>
                <a:gd name="T18" fmla="*/ 239 h 2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5" h="239">
                  <a:moveTo>
                    <a:pt x="435" y="103"/>
                  </a:moveTo>
                  <a:lnTo>
                    <a:pt x="296" y="239"/>
                  </a:lnTo>
                  <a:lnTo>
                    <a:pt x="0" y="115"/>
                  </a:lnTo>
                  <a:lnTo>
                    <a:pt x="159" y="0"/>
                  </a:lnTo>
                  <a:lnTo>
                    <a:pt x="435" y="103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" name="Freeform 362"/>
            <p:cNvSpPr>
              <a:spLocks/>
            </p:cNvSpPr>
            <p:nvPr/>
          </p:nvSpPr>
          <p:spPr bwMode="auto">
            <a:xfrm>
              <a:off x="1505" y="3304"/>
              <a:ext cx="220" cy="119"/>
            </a:xfrm>
            <a:custGeom>
              <a:avLst/>
              <a:gdLst>
                <a:gd name="T0" fmla="*/ 440 w 440"/>
                <a:gd name="T1" fmla="*/ 102 h 238"/>
                <a:gd name="T2" fmla="*/ 299 w 440"/>
                <a:gd name="T3" fmla="*/ 238 h 238"/>
                <a:gd name="T4" fmla="*/ 0 w 440"/>
                <a:gd name="T5" fmla="*/ 114 h 238"/>
                <a:gd name="T6" fmla="*/ 160 w 440"/>
                <a:gd name="T7" fmla="*/ 0 h 238"/>
                <a:gd name="T8" fmla="*/ 440 w 440"/>
                <a:gd name="T9" fmla="*/ 102 h 2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0"/>
                <a:gd name="T16" fmla="*/ 0 h 238"/>
                <a:gd name="T17" fmla="*/ 440 w 440"/>
                <a:gd name="T18" fmla="*/ 238 h 2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0" h="238">
                  <a:moveTo>
                    <a:pt x="440" y="102"/>
                  </a:moveTo>
                  <a:lnTo>
                    <a:pt x="299" y="238"/>
                  </a:lnTo>
                  <a:lnTo>
                    <a:pt x="0" y="114"/>
                  </a:lnTo>
                  <a:lnTo>
                    <a:pt x="160" y="0"/>
                  </a:lnTo>
                  <a:lnTo>
                    <a:pt x="440" y="10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" name="Freeform 363"/>
            <p:cNvSpPr>
              <a:spLocks/>
            </p:cNvSpPr>
            <p:nvPr/>
          </p:nvSpPr>
          <p:spPr bwMode="auto">
            <a:xfrm>
              <a:off x="1501" y="3292"/>
              <a:ext cx="223" cy="119"/>
            </a:xfrm>
            <a:custGeom>
              <a:avLst/>
              <a:gdLst>
                <a:gd name="T0" fmla="*/ 445 w 445"/>
                <a:gd name="T1" fmla="*/ 103 h 239"/>
                <a:gd name="T2" fmla="*/ 304 w 445"/>
                <a:gd name="T3" fmla="*/ 239 h 239"/>
                <a:gd name="T4" fmla="*/ 0 w 445"/>
                <a:gd name="T5" fmla="*/ 115 h 239"/>
                <a:gd name="T6" fmla="*/ 163 w 445"/>
                <a:gd name="T7" fmla="*/ 0 h 239"/>
                <a:gd name="T8" fmla="*/ 445 w 445"/>
                <a:gd name="T9" fmla="*/ 103 h 2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5"/>
                <a:gd name="T16" fmla="*/ 0 h 239"/>
                <a:gd name="T17" fmla="*/ 445 w 445"/>
                <a:gd name="T18" fmla="*/ 239 h 2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5" h="239">
                  <a:moveTo>
                    <a:pt x="445" y="103"/>
                  </a:moveTo>
                  <a:lnTo>
                    <a:pt x="304" y="239"/>
                  </a:lnTo>
                  <a:lnTo>
                    <a:pt x="0" y="115"/>
                  </a:lnTo>
                  <a:lnTo>
                    <a:pt x="163" y="0"/>
                  </a:lnTo>
                  <a:lnTo>
                    <a:pt x="445" y="103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" name="Freeform 364"/>
            <p:cNvSpPr>
              <a:spLocks/>
            </p:cNvSpPr>
            <p:nvPr/>
          </p:nvSpPr>
          <p:spPr bwMode="auto">
            <a:xfrm>
              <a:off x="1497" y="3282"/>
              <a:ext cx="225" cy="119"/>
            </a:xfrm>
            <a:custGeom>
              <a:avLst/>
              <a:gdLst>
                <a:gd name="T0" fmla="*/ 451 w 451"/>
                <a:gd name="T1" fmla="*/ 102 h 239"/>
                <a:gd name="T2" fmla="*/ 308 w 451"/>
                <a:gd name="T3" fmla="*/ 239 h 239"/>
                <a:gd name="T4" fmla="*/ 0 w 451"/>
                <a:gd name="T5" fmla="*/ 116 h 239"/>
                <a:gd name="T6" fmla="*/ 165 w 451"/>
                <a:gd name="T7" fmla="*/ 0 h 239"/>
                <a:gd name="T8" fmla="*/ 451 w 451"/>
                <a:gd name="T9" fmla="*/ 102 h 2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1"/>
                <a:gd name="T16" fmla="*/ 0 h 239"/>
                <a:gd name="T17" fmla="*/ 451 w 451"/>
                <a:gd name="T18" fmla="*/ 239 h 2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1" h="239">
                  <a:moveTo>
                    <a:pt x="451" y="102"/>
                  </a:moveTo>
                  <a:lnTo>
                    <a:pt x="308" y="239"/>
                  </a:lnTo>
                  <a:lnTo>
                    <a:pt x="0" y="116"/>
                  </a:lnTo>
                  <a:lnTo>
                    <a:pt x="165" y="0"/>
                  </a:lnTo>
                  <a:lnTo>
                    <a:pt x="451" y="10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" name="Freeform 365"/>
            <p:cNvSpPr>
              <a:spLocks/>
            </p:cNvSpPr>
            <p:nvPr/>
          </p:nvSpPr>
          <p:spPr bwMode="auto">
            <a:xfrm>
              <a:off x="1490" y="3270"/>
              <a:ext cx="227" cy="118"/>
            </a:xfrm>
            <a:custGeom>
              <a:avLst/>
              <a:gdLst>
                <a:gd name="T0" fmla="*/ 455 w 455"/>
                <a:gd name="T1" fmla="*/ 102 h 238"/>
                <a:gd name="T2" fmla="*/ 311 w 455"/>
                <a:gd name="T3" fmla="*/ 238 h 238"/>
                <a:gd name="T4" fmla="*/ 0 w 455"/>
                <a:gd name="T5" fmla="*/ 115 h 238"/>
                <a:gd name="T6" fmla="*/ 165 w 455"/>
                <a:gd name="T7" fmla="*/ 0 h 238"/>
                <a:gd name="T8" fmla="*/ 455 w 455"/>
                <a:gd name="T9" fmla="*/ 102 h 2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5"/>
                <a:gd name="T16" fmla="*/ 0 h 238"/>
                <a:gd name="T17" fmla="*/ 455 w 455"/>
                <a:gd name="T18" fmla="*/ 238 h 2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5" h="238">
                  <a:moveTo>
                    <a:pt x="455" y="102"/>
                  </a:moveTo>
                  <a:lnTo>
                    <a:pt x="311" y="238"/>
                  </a:lnTo>
                  <a:lnTo>
                    <a:pt x="0" y="115"/>
                  </a:lnTo>
                  <a:lnTo>
                    <a:pt x="165" y="0"/>
                  </a:lnTo>
                  <a:lnTo>
                    <a:pt x="455" y="102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4" name="Freeform 366"/>
            <p:cNvSpPr>
              <a:spLocks/>
            </p:cNvSpPr>
            <p:nvPr/>
          </p:nvSpPr>
          <p:spPr bwMode="auto">
            <a:xfrm>
              <a:off x="1485" y="3257"/>
              <a:ext cx="230" cy="119"/>
            </a:xfrm>
            <a:custGeom>
              <a:avLst/>
              <a:gdLst>
                <a:gd name="T0" fmla="*/ 460 w 460"/>
                <a:gd name="T1" fmla="*/ 102 h 237"/>
                <a:gd name="T2" fmla="*/ 315 w 460"/>
                <a:gd name="T3" fmla="*/ 237 h 237"/>
                <a:gd name="T4" fmla="*/ 0 w 460"/>
                <a:gd name="T5" fmla="*/ 115 h 237"/>
                <a:gd name="T6" fmla="*/ 169 w 460"/>
                <a:gd name="T7" fmla="*/ 0 h 237"/>
                <a:gd name="T8" fmla="*/ 460 w 460"/>
                <a:gd name="T9" fmla="*/ 102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0"/>
                <a:gd name="T16" fmla="*/ 0 h 237"/>
                <a:gd name="T17" fmla="*/ 460 w 460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0" h="237">
                  <a:moveTo>
                    <a:pt x="460" y="102"/>
                  </a:moveTo>
                  <a:lnTo>
                    <a:pt x="315" y="237"/>
                  </a:lnTo>
                  <a:lnTo>
                    <a:pt x="0" y="115"/>
                  </a:lnTo>
                  <a:lnTo>
                    <a:pt x="169" y="0"/>
                  </a:lnTo>
                  <a:lnTo>
                    <a:pt x="460" y="10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5" name="Freeform 367"/>
            <p:cNvSpPr>
              <a:spLocks/>
            </p:cNvSpPr>
            <p:nvPr/>
          </p:nvSpPr>
          <p:spPr bwMode="auto">
            <a:xfrm>
              <a:off x="1481" y="3245"/>
              <a:ext cx="233" cy="119"/>
            </a:xfrm>
            <a:custGeom>
              <a:avLst/>
              <a:gdLst>
                <a:gd name="T0" fmla="*/ 466 w 466"/>
                <a:gd name="T1" fmla="*/ 101 h 237"/>
                <a:gd name="T2" fmla="*/ 319 w 466"/>
                <a:gd name="T3" fmla="*/ 237 h 237"/>
                <a:gd name="T4" fmla="*/ 0 w 466"/>
                <a:gd name="T5" fmla="*/ 116 h 237"/>
                <a:gd name="T6" fmla="*/ 171 w 466"/>
                <a:gd name="T7" fmla="*/ 0 h 237"/>
                <a:gd name="T8" fmla="*/ 466 w 466"/>
                <a:gd name="T9" fmla="*/ 101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6"/>
                <a:gd name="T16" fmla="*/ 0 h 237"/>
                <a:gd name="T17" fmla="*/ 466 w 466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6" h="237">
                  <a:moveTo>
                    <a:pt x="466" y="101"/>
                  </a:moveTo>
                  <a:lnTo>
                    <a:pt x="319" y="237"/>
                  </a:lnTo>
                  <a:lnTo>
                    <a:pt x="0" y="116"/>
                  </a:lnTo>
                  <a:lnTo>
                    <a:pt x="171" y="0"/>
                  </a:lnTo>
                  <a:lnTo>
                    <a:pt x="466" y="101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" name="Freeform 368"/>
            <p:cNvSpPr>
              <a:spLocks/>
            </p:cNvSpPr>
            <p:nvPr/>
          </p:nvSpPr>
          <p:spPr bwMode="auto">
            <a:xfrm>
              <a:off x="1477" y="3235"/>
              <a:ext cx="234" cy="118"/>
            </a:xfrm>
            <a:custGeom>
              <a:avLst/>
              <a:gdLst>
                <a:gd name="T0" fmla="*/ 469 w 469"/>
                <a:gd name="T1" fmla="*/ 101 h 236"/>
                <a:gd name="T2" fmla="*/ 321 w 469"/>
                <a:gd name="T3" fmla="*/ 236 h 236"/>
                <a:gd name="T4" fmla="*/ 0 w 469"/>
                <a:gd name="T5" fmla="*/ 116 h 236"/>
                <a:gd name="T6" fmla="*/ 172 w 469"/>
                <a:gd name="T7" fmla="*/ 0 h 236"/>
                <a:gd name="T8" fmla="*/ 469 w 469"/>
                <a:gd name="T9" fmla="*/ 101 h 2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9"/>
                <a:gd name="T16" fmla="*/ 0 h 236"/>
                <a:gd name="T17" fmla="*/ 469 w 469"/>
                <a:gd name="T18" fmla="*/ 236 h 2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9" h="236">
                  <a:moveTo>
                    <a:pt x="469" y="101"/>
                  </a:moveTo>
                  <a:lnTo>
                    <a:pt x="321" y="236"/>
                  </a:lnTo>
                  <a:lnTo>
                    <a:pt x="0" y="116"/>
                  </a:lnTo>
                  <a:lnTo>
                    <a:pt x="172" y="0"/>
                  </a:lnTo>
                  <a:lnTo>
                    <a:pt x="469" y="10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" name="Freeform 369"/>
            <p:cNvSpPr>
              <a:spLocks/>
            </p:cNvSpPr>
            <p:nvPr/>
          </p:nvSpPr>
          <p:spPr bwMode="auto">
            <a:xfrm>
              <a:off x="1469" y="3223"/>
              <a:ext cx="237" cy="118"/>
            </a:xfrm>
            <a:custGeom>
              <a:avLst/>
              <a:gdLst>
                <a:gd name="T0" fmla="*/ 475 w 475"/>
                <a:gd name="T1" fmla="*/ 100 h 236"/>
                <a:gd name="T2" fmla="*/ 326 w 475"/>
                <a:gd name="T3" fmla="*/ 236 h 236"/>
                <a:gd name="T4" fmla="*/ 0 w 475"/>
                <a:gd name="T5" fmla="*/ 116 h 236"/>
                <a:gd name="T6" fmla="*/ 173 w 475"/>
                <a:gd name="T7" fmla="*/ 0 h 236"/>
                <a:gd name="T8" fmla="*/ 475 w 475"/>
                <a:gd name="T9" fmla="*/ 100 h 2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5"/>
                <a:gd name="T16" fmla="*/ 0 h 236"/>
                <a:gd name="T17" fmla="*/ 475 w 475"/>
                <a:gd name="T18" fmla="*/ 236 h 2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5" h="236">
                  <a:moveTo>
                    <a:pt x="475" y="100"/>
                  </a:moveTo>
                  <a:lnTo>
                    <a:pt x="326" y="236"/>
                  </a:lnTo>
                  <a:lnTo>
                    <a:pt x="0" y="116"/>
                  </a:lnTo>
                  <a:lnTo>
                    <a:pt x="173" y="0"/>
                  </a:lnTo>
                  <a:lnTo>
                    <a:pt x="475" y="100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" name="Freeform 370"/>
            <p:cNvSpPr>
              <a:spLocks/>
            </p:cNvSpPr>
            <p:nvPr/>
          </p:nvSpPr>
          <p:spPr bwMode="auto">
            <a:xfrm>
              <a:off x="1464" y="3210"/>
              <a:ext cx="240" cy="118"/>
            </a:xfrm>
            <a:custGeom>
              <a:avLst/>
              <a:gdLst>
                <a:gd name="T0" fmla="*/ 479 w 479"/>
                <a:gd name="T1" fmla="*/ 101 h 237"/>
                <a:gd name="T2" fmla="*/ 329 w 479"/>
                <a:gd name="T3" fmla="*/ 237 h 237"/>
                <a:gd name="T4" fmla="*/ 0 w 479"/>
                <a:gd name="T5" fmla="*/ 117 h 237"/>
                <a:gd name="T6" fmla="*/ 174 w 479"/>
                <a:gd name="T7" fmla="*/ 0 h 237"/>
                <a:gd name="T8" fmla="*/ 479 w 479"/>
                <a:gd name="T9" fmla="*/ 101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9"/>
                <a:gd name="T16" fmla="*/ 0 h 237"/>
                <a:gd name="T17" fmla="*/ 479 w 479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9" h="237">
                  <a:moveTo>
                    <a:pt x="479" y="101"/>
                  </a:moveTo>
                  <a:lnTo>
                    <a:pt x="329" y="237"/>
                  </a:lnTo>
                  <a:lnTo>
                    <a:pt x="0" y="117"/>
                  </a:lnTo>
                  <a:lnTo>
                    <a:pt x="174" y="0"/>
                  </a:lnTo>
                  <a:lnTo>
                    <a:pt x="479" y="10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" name="Freeform 371"/>
            <p:cNvSpPr>
              <a:spLocks/>
            </p:cNvSpPr>
            <p:nvPr/>
          </p:nvSpPr>
          <p:spPr bwMode="auto">
            <a:xfrm>
              <a:off x="1460" y="3199"/>
              <a:ext cx="243" cy="118"/>
            </a:xfrm>
            <a:custGeom>
              <a:avLst/>
              <a:gdLst>
                <a:gd name="T0" fmla="*/ 485 w 485"/>
                <a:gd name="T1" fmla="*/ 101 h 237"/>
                <a:gd name="T2" fmla="*/ 333 w 485"/>
                <a:gd name="T3" fmla="*/ 237 h 237"/>
                <a:gd name="T4" fmla="*/ 0 w 485"/>
                <a:gd name="T5" fmla="*/ 117 h 237"/>
                <a:gd name="T6" fmla="*/ 176 w 485"/>
                <a:gd name="T7" fmla="*/ 0 h 237"/>
                <a:gd name="T8" fmla="*/ 485 w 485"/>
                <a:gd name="T9" fmla="*/ 101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5"/>
                <a:gd name="T16" fmla="*/ 0 h 237"/>
                <a:gd name="T17" fmla="*/ 485 w 485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5" h="237">
                  <a:moveTo>
                    <a:pt x="485" y="101"/>
                  </a:moveTo>
                  <a:lnTo>
                    <a:pt x="333" y="237"/>
                  </a:lnTo>
                  <a:lnTo>
                    <a:pt x="0" y="117"/>
                  </a:lnTo>
                  <a:lnTo>
                    <a:pt x="176" y="0"/>
                  </a:lnTo>
                  <a:lnTo>
                    <a:pt x="485" y="101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0" name="Freeform 372"/>
            <p:cNvSpPr>
              <a:spLocks/>
            </p:cNvSpPr>
            <p:nvPr/>
          </p:nvSpPr>
          <p:spPr bwMode="auto">
            <a:xfrm>
              <a:off x="1455" y="3188"/>
              <a:ext cx="244" cy="118"/>
            </a:xfrm>
            <a:custGeom>
              <a:avLst/>
              <a:gdLst>
                <a:gd name="T0" fmla="*/ 489 w 489"/>
                <a:gd name="T1" fmla="*/ 100 h 237"/>
                <a:gd name="T2" fmla="*/ 337 w 489"/>
                <a:gd name="T3" fmla="*/ 237 h 237"/>
                <a:gd name="T4" fmla="*/ 0 w 489"/>
                <a:gd name="T5" fmla="*/ 117 h 237"/>
                <a:gd name="T6" fmla="*/ 178 w 489"/>
                <a:gd name="T7" fmla="*/ 0 h 237"/>
                <a:gd name="T8" fmla="*/ 489 w 489"/>
                <a:gd name="T9" fmla="*/ 100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9"/>
                <a:gd name="T16" fmla="*/ 0 h 237"/>
                <a:gd name="T17" fmla="*/ 489 w 489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9" h="237">
                  <a:moveTo>
                    <a:pt x="489" y="100"/>
                  </a:moveTo>
                  <a:lnTo>
                    <a:pt x="337" y="237"/>
                  </a:lnTo>
                  <a:lnTo>
                    <a:pt x="0" y="117"/>
                  </a:lnTo>
                  <a:lnTo>
                    <a:pt x="178" y="0"/>
                  </a:lnTo>
                  <a:lnTo>
                    <a:pt x="489" y="10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" name="Freeform 373"/>
            <p:cNvSpPr>
              <a:spLocks/>
            </p:cNvSpPr>
            <p:nvPr/>
          </p:nvSpPr>
          <p:spPr bwMode="auto">
            <a:xfrm>
              <a:off x="1446" y="3176"/>
              <a:ext cx="247" cy="119"/>
            </a:xfrm>
            <a:custGeom>
              <a:avLst/>
              <a:gdLst>
                <a:gd name="T0" fmla="*/ 493 w 493"/>
                <a:gd name="T1" fmla="*/ 101 h 238"/>
                <a:gd name="T2" fmla="*/ 340 w 493"/>
                <a:gd name="T3" fmla="*/ 238 h 238"/>
                <a:gd name="T4" fmla="*/ 0 w 493"/>
                <a:gd name="T5" fmla="*/ 118 h 238"/>
                <a:gd name="T6" fmla="*/ 179 w 493"/>
                <a:gd name="T7" fmla="*/ 0 h 238"/>
                <a:gd name="T8" fmla="*/ 493 w 493"/>
                <a:gd name="T9" fmla="*/ 101 h 2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3"/>
                <a:gd name="T16" fmla="*/ 0 h 238"/>
                <a:gd name="T17" fmla="*/ 493 w 493"/>
                <a:gd name="T18" fmla="*/ 238 h 2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3" h="238">
                  <a:moveTo>
                    <a:pt x="493" y="101"/>
                  </a:moveTo>
                  <a:lnTo>
                    <a:pt x="340" y="238"/>
                  </a:lnTo>
                  <a:lnTo>
                    <a:pt x="0" y="118"/>
                  </a:lnTo>
                  <a:lnTo>
                    <a:pt x="179" y="0"/>
                  </a:lnTo>
                  <a:lnTo>
                    <a:pt x="493" y="101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" name="Freeform 374"/>
            <p:cNvSpPr>
              <a:spLocks/>
            </p:cNvSpPr>
            <p:nvPr/>
          </p:nvSpPr>
          <p:spPr bwMode="auto">
            <a:xfrm>
              <a:off x="1441" y="3164"/>
              <a:ext cx="249" cy="118"/>
            </a:xfrm>
            <a:custGeom>
              <a:avLst/>
              <a:gdLst>
                <a:gd name="T0" fmla="*/ 499 w 499"/>
                <a:gd name="T1" fmla="*/ 99 h 238"/>
                <a:gd name="T2" fmla="*/ 343 w 499"/>
                <a:gd name="T3" fmla="*/ 238 h 238"/>
                <a:gd name="T4" fmla="*/ 0 w 499"/>
                <a:gd name="T5" fmla="*/ 118 h 238"/>
                <a:gd name="T6" fmla="*/ 180 w 499"/>
                <a:gd name="T7" fmla="*/ 0 h 238"/>
                <a:gd name="T8" fmla="*/ 499 w 499"/>
                <a:gd name="T9" fmla="*/ 99 h 2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9"/>
                <a:gd name="T16" fmla="*/ 0 h 238"/>
                <a:gd name="T17" fmla="*/ 499 w 499"/>
                <a:gd name="T18" fmla="*/ 238 h 2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9" h="238">
                  <a:moveTo>
                    <a:pt x="499" y="99"/>
                  </a:moveTo>
                  <a:lnTo>
                    <a:pt x="343" y="238"/>
                  </a:lnTo>
                  <a:lnTo>
                    <a:pt x="0" y="118"/>
                  </a:lnTo>
                  <a:lnTo>
                    <a:pt x="180" y="0"/>
                  </a:lnTo>
                  <a:lnTo>
                    <a:pt x="499" y="9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3" name="Freeform 375"/>
            <p:cNvSpPr>
              <a:spLocks/>
            </p:cNvSpPr>
            <p:nvPr/>
          </p:nvSpPr>
          <p:spPr bwMode="auto">
            <a:xfrm>
              <a:off x="1437" y="3152"/>
              <a:ext cx="252" cy="118"/>
            </a:xfrm>
            <a:custGeom>
              <a:avLst/>
              <a:gdLst>
                <a:gd name="T0" fmla="*/ 503 w 503"/>
                <a:gd name="T1" fmla="*/ 99 h 236"/>
                <a:gd name="T2" fmla="*/ 346 w 503"/>
                <a:gd name="T3" fmla="*/ 236 h 236"/>
                <a:gd name="T4" fmla="*/ 0 w 503"/>
                <a:gd name="T5" fmla="*/ 118 h 236"/>
                <a:gd name="T6" fmla="*/ 182 w 503"/>
                <a:gd name="T7" fmla="*/ 0 h 236"/>
                <a:gd name="T8" fmla="*/ 503 w 503"/>
                <a:gd name="T9" fmla="*/ 99 h 2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3"/>
                <a:gd name="T16" fmla="*/ 0 h 236"/>
                <a:gd name="T17" fmla="*/ 503 w 503"/>
                <a:gd name="T18" fmla="*/ 236 h 2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3" h="236">
                  <a:moveTo>
                    <a:pt x="503" y="99"/>
                  </a:moveTo>
                  <a:lnTo>
                    <a:pt x="346" y="236"/>
                  </a:lnTo>
                  <a:lnTo>
                    <a:pt x="0" y="118"/>
                  </a:lnTo>
                  <a:lnTo>
                    <a:pt x="182" y="0"/>
                  </a:lnTo>
                  <a:lnTo>
                    <a:pt x="503" y="99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4" name="Freeform 376"/>
            <p:cNvSpPr>
              <a:spLocks/>
            </p:cNvSpPr>
            <p:nvPr/>
          </p:nvSpPr>
          <p:spPr bwMode="auto">
            <a:xfrm>
              <a:off x="1431" y="3142"/>
              <a:ext cx="255" cy="118"/>
            </a:xfrm>
            <a:custGeom>
              <a:avLst/>
              <a:gdLst>
                <a:gd name="T0" fmla="*/ 509 w 509"/>
                <a:gd name="T1" fmla="*/ 99 h 237"/>
                <a:gd name="T2" fmla="*/ 351 w 509"/>
                <a:gd name="T3" fmla="*/ 237 h 237"/>
                <a:gd name="T4" fmla="*/ 0 w 509"/>
                <a:gd name="T5" fmla="*/ 118 h 237"/>
                <a:gd name="T6" fmla="*/ 184 w 509"/>
                <a:gd name="T7" fmla="*/ 0 h 237"/>
                <a:gd name="T8" fmla="*/ 509 w 509"/>
                <a:gd name="T9" fmla="*/ 99 h 2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9"/>
                <a:gd name="T16" fmla="*/ 0 h 237"/>
                <a:gd name="T17" fmla="*/ 509 w 509"/>
                <a:gd name="T18" fmla="*/ 237 h 2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9" h="237">
                  <a:moveTo>
                    <a:pt x="509" y="99"/>
                  </a:moveTo>
                  <a:lnTo>
                    <a:pt x="351" y="237"/>
                  </a:lnTo>
                  <a:lnTo>
                    <a:pt x="0" y="118"/>
                  </a:lnTo>
                  <a:lnTo>
                    <a:pt x="184" y="0"/>
                  </a:lnTo>
                  <a:lnTo>
                    <a:pt x="509" y="9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5" name="Freeform 377"/>
            <p:cNvSpPr>
              <a:spLocks/>
            </p:cNvSpPr>
            <p:nvPr/>
          </p:nvSpPr>
          <p:spPr bwMode="auto">
            <a:xfrm>
              <a:off x="1425" y="3134"/>
              <a:ext cx="256" cy="118"/>
            </a:xfrm>
            <a:custGeom>
              <a:avLst/>
              <a:gdLst>
                <a:gd name="T0" fmla="*/ 512 w 512"/>
                <a:gd name="T1" fmla="*/ 98 h 236"/>
                <a:gd name="T2" fmla="*/ 353 w 512"/>
                <a:gd name="T3" fmla="*/ 236 h 236"/>
                <a:gd name="T4" fmla="*/ 0 w 512"/>
                <a:gd name="T5" fmla="*/ 118 h 236"/>
                <a:gd name="T6" fmla="*/ 186 w 512"/>
                <a:gd name="T7" fmla="*/ 0 h 236"/>
                <a:gd name="T8" fmla="*/ 512 w 512"/>
                <a:gd name="T9" fmla="*/ 98 h 2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2"/>
                <a:gd name="T16" fmla="*/ 0 h 236"/>
                <a:gd name="T17" fmla="*/ 512 w 512"/>
                <a:gd name="T18" fmla="*/ 236 h 2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2" h="236">
                  <a:moveTo>
                    <a:pt x="512" y="98"/>
                  </a:moveTo>
                  <a:lnTo>
                    <a:pt x="353" y="236"/>
                  </a:lnTo>
                  <a:lnTo>
                    <a:pt x="0" y="118"/>
                  </a:lnTo>
                  <a:lnTo>
                    <a:pt x="186" y="0"/>
                  </a:lnTo>
                  <a:lnTo>
                    <a:pt x="512" y="98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" name="Freeform 378"/>
            <p:cNvSpPr>
              <a:spLocks/>
            </p:cNvSpPr>
            <p:nvPr/>
          </p:nvSpPr>
          <p:spPr bwMode="auto">
            <a:xfrm>
              <a:off x="1420" y="3121"/>
              <a:ext cx="258" cy="118"/>
            </a:xfrm>
            <a:custGeom>
              <a:avLst/>
              <a:gdLst>
                <a:gd name="T0" fmla="*/ 516 w 516"/>
                <a:gd name="T1" fmla="*/ 98 h 236"/>
                <a:gd name="T2" fmla="*/ 357 w 516"/>
                <a:gd name="T3" fmla="*/ 236 h 236"/>
                <a:gd name="T4" fmla="*/ 0 w 516"/>
                <a:gd name="T5" fmla="*/ 117 h 236"/>
                <a:gd name="T6" fmla="*/ 187 w 516"/>
                <a:gd name="T7" fmla="*/ 0 h 236"/>
                <a:gd name="T8" fmla="*/ 516 w 516"/>
                <a:gd name="T9" fmla="*/ 98 h 2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6"/>
                <a:gd name="T16" fmla="*/ 0 h 236"/>
                <a:gd name="T17" fmla="*/ 516 w 516"/>
                <a:gd name="T18" fmla="*/ 236 h 2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6" h="236">
                  <a:moveTo>
                    <a:pt x="516" y="98"/>
                  </a:moveTo>
                  <a:lnTo>
                    <a:pt x="357" y="236"/>
                  </a:lnTo>
                  <a:lnTo>
                    <a:pt x="0" y="117"/>
                  </a:lnTo>
                  <a:lnTo>
                    <a:pt x="187" y="0"/>
                  </a:lnTo>
                  <a:lnTo>
                    <a:pt x="516" y="9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7" name="Freeform 379"/>
            <p:cNvSpPr>
              <a:spLocks/>
            </p:cNvSpPr>
            <p:nvPr/>
          </p:nvSpPr>
          <p:spPr bwMode="auto">
            <a:xfrm>
              <a:off x="1415" y="3109"/>
              <a:ext cx="261" cy="118"/>
            </a:xfrm>
            <a:custGeom>
              <a:avLst/>
              <a:gdLst>
                <a:gd name="T0" fmla="*/ 522 w 522"/>
                <a:gd name="T1" fmla="*/ 97 h 235"/>
                <a:gd name="T2" fmla="*/ 361 w 522"/>
                <a:gd name="T3" fmla="*/ 235 h 235"/>
                <a:gd name="T4" fmla="*/ 0 w 522"/>
                <a:gd name="T5" fmla="*/ 117 h 235"/>
                <a:gd name="T6" fmla="*/ 189 w 522"/>
                <a:gd name="T7" fmla="*/ 0 h 235"/>
                <a:gd name="T8" fmla="*/ 522 w 522"/>
                <a:gd name="T9" fmla="*/ 97 h 2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2"/>
                <a:gd name="T16" fmla="*/ 0 h 235"/>
                <a:gd name="T17" fmla="*/ 522 w 522"/>
                <a:gd name="T18" fmla="*/ 235 h 2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2" h="235">
                  <a:moveTo>
                    <a:pt x="522" y="97"/>
                  </a:moveTo>
                  <a:lnTo>
                    <a:pt x="361" y="235"/>
                  </a:lnTo>
                  <a:lnTo>
                    <a:pt x="0" y="117"/>
                  </a:lnTo>
                  <a:lnTo>
                    <a:pt x="189" y="0"/>
                  </a:lnTo>
                  <a:lnTo>
                    <a:pt x="522" y="97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8" name="Freeform 380"/>
            <p:cNvSpPr>
              <a:spLocks/>
            </p:cNvSpPr>
            <p:nvPr/>
          </p:nvSpPr>
          <p:spPr bwMode="auto">
            <a:xfrm>
              <a:off x="1410" y="3099"/>
              <a:ext cx="263" cy="118"/>
            </a:xfrm>
            <a:custGeom>
              <a:avLst/>
              <a:gdLst>
                <a:gd name="T0" fmla="*/ 525 w 525"/>
                <a:gd name="T1" fmla="*/ 97 h 235"/>
                <a:gd name="T2" fmla="*/ 362 w 525"/>
                <a:gd name="T3" fmla="*/ 235 h 235"/>
                <a:gd name="T4" fmla="*/ 0 w 525"/>
                <a:gd name="T5" fmla="*/ 118 h 235"/>
                <a:gd name="T6" fmla="*/ 190 w 525"/>
                <a:gd name="T7" fmla="*/ 0 h 235"/>
                <a:gd name="T8" fmla="*/ 525 w 525"/>
                <a:gd name="T9" fmla="*/ 97 h 2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5"/>
                <a:gd name="T16" fmla="*/ 0 h 235"/>
                <a:gd name="T17" fmla="*/ 525 w 525"/>
                <a:gd name="T18" fmla="*/ 235 h 2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5" h="235">
                  <a:moveTo>
                    <a:pt x="525" y="97"/>
                  </a:moveTo>
                  <a:lnTo>
                    <a:pt x="362" y="235"/>
                  </a:lnTo>
                  <a:lnTo>
                    <a:pt x="0" y="118"/>
                  </a:lnTo>
                  <a:lnTo>
                    <a:pt x="190" y="0"/>
                  </a:lnTo>
                  <a:lnTo>
                    <a:pt x="525" y="9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" name="Freeform 381"/>
            <p:cNvSpPr>
              <a:spLocks/>
            </p:cNvSpPr>
            <p:nvPr/>
          </p:nvSpPr>
          <p:spPr bwMode="auto">
            <a:xfrm>
              <a:off x="1404" y="3084"/>
              <a:ext cx="267" cy="118"/>
            </a:xfrm>
            <a:custGeom>
              <a:avLst/>
              <a:gdLst>
                <a:gd name="T0" fmla="*/ 532 w 532"/>
                <a:gd name="T1" fmla="*/ 97 h 236"/>
                <a:gd name="T2" fmla="*/ 368 w 532"/>
                <a:gd name="T3" fmla="*/ 236 h 236"/>
                <a:gd name="T4" fmla="*/ 0 w 532"/>
                <a:gd name="T5" fmla="*/ 119 h 236"/>
                <a:gd name="T6" fmla="*/ 192 w 532"/>
                <a:gd name="T7" fmla="*/ 0 h 236"/>
                <a:gd name="T8" fmla="*/ 532 w 532"/>
                <a:gd name="T9" fmla="*/ 97 h 2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2"/>
                <a:gd name="T16" fmla="*/ 0 h 236"/>
                <a:gd name="T17" fmla="*/ 532 w 532"/>
                <a:gd name="T18" fmla="*/ 236 h 2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2" h="236">
                  <a:moveTo>
                    <a:pt x="532" y="97"/>
                  </a:moveTo>
                  <a:lnTo>
                    <a:pt x="368" y="236"/>
                  </a:lnTo>
                  <a:lnTo>
                    <a:pt x="0" y="119"/>
                  </a:lnTo>
                  <a:lnTo>
                    <a:pt x="192" y="0"/>
                  </a:lnTo>
                  <a:lnTo>
                    <a:pt x="532" y="97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" name="Freeform 382"/>
            <p:cNvSpPr>
              <a:spLocks/>
            </p:cNvSpPr>
            <p:nvPr/>
          </p:nvSpPr>
          <p:spPr bwMode="auto">
            <a:xfrm>
              <a:off x="1399" y="3072"/>
              <a:ext cx="269" cy="117"/>
            </a:xfrm>
            <a:custGeom>
              <a:avLst/>
              <a:gdLst>
                <a:gd name="T0" fmla="*/ 539 w 539"/>
                <a:gd name="T1" fmla="*/ 96 h 235"/>
                <a:gd name="T2" fmla="*/ 373 w 539"/>
                <a:gd name="T3" fmla="*/ 235 h 235"/>
                <a:gd name="T4" fmla="*/ 0 w 539"/>
                <a:gd name="T5" fmla="*/ 119 h 235"/>
                <a:gd name="T6" fmla="*/ 195 w 539"/>
                <a:gd name="T7" fmla="*/ 0 h 235"/>
                <a:gd name="T8" fmla="*/ 539 w 539"/>
                <a:gd name="T9" fmla="*/ 96 h 2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9"/>
                <a:gd name="T16" fmla="*/ 0 h 235"/>
                <a:gd name="T17" fmla="*/ 539 w 539"/>
                <a:gd name="T18" fmla="*/ 235 h 2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9" h="235">
                  <a:moveTo>
                    <a:pt x="539" y="96"/>
                  </a:moveTo>
                  <a:lnTo>
                    <a:pt x="373" y="235"/>
                  </a:lnTo>
                  <a:lnTo>
                    <a:pt x="0" y="119"/>
                  </a:lnTo>
                  <a:lnTo>
                    <a:pt x="195" y="0"/>
                  </a:lnTo>
                  <a:lnTo>
                    <a:pt x="539" y="9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" name="Freeform 383"/>
            <p:cNvSpPr>
              <a:spLocks/>
            </p:cNvSpPr>
            <p:nvPr/>
          </p:nvSpPr>
          <p:spPr bwMode="auto">
            <a:xfrm>
              <a:off x="1394" y="3060"/>
              <a:ext cx="271" cy="117"/>
            </a:xfrm>
            <a:custGeom>
              <a:avLst/>
              <a:gdLst>
                <a:gd name="T0" fmla="*/ 543 w 543"/>
                <a:gd name="T1" fmla="*/ 96 h 235"/>
                <a:gd name="T2" fmla="*/ 376 w 543"/>
                <a:gd name="T3" fmla="*/ 235 h 235"/>
                <a:gd name="T4" fmla="*/ 0 w 543"/>
                <a:gd name="T5" fmla="*/ 120 h 235"/>
                <a:gd name="T6" fmla="*/ 197 w 543"/>
                <a:gd name="T7" fmla="*/ 0 h 235"/>
                <a:gd name="T8" fmla="*/ 543 w 543"/>
                <a:gd name="T9" fmla="*/ 96 h 2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3"/>
                <a:gd name="T16" fmla="*/ 0 h 235"/>
                <a:gd name="T17" fmla="*/ 543 w 543"/>
                <a:gd name="T18" fmla="*/ 235 h 2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3" h="235">
                  <a:moveTo>
                    <a:pt x="543" y="96"/>
                  </a:moveTo>
                  <a:lnTo>
                    <a:pt x="376" y="235"/>
                  </a:lnTo>
                  <a:lnTo>
                    <a:pt x="0" y="120"/>
                  </a:lnTo>
                  <a:lnTo>
                    <a:pt x="197" y="0"/>
                  </a:lnTo>
                  <a:lnTo>
                    <a:pt x="543" y="96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" name="Freeform 384"/>
            <p:cNvSpPr>
              <a:spLocks/>
            </p:cNvSpPr>
            <p:nvPr/>
          </p:nvSpPr>
          <p:spPr bwMode="auto">
            <a:xfrm>
              <a:off x="1388" y="3049"/>
              <a:ext cx="274" cy="118"/>
            </a:xfrm>
            <a:custGeom>
              <a:avLst/>
              <a:gdLst>
                <a:gd name="T0" fmla="*/ 547 w 547"/>
                <a:gd name="T1" fmla="*/ 97 h 235"/>
                <a:gd name="T2" fmla="*/ 379 w 547"/>
                <a:gd name="T3" fmla="*/ 235 h 235"/>
                <a:gd name="T4" fmla="*/ 0 w 547"/>
                <a:gd name="T5" fmla="*/ 120 h 235"/>
                <a:gd name="T6" fmla="*/ 198 w 547"/>
                <a:gd name="T7" fmla="*/ 0 h 235"/>
                <a:gd name="T8" fmla="*/ 547 w 547"/>
                <a:gd name="T9" fmla="*/ 97 h 2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7"/>
                <a:gd name="T16" fmla="*/ 0 h 235"/>
                <a:gd name="T17" fmla="*/ 547 w 547"/>
                <a:gd name="T18" fmla="*/ 235 h 2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7" h="235">
                  <a:moveTo>
                    <a:pt x="547" y="97"/>
                  </a:moveTo>
                  <a:lnTo>
                    <a:pt x="379" y="235"/>
                  </a:lnTo>
                  <a:lnTo>
                    <a:pt x="0" y="120"/>
                  </a:lnTo>
                  <a:lnTo>
                    <a:pt x="198" y="0"/>
                  </a:lnTo>
                  <a:lnTo>
                    <a:pt x="547" y="9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" name="Freeform 385"/>
            <p:cNvSpPr>
              <a:spLocks/>
            </p:cNvSpPr>
            <p:nvPr/>
          </p:nvSpPr>
          <p:spPr bwMode="auto">
            <a:xfrm>
              <a:off x="1380" y="3038"/>
              <a:ext cx="276" cy="117"/>
            </a:xfrm>
            <a:custGeom>
              <a:avLst/>
              <a:gdLst>
                <a:gd name="T0" fmla="*/ 552 w 552"/>
                <a:gd name="T1" fmla="*/ 94 h 234"/>
                <a:gd name="T2" fmla="*/ 383 w 552"/>
                <a:gd name="T3" fmla="*/ 234 h 234"/>
                <a:gd name="T4" fmla="*/ 0 w 552"/>
                <a:gd name="T5" fmla="*/ 119 h 234"/>
                <a:gd name="T6" fmla="*/ 200 w 552"/>
                <a:gd name="T7" fmla="*/ 0 h 234"/>
                <a:gd name="T8" fmla="*/ 552 w 552"/>
                <a:gd name="T9" fmla="*/ 94 h 2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2"/>
                <a:gd name="T16" fmla="*/ 0 h 234"/>
                <a:gd name="T17" fmla="*/ 552 w 552"/>
                <a:gd name="T18" fmla="*/ 234 h 2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2" h="234">
                  <a:moveTo>
                    <a:pt x="552" y="94"/>
                  </a:moveTo>
                  <a:lnTo>
                    <a:pt x="383" y="234"/>
                  </a:lnTo>
                  <a:lnTo>
                    <a:pt x="0" y="119"/>
                  </a:lnTo>
                  <a:lnTo>
                    <a:pt x="200" y="0"/>
                  </a:lnTo>
                  <a:lnTo>
                    <a:pt x="552" y="94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" name="Freeform 386"/>
            <p:cNvSpPr>
              <a:spLocks/>
            </p:cNvSpPr>
            <p:nvPr/>
          </p:nvSpPr>
          <p:spPr bwMode="auto">
            <a:xfrm>
              <a:off x="1374" y="3025"/>
              <a:ext cx="279" cy="117"/>
            </a:xfrm>
            <a:custGeom>
              <a:avLst/>
              <a:gdLst>
                <a:gd name="T0" fmla="*/ 558 w 558"/>
                <a:gd name="T1" fmla="*/ 94 h 233"/>
                <a:gd name="T2" fmla="*/ 387 w 558"/>
                <a:gd name="T3" fmla="*/ 233 h 233"/>
                <a:gd name="T4" fmla="*/ 0 w 558"/>
                <a:gd name="T5" fmla="*/ 119 h 233"/>
                <a:gd name="T6" fmla="*/ 202 w 558"/>
                <a:gd name="T7" fmla="*/ 0 h 233"/>
                <a:gd name="T8" fmla="*/ 558 w 558"/>
                <a:gd name="T9" fmla="*/ 94 h 2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8"/>
                <a:gd name="T16" fmla="*/ 0 h 233"/>
                <a:gd name="T17" fmla="*/ 558 w 558"/>
                <a:gd name="T18" fmla="*/ 233 h 2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8" h="233">
                  <a:moveTo>
                    <a:pt x="558" y="94"/>
                  </a:moveTo>
                  <a:lnTo>
                    <a:pt x="387" y="233"/>
                  </a:lnTo>
                  <a:lnTo>
                    <a:pt x="0" y="119"/>
                  </a:lnTo>
                  <a:lnTo>
                    <a:pt x="202" y="0"/>
                  </a:lnTo>
                  <a:lnTo>
                    <a:pt x="558" y="9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5" name="Freeform 387"/>
            <p:cNvSpPr>
              <a:spLocks/>
            </p:cNvSpPr>
            <p:nvPr/>
          </p:nvSpPr>
          <p:spPr bwMode="auto">
            <a:xfrm>
              <a:off x="1369" y="3014"/>
              <a:ext cx="282" cy="117"/>
            </a:xfrm>
            <a:custGeom>
              <a:avLst/>
              <a:gdLst>
                <a:gd name="T0" fmla="*/ 563 w 563"/>
                <a:gd name="T1" fmla="*/ 95 h 234"/>
                <a:gd name="T2" fmla="*/ 390 w 563"/>
                <a:gd name="T3" fmla="*/ 234 h 234"/>
                <a:gd name="T4" fmla="*/ 0 w 563"/>
                <a:gd name="T5" fmla="*/ 120 h 234"/>
                <a:gd name="T6" fmla="*/ 204 w 563"/>
                <a:gd name="T7" fmla="*/ 0 h 234"/>
                <a:gd name="T8" fmla="*/ 563 w 563"/>
                <a:gd name="T9" fmla="*/ 95 h 2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3"/>
                <a:gd name="T16" fmla="*/ 0 h 234"/>
                <a:gd name="T17" fmla="*/ 563 w 563"/>
                <a:gd name="T18" fmla="*/ 234 h 2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3" h="234">
                  <a:moveTo>
                    <a:pt x="563" y="95"/>
                  </a:moveTo>
                  <a:lnTo>
                    <a:pt x="390" y="234"/>
                  </a:lnTo>
                  <a:lnTo>
                    <a:pt x="0" y="120"/>
                  </a:lnTo>
                  <a:lnTo>
                    <a:pt x="204" y="0"/>
                  </a:lnTo>
                  <a:lnTo>
                    <a:pt x="563" y="95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" name="Freeform 388"/>
            <p:cNvSpPr>
              <a:spLocks/>
            </p:cNvSpPr>
            <p:nvPr/>
          </p:nvSpPr>
          <p:spPr bwMode="auto">
            <a:xfrm>
              <a:off x="1364" y="3003"/>
              <a:ext cx="283" cy="117"/>
            </a:xfrm>
            <a:custGeom>
              <a:avLst/>
              <a:gdLst>
                <a:gd name="T0" fmla="*/ 567 w 567"/>
                <a:gd name="T1" fmla="*/ 94 h 234"/>
                <a:gd name="T2" fmla="*/ 393 w 567"/>
                <a:gd name="T3" fmla="*/ 234 h 234"/>
                <a:gd name="T4" fmla="*/ 0 w 567"/>
                <a:gd name="T5" fmla="*/ 120 h 234"/>
                <a:gd name="T6" fmla="*/ 204 w 567"/>
                <a:gd name="T7" fmla="*/ 0 h 234"/>
                <a:gd name="T8" fmla="*/ 567 w 567"/>
                <a:gd name="T9" fmla="*/ 94 h 2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7"/>
                <a:gd name="T16" fmla="*/ 0 h 234"/>
                <a:gd name="T17" fmla="*/ 567 w 567"/>
                <a:gd name="T18" fmla="*/ 234 h 2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7" h="234">
                  <a:moveTo>
                    <a:pt x="567" y="94"/>
                  </a:moveTo>
                  <a:lnTo>
                    <a:pt x="393" y="234"/>
                  </a:lnTo>
                  <a:lnTo>
                    <a:pt x="0" y="120"/>
                  </a:lnTo>
                  <a:lnTo>
                    <a:pt x="204" y="0"/>
                  </a:lnTo>
                  <a:lnTo>
                    <a:pt x="567" y="9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" name="Freeform 389"/>
            <p:cNvSpPr>
              <a:spLocks/>
            </p:cNvSpPr>
            <p:nvPr/>
          </p:nvSpPr>
          <p:spPr bwMode="auto">
            <a:xfrm>
              <a:off x="1354" y="2991"/>
              <a:ext cx="287" cy="117"/>
            </a:xfrm>
            <a:custGeom>
              <a:avLst/>
              <a:gdLst>
                <a:gd name="T0" fmla="*/ 572 w 572"/>
                <a:gd name="T1" fmla="*/ 94 h 233"/>
                <a:gd name="T2" fmla="*/ 397 w 572"/>
                <a:gd name="T3" fmla="*/ 233 h 233"/>
                <a:gd name="T4" fmla="*/ 0 w 572"/>
                <a:gd name="T5" fmla="*/ 119 h 233"/>
                <a:gd name="T6" fmla="*/ 206 w 572"/>
                <a:gd name="T7" fmla="*/ 0 h 233"/>
                <a:gd name="T8" fmla="*/ 572 w 572"/>
                <a:gd name="T9" fmla="*/ 94 h 2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72"/>
                <a:gd name="T16" fmla="*/ 0 h 233"/>
                <a:gd name="T17" fmla="*/ 572 w 572"/>
                <a:gd name="T18" fmla="*/ 233 h 2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72" h="233">
                  <a:moveTo>
                    <a:pt x="572" y="94"/>
                  </a:moveTo>
                  <a:lnTo>
                    <a:pt x="397" y="233"/>
                  </a:lnTo>
                  <a:lnTo>
                    <a:pt x="0" y="119"/>
                  </a:lnTo>
                  <a:lnTo>
                    <a:pt x="206" y="0"/>
                  </a:lnTo>
                  <a:lnTo>
                    <a:pt x="572" y="94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" name="Freeform 390"/>
            <p:cNvSpPr>
              <a:spLocks/>
            </p:cNvSpPr>
            <p:nvPr/>
          </p:nvSpPr>
          <p:spPr bwMode="auto">
            <a:xfrm>
              <a:off x="1349" y="2979"/>
              <a:ext cx="288" cy="117"/>
            </a:xfrm>
            <a:custGeom>
              <a:avLst/>
              <a:gdLst>
                <a:gd name="T0" fmla="*/ 577 w 577"/>
                <a:gd name="T1" fmla="*/ 95 h 234"/>
                <a:gd name="T2" fmla="*/ 401 w 577"/>
                <a:gd name="T3" fmla="*/ 234 h 234"/>
                <a:gd name="T4" fmla="*/ 0 w 577"/>
                <a:gd name="T5" fmla="*/ 121 h 234"/>
                <a:gd name="T6" fmla="*/ 209 w 577"/>
                <a:gd name="T7" fmla="*/ 0 h 234"/>
                <a:gd name="T8" fmla="*/ 577 w 577"/>
                <a:gd name="T9" fmla="*/ 95 h 2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77"/>
                <a:gd name="T16" fmla="*/ 0 h 234"/>
                <a:gd name="T17" fmla="*/ 577 w 577"/>
                <a:gd name="T18" fmla="*/ 234 h 2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77" h="234">
                  <a:moveTo>
                    <a:pt x="577" y="95"/>
                  </a:moveTo>
                  <a:lnTo>
                    <a:pt x="401" y="234"/>
                  </a:lnTo>
                  <a:lnTo>
                    <a:pt x="0" y="121"/>
                  </a:lnTo>
                  <a:lnTo>
                    <a:pt x="209" y="0"/>
                  </a:lnTo>
                  <a:lnTo>
                    <a:pt x="577" y="9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" name="Freeform 391"/>
            <p:cNvSpPr>
              <a:spLocks/>
            </p:cNvSpPr>
            <p:nvPr/>
          </p:nvSpPr>
          <p:spPr bwMode="auto">
            <a:xfrm>
              <a:off x="1344" y="2967"/>
              <a:ext cx="291" cy="117"/>
            </a:xfrm>
            <a:custGeom>
              <a:avLst/>
              <a:gdLst>
                <a:gd name="T0" fmla="*/ 582 w 582"/>
                <a:gd name="T1" fmla="*/ 93 h 234"/>
                <a:gd name="T2" fmla="*/ 404 w 582"/>
                <a:gd name="T3" fmla="*/ 234 h 234"/>
                <a:gd name="T4" fmla="*/ 0 w 582"/>
                <a:gd name="T5" fmla="*/ 121 h 234"/>
                <a:gd name="T6" fmla="*/ 210 w 582"/>
                <a:gd name="T7" fmla="*/ 0 h 234"/>
                <a:gd name="T8" fmla="*/ 582 w 582"/>
                <a:gd name="T9" fmla="*/ 93 h 2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2"/>
                <a:gd name="T16" fmla="*/ 0 h 234"/>
                <a:gd name="T17" fmla="*/ 582 w 582"/>
                <a:gd name="T18" fmla="*/ 234 h 2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2" h="234">
                  <a:moveTo>
                    <a:pt x="582" y="93"/>
                  </a:moveTo>
                  <a:lnTo>
                    <a:pt x="404" y="234"/>
                  </a:lnTo>
                  <a:lnTo>
                    <a:pt x="0" y="121"/>
                  </a:lnTo>
                  <a:lnTo>
                    <a:pt x="210" y="0"/>
                  </a:lnTo>
                  <a:lnTo>
                    <a:pt x="582" y="93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" name="Freeform 392"/>
            <p:cNvSpPr>
              <a:spLocks/>
            </p:cNvSpPr>
            <p:nvPr/>
          </p:nvSpPr>
          <p:spPr bwMode="auto">
            <a:xfrm>
              <a:off x="1357" y="2973"/>
              <a:ext cx="264" cy="105"/>
            </a:xfrm>
            <a:custGeom>
              <a:avLst/>
              <a:gdLst>
                <a:gd name="T0" fmla="*/ 527 w 527"/>
                <a:gd name="T1" fmla="*/ 83 h 209"/>
                <a:gd name="T2" fmla="*/ 367 w 527"/>
                <a:gd name="T3" fmla="*/ 209 h 209"/>
                <a:gd name="T4" fmla="*/ 0 w 527"/>
                <a:gd name="T5" fmla="*/ 108 h 209"/>
                <a:gd name="T6" fmla="*/ 190 w 527"/>
                <a:gd name="T7" fmla="*/ 0 h 209"/>
                <a:gd name="T8" fmla="*/ 527 w 527"/>
                <a:gd name="T9" fmla="*/ 83 h 2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7"/>
                <a:gd name="T16" fmla="*/ 0 h 209"/>
                <a:gd name="T17" fmla="*/ 527 w 527"/>
                <a:gd name="T18" fmla="*/ 209 h 2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7" h="209">
                  <a:moveTo>
                    <a:pt x="527" y="83"/>
                  </a:moveTo>
                  <a:lnTo>
                    <a:pt x="367" y="209"/>
                  </a:lnTo>
                  <a:lnTo>
                    <a:pt x="0" y="108"/>
                  </a:lnTo>
                  <a:lnTo>
                    <a:pt x="190" y="0"/>
                  </a:lnTo>
                  <a:lnTo>
                    <a:pt x="527" y="8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" name="Freeform 393"/>
            <p:cNvSpPr>
              <a:spLocks/>
            </p:cNvSpPr>
            <p:nvPr/>
          </p:nvSpPr>
          <p:spPr bwMode="auto">
            <a:xfrm>
              <a:off x="1383" y="3023"/>
              <a:ext cx="11" cy="8"/>
            </a:xfrm>
            <a:custGeom>
              <a:avLst/>
              <a:gdLst>
                <a:gd name="T0" fmla="*/ 12 w 22"/>
                <a:gd name="T1" fmla="*/ 16 h 16"/>
                <a:gd name="T2" fmla="*/ 16 w 22"/>
                <a:gd name="T3" fmla="*/ 15 h 16"/>
                <a:gd name="T4" fmla="*/ 19 w 22"/>
                <a:gd name="T5" fmla="*/ 14 h 16"/>
                <a:gd name="T6" fmla="*/ 21 w 22"/>
                <a:gd name="T7" fmla="*/ 11 h 16"/>
                <a:gd name="T8" fmla="*/ 22 w 22"/>
                <a:gd name="T9" fmla="*/ 8 h 16"/>
                <a:gd name="T10" fmla="*/ 21 w 22"/>
                <a:gd name="T11" fmla="*/ 5 h 16"/>
                <a:gd name="T12" fmla="*/ 19 w 22"/>
                <a:gd name="T13" fmla="*/ 2 h 16"/>
                <a:gd name="T14" fmla="*/ 16 w 22"/>
                <a:gd name="T15" fmla="*/ 1 h 16"/>
                <a:gd name="T16" fmla="*/ 12 w 22"/>
                <a:gd name="T17" fmla="*/ 0 h 16"/>
                <a:gd name="T18" fmla="*/ 7 w 22"/>
                <a:gd name="T19" fmla="*/ 1 h 16"/>
                <a:gd name="T20" fmla="*/ 4 w 22"/>
                <a:gd name="T21" fmla="*/ 2 h 16"/>
                <a:gd name="T22" fmla="*/ 2 w 22"/>
                <a:gd name="T23" fmla="*/ 5 h 16"/>
                <a:gd name="T24" fmla="*/ 0 w 22"/>
                <a:gd name="T25" fmla="*/ 8 h 16"/>
                <a:gd name="T26" fmla="*/ 2 w 22"/>
                <a:gd name="T27" fmla="*/ 11 h 16"/>
                <a:gd name="T28" fmla="*/ 4 w 22"/>
                <a:gd name="T29" fmla="*/ 14 h 16"/>
                <a:gd name="T30" fmla="*/ 7 w 22"/>
                <a:gd name="T31" fmla="*/ 15 h 16"/>
                <a:gd name="T32" fmla="*/ 12 w 22"/>
                <a:gd name="T33" fmla="*/ 16 h 1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2"/>
                <a:gd name="T52" fmla="*/ 0 h 16"/>
                <a:gd name="T53" fmla="*/ 22 w 22"/>
                <a:gd name="T54" fmla="*/ 16 h 1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2" h="16">
                  <a:moveTo>
                    <a:pt x="12" y="16"/>
                  </a:moveTo>
                  <a:lnTo>
                    <a:pt x="16" y="15"/>
                  </a:lnTo>
                  <a:lnTo>
                    <a:pt x="19" y="14"/>
                  </a:lnTo>
                  <a:lnTo>
                    <a:pt x="21" y="11"/>
                  </a:lnTo>
                  <a:lnTo>
                    <a:pt x="22" y="8"/>
                  </a:lnTo>
                  <a:lnTo>
                    <a:pt x="21" y="5"/>
                  </a:lnTo>
                  <a:lnTo>
                    <a:pt x="19" y="2"/>
                  </a:lnTo>
                  <a:lnTo>
                    <a:pt x="16" y="1"/>
                  </a:lnTo>
                  <a:lnTo>
                    <a:pt x="12" y="0"/>
                  </a:lnTo>
                  <a:lnTo>
                    <a:pt x="7" y="1"/>
                  </a:lnTo>
                  <a:lnTo>
                    <a:pt x="4" y="2"/>
                  </a:lnTo>
                  <a:lnTo>
                    <a:pt x="2" y="5"/>
                  </a:lnTo>
                  <a:lnTo>
                    <a:pt x="0" y="8"/>
                  </a:lnTo>
                  <a:lnTo>
                    <a:pt x="2" y="11"/>
                  </a:lnTo>
                  <a:lnTo>
                    <a:pt x="4" y="14"/>
                  </a:lnTo>
                  <a:lnTo>
                    <a:pt x="7" y="15"/>
                  </a:lnTo>
                  <a:lnTo>
                    <a:pt x="12" y="16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" name="Freeform 394"/>
            <p:cNvSpPr>
              <a:spLocks/>
            </p:cNvSpPr>
            <p:nvPr/>
          </p:nvSpPr>
          <p:spPr bwMode="auto">
            <a:xfrm>
              <a:off x="1447" y="3040"/>
              <a:ext cx="12" cy="8"/>
            </a:xfrm>
            <a:custGeom>
              <a:avLst/>
              <a:gdLst>
                <a:gd name="T0" fmla="*/ 12 w 23"/>
                <a:gd name="T1" fmla="*/ 15 h 15"/>
                <a:gd name="T2" fmla="*/ 16 w 23"/>
                <a:gd name="T3" fmla="*/ 14 h 15"/>
                <a:gd name="T4" fmla="*/ 20 w 23"/>
                <a:gd name="T5" fmla="*/ 13 h 15"/>
                <a:gd name="T6" fmla="*/ 22 w 23"/>
                <a:gd name="T7" fmla="*/ 11 h 15"/>
                <a:gd name="T8" fmla="*/ 23 w 23"/>
                <a:gd name="T9" fmla="*/ 9 h 15"/>
                <a:gd name="T10" fmla="*/ 22 w 23"/>
                <a:gd name="T11" fmla="*/ 5 h 15"/>
                <a:gd name="T12" fmla="*/ 20 w 23"/>
                <a:gd name="T13" fmla="*/ 3 h 15"/>
                <a:gd name="T14" fmla="*/ 16 w 23"/>
                <a:gd name="T15" fmla="*/ 2 h 15"/>
                <a:gd name="T16" fmla="*/ 12 w 23"/>
                <a:gd name="T17" fmla="*/ 0 h 15"/>
                <a:gd name="T18" fmla="*/ 7 w 23"/>
                <a:gd name="T19" fmla="*/ 2 h 15"/>
                <a:gd name="T20" fmla="*/ 4 w 23"/>
                <a:gd name="T21" fmla="*/ 3 h 15"/>
                <a:gd name="T22" fmla="*/ 1 w 23"/>
                <a:gd name="T23" fmla="*/ 5 h 15"/>
                <a:gd name="T24" fmla="*/ 0 w 23"/>
                <a:gd name="T25" fmla="*/ 9 h 15"/>
                <a:gd name="T26" fmla="*/ 1 w 23"/>
                <a:gd name="T27" fmla="*/ 11 h 15"/>
                <a:gd name="T28" fmla="*/ 4 w 23"/>
                <a:gd name="T29" fmla="*/ 13 h 15"/>
                <a:gd name="T30" fmla="*/ 7 w 23"/>
                <a:gd name="T31" fmla="*/ 14 h 15"/>
                <a:gd name="T32" fmla="*/ 12 w 23"/>
                <a:gd name="T33" fmla="*/ 15 h 1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3"/>
                <a:gd name="T52" fmla="*/ 0 h 15"/>
                <a:gd name="T53" fmla="*/ 23 w 23"/>
                <a:gd name="T54" fmla="*/ 15 h 1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3" h="15">
                  <a:moveTo>
                    <a:pt x="12" y="15"/>
                  </a:moveTo>
                  <a:lnTo>
                    <a:pt x="16" y="14"/>
                  </a:lnTo>
                  <a:lnTo>
                    <a:pt x="20" y="13"/>
                  </a:lnTo>
                  <a:lnTo>
                    <a:pt x="22" y="11"/>
                  </a:lnTo>
                  <a:lnTo>
                    <a:pt x="23" y="9"/>
                  </a:lnTo>
                  <a:lnTo>
                    <a:pt x="22" y="5"/>
                  </a:lnTo>
                  <a:lnTo>
                    <a:pt x="20" y="3"/>
                  </a:lnTo>
                  <a:lnTo>
                    <a:pt x="16" y="2"/>
                  </a:lnTo>
                  <a:lnTo>
                    <a:pt x="12" y="0"/>
                  </a:lnTo>
                  <a:lnTo>
                    <a:pt x="7" y="2"/>
                  </a:lnTo>
                  <a:lnTo>
                    <a:pt x="4" y="3"/>
                  </a:lnTo>
                  <a:lnTo>
                    <a:pt x="1" y="5"/>
                  </a:lnTo>
                  <a:lnTo>
                    <a:pt x="0" y="9"/>
                  </a:lnTo>
                  <a:lnTo>
                    <a:pt x="1" y="11"/>
                  </a:lnTo>
                  <a:lnTo>
                    <a:pt x="4" y="13"/>
                  </a:lnTo>
                  <a:lnTo>
                    <a:pt x="7" y="14"/>
                  </a:lnTo>
                  <a:lnTo>
                    <a:pt x="12" y="15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" name="Freeform 395"/>
            <p:cNvSpPr>
              <a:spLocks/>
            </p:cNvSpPr>
            <p:nvPr/>
          </p:nvSpPr>
          <p:spPr bwMode="auto">
            <a:xfrm>
              <a:off x="1521" y="3060"/>
              <a:ext cx="12" cy="8"/>
            </a:xfrm>
            <a:custGeom>
              <a:avLst/>
              <a:gdLst>
                <a:gd name="T0" fmla="*/ 11 w 23"/>
                <a:gd name="T1" fmla="*/ 16 h 16"/>
                <a:gd name="T2" fmla="*/ 16 w 23"/>
                <a:gd name="T3" fmla="*/ 15 h 16"/>
                <a:gd name="T4" fmla="*/ 19 w 23"/>
                <a:gd name="T5" fmla="*/ 14 h 16"/>
                <a:gd name="T6" fmla="*/ 22 w 23"/>
                <a:gd name="T7" fmla="*/ 11 h 16"/>
                <a:gd name="T8" fmla="*/ 23 w 23"/>
                <a:gd name="T9" fmla="*/ 8 h 16"/>
                <a:gd name="T10" fmla="*/ 22 w 23"/>
                <a:gd name="T11" fmla="*/ 4 h 16"/>
                <a:gd name="T12" fmla="*/ 19 w 23"/>
                <a:gd name="T13" fmla="*/ 2 h 16"/>
                <a:gd name="T14" fmla="*/ 16 w 23"/>
                <a:gd name="T15" fmla="*/ 1 h 16"/>
                <a:gd name="T16" fmla="*/ 11 w 23"/>
                <a:gd name="T17" fmla="*/ 0 h 16"/>
                <a:gd name="T18" fmla="*/ 7 w 23"/>
                <a:gd name="T19" fmla="*/ 1 h 16"/>
                <a:gd name="T20" fmla="*/ 3 w 23"/>
                <a:gd name="T21" fmla="*/ 2 h 16"/>
                <a:gd name="T22" fmla="*/ 1 w 23"/>
                <a:gd name="T23" fmla="*/ 4 h 16"/>
                <a:gd name="T24" fmla="*/ 0 w 23"/>
                <a:gd name="T25" fmla="*/ 8 h 16"/>
                <a:gd name="T26" fmla="*/ 1 w 23"/>
                <a:gd name="T27" fmla="*/ 11 h 16"/>
                <a:gd name="T28" fmla="*/ 3 w 23"/>
                <a:gd name="T29" fmla="*/ 14 h 16"/>
                <a:gd name="T30" fmla="*/ 7 w 23"/>
                <a:gd name="T31" fmla="*/ 15 h 16"/>
                <a:gd name="T32" fmla="*/ 11 w 23"/>
                <a:gd name="T33" fmla="*/ 16 h 1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3"/>
                <a:gd name="T52" fmla="*/ 0 h 16"/>
                <a:gd name="T53" fmla="*/ 23 w 23"/>
                <a:gd name="T54" fmla="*/ 16 h 1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3" h="16">
                  <a:moveTo>
                    <a:pt x="11" y="16"/>
                  </a:moveTo>
                  <a:lnTo>
                    <a:pt x="16" y="15"/>
                  </a:lnTo>
                  <a:lnTo>
                    <a:pt x="19" y="14"/>
                  </a:lnTo>
                  <a:lnTo>
                    <a:pt x="22" y="11"/>
                  </a:lnTo>
                  <a:lnTo>
                    <a:pt x="23" y="8"/>
                  </a:lnTo>
                  <a:lnTo>
                    <a:pt x="22" y="4"/>
                  </a:lnTo>
                  <a:lnTo>
                    <a:pt x="19" y="2"/>
                  </a:lnTo>
                  <a:lnTo>
                    <a:pt x="16" y="1"/>
                  </a:lnTo>
                  <a:lnTo>
                    <a:pt x="11" y="0"/>
                  </a:lnTo>
                  <a:lnTo>
                    <a:pt x="7" y="1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8"/>
                  </a:lnTo>
                  <a:lnTo>
                    <a:pt x="1" y="11"/>
                  </a:lnTo>
                  <a:lnTo>
                    <a:pt x="3" y="14"/>
                  </a:lnTo>
                  <a:lnTo>
                    <a:pt x="7" y="15"/>
                  </a:lnTo>
                  <a:lnTo>
                    <a:pt x="11" y="16"/>
                  </a:lnTo>
                  <a:close/>
                </a:path>
              </a:pathLst>
            </a:custGeom>
            <a:solidFill>
              <a:srgbClr val="3F3F3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" name="Freeform 396"/>
            <p:cNvSpPr>
              <a:spLocks/>
            </p:cNvSpPr>
            <p:nvPr/>
          </p:nvSpPr>
          <p:spPr bwMode="auto">
            <a:xfrm>
              <a:off x="2130" y="3476"/>
              <a:ext cx="7" cy="6"/>
            </a:xfrm>
            <a:custGeom>
              <a:avLst/>
              <a:gdLst>
                <a:gd name="T0" fmla="*/ 7 w 12"/>
                <a:gd name="T1" fmla="*/ 10 h 10"/>
                <a:gd name="T2" fmla="*/ 9 w 12"/>
                <a:gd name="T3" fmla="*/ 10 h 10"/>
                <a:gd name="T4" fmla="*/ 11 w 12"/>
                <a:gd name="T5" fmla="*/ 9 h 10"/>
                <a:gd name="T6" fmla="*/ 12 w 12"/>
                <a:gd name="T7" fmla="*/ 7 h 10"/>
                <a:gd name="T8" fmla="*/ 12 w 12"/>
                <a:gd name="T9" fmla="*/ 6 h 10"/>
                <a:gd name="T10" fmla="*/ 12 w 12"/>
                <a:gd name="T11" fmla="*/ 3 h 10"/>
                <a:gd name="T12" fmla="*/ 11 w 12"/>
                <a:gd name="T13" fmla="*/ 1 h 10"/>
                <a:gd name="T14" fmla="*/ 9 w 12"/>
                <a:gd name="T15" fmla="*/ 0 h 10"/>
                <a:gd name="T16" fmla="*/ 7 w 12"/>
                <a:gd name="T17" fmla="*/ 0 h 10"/>
                <a:gd name="T18" fmla="*/ 4 w 12"/>
                <a:gd name="T19" fmla="*/ 0 h 10"/>
                <a:gd name="T20" fmla="*/ 2 w 12"/>
                <a:gd name="T21" fmla="*/ 1 h 10"/>
                <a:gd name="T22" fmla="*/ 1 w 12"/>
                <a:gd name="T23" fmla="*/ 3 h 10"/>
                <a:gd name="T24" fmla="*/ 0 w 12"/>
                <a:gd name="T25" fmla="*/ 6 h 10"/>
                <a:gd name="T26" fmla="*/ 1 w 12"/>
                <a:gd name="T27" fmla="*/ 7 h 10"/>
                <a:gd name="T28" fmla="*/ 2 w 12"/>
                <a:gd name="T29" fmla="*/ 9 h 10"/>
                <a:gd name="T30" fmla="*/ 4 w 12"/>
                <a:gd name="T31" fmla="*/ 10 h 10"/>
                <a:gd name="T32" fmla="*/ 7 w 12"/>
                <a:gd name="T33" fmla="*/ 10 h 1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2"/>
                <a:gd name="T52" fmla="*/ 0 h 10"/>
                <a:gd name="T53" fmla="*/ 12 w 12"/>
                <a:gd name="T54" fmla="*/ 10 h 1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2" h="10">
                  <a:moveTo>
                    <a:pt x="7" y="10"/>
                  </a:moveTo>
                  <a:lnTo>
                    <a:pt x="9" y="10"/>
                  </a:lnTo>
                  <a:lnTo>
                    <a:pt x="11" y="9"/>
                  </a:lnTo>
                  <a:lnTo>
                    <a:pt x="12" y="7"/>
                  </a:lnTo>
                  <a:lnTo>
                    <a:pt x="12" y="6"/>
                  </a:lnTo>
                  <a:lnTo>
                    <a:pt x="12" y="3"/>
                  </a:lnTo>
                  <a:lnTo>
                    <a:pt x="11" y="1"/>
                  </a:lnTo>
                  <a:lnTo>
                    <a:pt x="9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6"/>
                  </a:lnTo>
                  <a:lnTo>
                    <a:pt x="1" y="7"/>
                  </a:lnTo>
                  <a:lnTo>
                    <a:pt x="2" y="9"/>
                  </a:lnTo>
                  <a:lnTo>
                    <a:pt x="4" y="10"/>
                  </a:lnTo>
                  <a:lnTo>
                    <a:pt x="7" y="10"/>
                  </a:lnTo>
                  <a:close/>
                </a:path>
              </a:pathLst>
            </a:custGeom>
            <a:solidFill>
              <a:srgbClr val="7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" name="Freeform 397"/>
            <p:cNvSpPr>
              <a:spLocks/>
            </p:cNvSpPr>
            <p:nvPr/>
          </p:nvSpPr>
          <p:spPr bwMode="auto">
            <a:xfrm>
              <a:off x="2171" y="3464"/>
              <a:ext cx="7" cy="5"/>
            </a:xfrm>
            <a:custGeom>
              <a:avLst/>
              <a:gdLst>
                <a:gd name="T0" fmla="*/ 7 w 13"/>
                <a:gd name="T1" fmla="*/ 10 h 10"/>
                <a:gd name="T2" fmla="*/ 9 w 13"/>
                <a:gd name="T3" fmla="*/ 10 h 10"/>
                <a:gd name="T4" fmla="*/ 11 w 13"/>
                <a:gd name="T5" fmla="*/ 9 h 10"/>
                <a:gd name="T6" fmla="*/ 12 w 13"/>
                <a:gd name="T7" fmla="*/ 6 h 10"/>
                <a:gd name="T8" fmla="*/ 13 w 13"/>
                <a:gd name="T9" fmla="*/ 5 h 10"/>
                <a:gd name="T10" fmla="*/ 12 w 13"/>
                <a:gd name="T11" fmla="*/ 3 h 10"/>
                <a:gd name="T12" fmla="*/ 11 w 13"/>
                <a:gd name="T13" fmla="*/ 1 h 10"/>
                <a:gd name="T14" fmla="*/ 9 w 13"/>
                <a:gd name="T15" fmla="*/ 0 h 10"/>
                <a:gd name="T16" fmla="*/ 7 w 13"/>
                <a:gd name="T17" fmla="*/ 0 h 10"/>
                <a:gd name="T18" fmla="*/ 4 w 13"/>
                <a:gd name="T19" fmla="*/ 0 h 10"/>
                <a:gd name="T20" fmla="*/ 2 w 13"/>
                <a:gd name="T21" fmla="*/ 1 h 10"/>
                <a:gd name="T22" fmla="*/ 1 w 13"/>
                <a:gd name="T23" fmla="*/ 3 h 10"/>
                <a:gd name="T24" fmla="*/ 0 w 13"/>
                <a:gd name="T25" fmla="*/ 5 h 10"/>
                <a:gd name="T26" fmla="*/ 1 w 13"/>
                <a:gd name="T27" fmla="*/ 6 h 10"/>
                <a:gd name="T28" fmla="*/ 2 w 13"/>
                <a:gd name="T29" fmla="*/ 9 h 10"/>
                <a:gd name="T30" fmla="*/ 4 w 13"/>
                <a:gd name="T31" fmla="*/ 10 h 10"/>
                <a:gd name="T32" fmla="*/ 7 w 13"/>
                <a:gd name="T33" fmla="*/ 10 h 1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3"/>
                <a:gd name="T52" fmla="*/ 0 h 10"/>
                <a:gd name="T53" fmla="*/ 13 w 13"/>
                <a:gd name="T54" fmla="*/ 10 h 1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3" h="10">
                  <a:moveTo>
                    <a:pt x="7" y="10"/>
                  </a:moveTo>
                  <a:lnTo>
                    <a:pt x="9" y="10"/>
                  </a:lnTo>
                  <a:lnTo>
                    <a:pt x="11" y="9"/>
                  </a:lnTo>
                  <a:lnTo>
                    <a:pt x="12" y="6"/>
                  </a:lnTo>
                  <a:lnTo>
                    <a:pt x="13" y="5"/>
                  </a:lnTo>
                  <a:lnTo>
                    <a:pt x="12" y="3"/>
                  </a:lnTo>
                  <a:lnTo>
                    <a:pt x="11" y="1"/>
                  </a:lnTo>
                  <a:lnTo>
                    <a:pt x="9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5"/>
                  </a:lnTo>
                  <a:lnTo>
                    <a:pt x="1" y="6"/>
                  </a:lnTo>
                  <a:lnTo>
                    <a:pt x="2" y="9"/>
                  </a:lnTo>
                  <a:lnTo>
                    <a:pt x="4" y="10"/>
                  </a:lnTo>
                  <a:lnTo>
                    <a:pt x="7" y="10"/>
                  </a:lnTo>
                  <a:close/>
                </a:path>
              </a:pathLst>
            </a:custGeom>
            <a:solidFill>
              <a:srgbClr val="7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" name="Freeform 398"/>
            <p:cNvSpPr>
              <a:spLocks/>
            </p:cNvSpPr>
            <p:nvPr/>
          </p:nvSpPr>
          <p:spPr bwMode="auto">
            <a:xfrm>
              <a:off x="2211" y="3451"/>
              <a:ext cx="6" cy="5"/>
            </a:xfrm>
            <a:custGeom>
              <a:avLst/>
              <a:gdLst>
                <a:gd name="T0" fmla="*/ 6 w 13"/>
                <a:gd name="T1" fmla="*/ 10 h 10"/>
                <a:gd name="T2" fmla="*/ 8 w 13"/>
                <a:gd name="T3" fmla="*/ 10 h 10"/>
                <a:gd name="T4" fmla="*/ 11 w 13"/>
                <a:gd name="T5" fmla="*/ 9 h 10"/>
                <a:gd name="T6" fmla="*/ 12 w 13"/>
                <a:gd name="T7" fmla="*/ 7 h 10"/>
                <a:gd name="T8" fmla="*/ 13 w 13"/>
                <a:gd name="T9" fmla="*/ 5 h 10"/>
                <a:gd name="T10" fmla="*/ 12 w 13"/>
                <a:gd name="T11" fmla="*/ 4 h 10"/>
                <a:gd name="T12" fmla="*/ 11 w 13"/>
                <a:gd name="T13" fmla="*/ 1 h 10"/>
                <a:gd name="T14" fmla="*/ 8 w 13"/>
                <a:gd name="T15" fmla="*/ 0 h 10"/>
                <a:gd name="T16" fmla="*/ 6 w 13"/>
                <a:gd name="T17" fmla="*/ 0 h 10"/>
                <a:gd name="T18" fmla="*/ 4 w 13"/>
                <a:gd name="T19" fmla="*/ 0 h 10"/>
                <a:gd name="T20" fmla="*/ 1 w 13"/>
                <a:gd name="T21" fmla="*/ 1 h 10"/>
                <a:gd name="T22" fmla="*/ 0 w 13"/>
                <a:gd name="T23" fmla="*/ 4 h 10"/>
                <a:gd name="T24" fmla="*/ 0 w 13"/>
                <a:gd name="T25" fmla="*/ 5 h 10"/>
                <a:gd name="T26" fmla="*/ 0 w 13"/>
                <a:gd name="T27" fmla="*/ 7 h 10"/>
                <a:gd name="T28" fmla="*/ 1 w 13"/>
                <a:gd name="T29" fmla="*/ 9 h 10"/>
                <a:gd name="T30" fmla="*/ 4 w 13"/>
                <a:gd name="T31" fmla="*/ 10 h 10"/>
                <a:gd name="T32" fmla="*/ 6 w 13"/>
                <a:gd name="T33" fmla="*/ 10 h 1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3"/>
                <a:gd name="T52" fmla="*/ 0 h 10"/>
                <a:gd name="T53" fmla="*/ 13 w 13"/>
                <a:gd name="T54" fmla="*/ 10 h 1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3" h="10">
                  <a:moveTo>
                    <a:pt x="6" y="10"/>
                  </a:moveTo>
                  <a:lnTo>
                    <a:pt x="8" y="10"/>
                  </a:lnTo>
                  <a:lnTo>
                    <a:pt x="11" y="9"/>
                  </a:lnTo>
                  <a:lnTo>
                    <a:pt x="12" y="7"/>
                  </a:lnTo>
                  <a:lnTo>
                    <a:pt x="13" y="5"/>
                  </a:lnTo>
                  <a:lnTo>
                    <a:pt x="12" y="4"/>
                  </a:lnTo>
                  <a:lnTo>
                    <a:pt x="11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9"/>
                  </a:lnTo>
                  <a:lnTo>
                    <a:pt x="4" y="10"/>
                  </a:lnTo>
                  <a:lnTo>
                    <a:pt x="6" y="10"/>
                  </a:lnTo>
                  <a:close/>
                </a:path>
              </a:pathLst>
            </a:custGeom>
            <a:solidFill>
              <a:srgbClr val="7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КЛАСТЕР «Я знаю, а ты?»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515416" y="1628800"/>
          <a:ext cx="9659416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4" name="Object 7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8674" name="Слайд" r:id="rId3" imgW="4533840" imgH="3390840" progId="PowerPoint.Slide.8">
              <p:embed/>
            </p:oleObj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</a:t>
            </a:r>
            <a:r>
              <a:rPr lang="ru-RU" sz="4000" b="1" dirty="0" smtClean="0">
                <a:solidFill>
                  <a:srgbClr val="C00000"/>
                </a:solidFill>
              </a:rPr>
              <a:t>Приставка и правила ее написания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556792"/>
            <a:ext cx="7725544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Часть слова (морфема)</a:t>
            </a:r>
          </a:p>
          <a:p>
            <a:r>
              <a:rPr lang="ru-RU" dirty="0" smtClean="0"/>
              <a:t>Стоит перед корнем</a:t>
            </a:r>
          </a:p>
          <a:p>
            <a:r>
              <a:rPr lang="ru-RU" dirty="0" smtClean="0"/>
              <a:t>Служит для образования новых слов</a:t>
            </a:r>
          </a:p>
          <a:p>
            <a:r>
              <a:rPr lang="ru-RU" dirty="0" smtClean="0"/>
              <a:t>Обозначается при разборе</a:t>
            </a:r>
          </a:p>
          <a:p>
            <a:r>
              <a:rPr lang="ru-RU" dirty="0" smtClean="0"/>
              <a:t>Делятся на  три группы </a:t>
            </a:r>
          </a:p>
          <a:p>
            <a:r>
              <a:rPr lang="ru-RU" dirty="0" smtClean="0"/>
              <a:t>1)Неизменяемые     </a:t>
            </a:r>
          </a:p>
          <a:p>
            <a:r>
              <a:rPr lang="ru-RU" dirty="0" smtClean="0"/>
              <a:t>2)на </a:t>
            </a:r>
            <a:r>
              <a:rPr lang="ru-RU" dirty="0" err="1" smtClean="0"/>
              <a:t>з</a:t>
            </a:r>
            <a:r>
              <a:rPr lang="ru-RU" dirty="0" smtClean="0"/>
              <a:t>/с      </a:t>
            </a:r>
          </a:p>
          <a:p>
            <a:r>
              <a:rPr lang="ru-RU" dirty="0" smtClean="0"/>
              <a:t> 3)  при-, </a:t>
            </a:r>
            <a:r>
              <a:rPr lang="ru-RU" dirty="0" err="1" smtClean="0"/>
              <a:t>пре</a:t>
            </a:r>
            <a:r>
              <a:rPr lang="ru-RU" dirty="0" smtClean="0"/>
              <a:t>-</a:t>
            </a:r>
          </a:p>
          <a:p>
            <a:r>
              <a:rPr lang="ru-RU" dirty="0" smtClean="0"/>
              <a:t>Выбор орфограммы зависит от ее группы</a:t>
            </a:r>
          </a:p>
          <a:p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5940152" y="3068960"/>
            <a:ext cx="1512168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7452320" y="3068960"/>
            <a:ext cx="0" cy="43204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работу!</a:t>
            </a:r>
            <a:endParaRPr lang="ru-RU" sz="7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C:\Users\samsung\Desktop\1458240899_333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7848872" cy="4437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9" name="Object 7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34818" name="Слайд" r:id="rId3" imgW="4533840" imgH="3390840" progId="PowerPoint.Slide.8">
              <p:embed/>
            </p:oleObj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ПРИВЕТСТВИЕ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763688" y="1600200"/>
            <a:ext cx="6923112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Желаю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Успеха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Большого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Во всем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И везде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Удачи тебе на уроке. </a:t>
            </a:r>
          </a:p>
          <a:p>
            <a:pPr>
              <a:buNone/>
            </a:pP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КОРРЕКТОР</a:t>
            </a:r>
            <a:endParaRPr lang="ru-RU" dirty="0"/>
          </a:p>
        </p:txBody>
      </p:sp>
      <p:pic>
        <p:nvPicPr>
          <p:cNvPr id="4" name="Picture 399" descr="bd07155_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700808"/>
            <a:ext cx="4464496" cy="4933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714876" y="4429132"/>
            <a:ext cx="4000528" cy="21431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714876" y="2000240"/>
            <a:ext cx="4000528" cy="22860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4429132"/>
            <a:ext cx="4000528" cy="21431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2000240"/>
            <a:ext cx="4000528" cy="23574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57200" y="1500174"/>
            <a:ext cx="4040188" cy="521497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900" b="1" dirty="0" smtClean="0"/>
              <a:t>Ра</a:t>
            </a:r>
            <a:r>
              <a:rPr lang="ru-RU" sz="2900" b="1" dirty="0" smtClean="0">
                <a:solidFill>
                  <a:srgbClr val="C00000"/>
                </a:solidFill>
              </a:rPr>
              <a:t>з</a:t>
            </a:r>
            <a:r>
              <a:rPr lang="ru-RU" sz="2900" b="1" dirty="0" smtClean="0"/>
              <a:t>вести, д</a:t>
            </a:r>
            <a:r>
              <a:rPr lang="ru-RU" sz="2900" b="1" dirty="0" smtClean="0">
                <a:solidFill>
                  <a:srgbClr val="C00000"/>
                </a:solidFill>
              </a:rPr>
              <a:t>о</a:t>
            </a:r>
            <a:r>
              <a:rPr lang="ru-RU" sz="2900" b="1" dirty="0" smtClean="0"/>
              <a:t>бежать, в</a:t>
            </a:r>
            <a:r>
              <a:rPr lang="ru-RU" sz="2900" b="1" dirty="0" smtClean="0">
                <a:solidFill>
                  <a:srgbClr val="C00000"/>
                </a:solidFill>
              </a:rPr>
              <a:t>с</a:t>
            </a:r>
            <a:r>
              <a:rPr lang="ru-RU" sz="2900" b="1" dirty="0" smtClean="0"/>
              <a:t>помню, </a:t>
            </a:r>
          </a:p>
          <a:p>
            <a:pPr>
              <a:buNone/>
            </a:pPr>
            <a:endParaRPr lang="ru-RU" sz="2900" b="1" dirty="0" smtClean="0"/>
          </a:p>
          <a:p>
            <a:pPr>
              <a:buNone/>
            </a:pPr>
            <a:r>
              <a:rPr lang="ru-RU" sz="2900" b="1" dirty="0" smtClean="0"/>
              <a:t>во</a:t>
            </a:r>
            <a:r>
              <a:rPr lang="ru-RU" sz="2900" b="1" dirty="0" smtClean="0">
                <a:solidFill>
                  <a:srgbClr val="C00000"/>
                </a:solidFill>
              </a:rPr>
              <a:t>з</a:t>
            </a:r>
            <a:r>
              <a:rPr lang="ru-RU" sz="2900" b="1" dirty="0" smtClean="0"/>
              <a:t>рождение, ра</a:t>
            </a:r>
            <a:r>
              <a:rPr lang="ru-RU" sz="2900" b="1" dirty="0" smtClean="0">
                <a:solidFill>
                  <a:srgbClr val="C00000"/>
                </a:solidFill>
              </a:rPr>
              <a:t>с</a:t>
            </a:r>
            <a:r>
              <a:rPr lang="ru-RU" sz="2900" b="1" dirty="0" smtClean="0"/>
              <a:t>крашивать, </a:t>
            </a:r>
          </a:p>
          <a:p>
            <a:pPr>
              <a:buNone/>
            </a:pPr>
            <a:endParaRPr lang="ru-RU" sz="2900" b="1" dirty="0" smtClean="0"/>
          </a:p>
          <a:p>
            <a:pPr>
              <a:buNone/>
            </a:pPr>
            <a:r>
              <a:rPr lang="ru-RU" sz="2900" b="1" dirty="0" smtClean="0"/>
              <a:t>и</a:t>
            </a:r>
            <a:r>
              <a:rPr lang="ru-RU" sz="2900" b="1" dirty="0" smtClean="0">
                <a:solidFill>
                  <a:srgbClr val="C00000"/>
                </a:solidFill>
              </a:rPr>
              <a:t>з</a:t>
            </a:r>
            <a:r>
              <a:rPr lang="ru-RU" sz="2900" b="1" dirty="0" smtClean="0"/>
              <a:t>раненная, з</a:t>
            </a:r>
            <a:r>
              <a:rPr lang="ru-RU" sz="2900" b="1" dirty="0" smtClean="0">
                <a:solidFill>
                  <a:srgbClr val="C00000"/>
                </a:solidFill>
              </a:rPr>
              <a:t>а</a:t>
            </a:r>
            <a:r>
              <a:rPr lang="ru-RU" sz="2900" b="1" dirty="0" smtClean="0"/>
              <a:t>петь</a:t>
            </a:r>
          </a:p>
          <a:p>
            <a:pPr>
              <a:buNone/>
            </a:pPr>
            <a:r>
              <a:rPr lang="ru-RU" sz="2900" b="1" dirty="0" smtClean="0"/>
              <a:t> </a:t>
            </a:r>
          </a:p>
          <a:p>
            <a:pPr>
              <a:buNone/>
            </a:pPr>
            <a:r>
              <a:rPr lang="ru-RU" sz="2900" b="1" dirty="0" smtClean="0"/>
              <a:t> во</a:t>
            </a:r>
            <a:r>
              <a:rPr lang="ru-RU" sz="2900" b="1" dirty="0" smtClean="0">
                <a:solidFill>
                  <a:srgbClr val="C00000"/>
                </a:solidFill>
              </a:rPr>
              <a:t>с</a:t>
            </a:r>
            <a:r>
              <a:rPr lang="ru-RU" sz="2900" b="1" dirty="0" smtClean="0"/>
              <a:t>хождение, </a:t>
            </a:r>
            <a:r>
              <a:rPr lang="ru-RU" sz="2900" b="1" dirty="0" smtClean="0">
                <a:solidFill>
                  <a:srgbClr val="C00000"/>
                </a:solidFill>
              </a:rPr>
              <a:t>с</a:t>
            </a:r>
            <a:r>
              <a:rPr lang="ru-RU" sz="2900" b="1" dirty="0" smtClean="0"/>
              <a:t>писал, п</a:t>
            </a:r>
            <a:r>
              <a:rPr lang="ru-RU" sz="2900" b="1" dirty="0" smtClean="0">
                <a:solidFill>
                  <a:srgbClr val="C00000"/>
                </a:solidFill>
              </a:rPr>
              <a:t>о</a:t>
            </a:r>
            <a:r>
              <a:rPr lang="ru-RU" sz="2900" b="1" dirty="0" smtClean="0"/>
              <a:t>гулять.</a:t>
            </a:r>
          </a:p>
          <a:p>
            <a:pPr>
              <a:buNone/>
            </a:pPr>
            <a:r>
              <a:rPr lang="ru-RU" b="1" dirty="0" smtClean="0"/>
              <a:t> </a:t>
            </a:r>
          </a:p>
          <a:p>
            <a:pPr>
              <a:buNone/>
            </a:pPr>
            <a:r>
              <a:rPr lang="ru-RU" b="1" dirty="0" smtClean="0"/>
              <a:t> </a:t>
            </a:r>
          </a:p>
          <a:p>
            <a:pPr>
              <a:buNone/>
            </a:pPr>
            <a:r>
              <a:rPr lang="ru-RU" sz="2900" b="1" dirty="0" smtClean="0"/>
              <a:t>Н</a:t>
            </a:r>
            <a:r>
              <a:rPr lang="ru-RU" sz="2900" b="1" dirty="0" smtClean="0">
                <a:solidFill>
                  <a:srgbClr val="C00000"/>
                </a:solidFill>
              </a:rPr>
              <a:t>а</a:t>
            </a:r>
            <a:r>
              <a:rPr lang="ru-RU" sz="2900" b="1" dirty="0" smtClean="0"/>
              <a:t>писать, </a:t>
            </a:r>
            <a:r>
              <a:rPr lang="ru-RU" sz="2900" b="1" dirty="0" smtClean="0">
                <a:solidFill>
                  <a:srgbClr val="C00000"/>
                </a:solidFill>
              </a:rPr>
              <a:t>с</a:t>
            </a:r>
            <a:r>
              <a:rPr lang="ru-RU" sz="2900" b="1" dirty="0" smtClean="0"/>
              <a:t>дать, п</a:t>
            </a:r>
            <a:r>
              <a:rPr lang="ru-RU" sz="2900" b="1" dirty="0" smtClean="0">
                <a:solidFill>
                  <a:srgbClr val="C00000"/>
                </a:solidFill>
              </a:rPr>
              <a:t>о</a:t>
            </a:r>
            <a:r>
              <a:rPr lang="ru-RU" sz="2900" b="1" dirty="0" smtClean="0"/>
              <a:t>мыть, </a:t>
            </a:r>
            <a:r>
              <a:rPr lang="ru-RU" sz="2900" b="1" dirty="0" smtClean="0">
                <a:solidFill>
                  <a:srgbClr val="C00000"/>
                </a:solidFill>
              </a:rPr>
              <a:t>о</a:t>
            </a:r>
            <a:r>
              <a:rPr lang="ru-RU" sz="2900" b="1" dirty="0" smtClean="0"/>
              <a:t>тбирать, </a:t>
            </a:r>
          </a:p>
          <a:p>
            <a:pPr>
              <a:buNone/>
            </a:pPr>
            <a:r>
              <a:rPr lang="ru-RU" sz="2900" b="1" dirty="0" smtClean="0"/>
              <a:t> </a:t>
            </a:r>
          </a:p>
          <a:p>
            <a:pPr>
              <a:buNone/>
            </a:pPr>
            <a:r>
              <a:rPr lang="ru-RU" sz="2900" b="1" dirty="0" smtClean="0"/>
              <a:t>ра</a:t>
            </a:r>
            <a:r>
              <a:rPr lang="ru-RU" sz="2900" b="1" dirty="0" smtClean="0">
                <a:solidFill>
                  <a:srgbClr val="C00000"/>
                </a:solidFill>
              </a:rPr>
              <a:t>з</a:t>
            </a:r>
            <a:r>
              <a:rPr lang="ru-RU" sz="2900" b="1" dirty="0" smtClean="0"/>
              <a:t>бирать, бе</a:t>
            </a:r>
            <a:r>
              <a:rPr lang="ru-RU" sz="2900" b="1" dirty="0" smtClean="0">
                <a:solidFill>
                  <a:srgbClr val="C00000"/>
                </a:solidFill>
              </a:rPr>
              <a:t>з</a:t>
            </a:r>
            <a:r>
              <a:rPr lang="ru-RU" sz="2900" b="1" dirty="0" smtClean="0"/>
              <a:t>дорожье, и</a:t>
            </a:r>
            <a:r>
              <a:rPr lang="ru-RU" sz="2900" b="1" dirty="0" smtClean="0">
                <a:solidFill>
                  <a:srgbClr val="C00000"/>
                </a:solidFill>
              </a:rPr>
              <a:t>с</a:t>
            </a:r>
            <a:r>
              <a:rPr lang="ru-RU" sz="2900" b="1" dirty="0" smtClean="0"/>
              <a:t>править, </a:t>
            </a:r>
          </a:p>
          <a:p>
            <a:pPr>
              <a:buNone/>
            </a:pPr>
            <a:r>
              <a:rPr lang="ru-RU" sz="2900" b="1" dirty="0" smtClean="0"/>
              <a:t> </a:t>
            </a:r>
          </a:p>
          <a:p>
            <a:pPr>
              <a:buNone/>
            </a:pPr>
            <a:r>
              <a:rPr lang="ru-RU" sz="2900" b="1" dirty="0" smtClean="0"/>
              <a:t>д</a:t>
            </a:r>
            <a:r>
              <a:rPr lang="ru-RU" sz="2900" b="1" dirty="0" smtClean="0">
                <a:solidFill>
                  <a:srgbClr val="C00000"/>
                </a:solidFill>
              </a:rPr>
              <a:t>о</a:t>
            </a:r>
            <a:r>
              <a:rPr lang="ru-RU" sz="2900" b="1" dirty="0" smtClean="0"/>
              <a:t>бежать</a:t>
            </a:r>
          </a:p>
          <a:p>
            <a:pPr>
              <a:buNone/>
            </a:pPr>
            <a:r>
              <a:rPr lang="ru-RU" sz="2900" b="1" dirty="0" smtClean="0"/>
              <a:t> 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927635" cy="395128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Н</a:t>
            </a:r>
            <a:r>
              <a:rPr lang="ru-RU" b="1" dirty="0" smtClean="0">
                <a:solidFill>
                  <a:srgbClr val="C00000"/>
                </a:solidFill>
              </a:rPr>
              <a:t>а</a:t>
            </a:r>
            <a:r>
              <a:rPr lang="ru-RU" b="1" dirty="0" smtClean="0"/>
              <a:t>ступила, </a:t>
            </a:r>
            <a:r>
              <a:rPr lang="ru-RU" b="1" dirty="0" smtClean="0">
                <a:solidFill>
                  <a:srgbClr val="C00000"/>
                </a:solidFill>
              </a:rPr>
              <a:t>с</a:t>
            </a:r>
            <a:r>
              <a:rPr lang="ru-RU" b="1" dirty="0" smtClean="0"/>
              <a:t>ъедает, п</a:t>
            </a:r>
            <a:r>
              <a:rPr lang="ru-RU" b="1" dirty="0" smtClean="0">
                <a:solidFill>
                  <a:srgbClr val="C00000"/>
                </a:solidFill>
              </a:rPr>
              <a:t>о</a:t>
            </a:r>
            <a:r>
              <a:rPr lang="ru-RU" b="1" dirty="0" smtClean="0"/>
              <a:t>чистить,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о</a:t>
            </a:r>
            <a:r>
              <a:rPr lang="ru-RU" b="1" dirty="0" smtClean="0"/>
              <a:t>тпускать, ра</a:t>
            </a:r>
            <a:r>
              <a:rPr lang="ru-RU" b="1" dirty="0" smtClean="0">
                <a:solidFill>
                  <a:srgbClr val="C00000"/>
                </a:solidFill>
              </a:rPr>
              <a:t>з</a:t>
            </a:r>
            <a:r>
              <a:rPr lang="ru-RU" b="1" dirty="0" smtClean="0"/>
              <a:t>возить, </a:t>
            </a:r>
            <a:r>
              <a:rPr lang="ru-RU" b="1" dirty="0" smtClean="0">
                <a:solidFill>
                  <a:srgbClr val="C00000"/>
                </a:solidFill>
              </a:rPr>
              <a:t>с</a:t>
            </a:r>
            <a:r>
              <a:rPr lang="ru-RU" b="1" dirty="0" smtClean="0"/>
              <a:t>вить, 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бе</a:t>
            </a:r>
            <a:r>
              <a:rPr lang="ru-RU" b="1" dirty="0" smtClean="0">
                <a:solidFill>
                  <a:srgbClr val="C00000"/>
                </a:solidFill>
              </a:rPr>
              <a:t>с</a:t>
            </a:r>
            <a:r>
              <a:rPr lang="ru-RU" b="1" dirty="0" smtClean="0"/>
              <a:t>порядок, и</a:t>
            </a:r>
            <a:r>
              <a:rPr lang="ru-RU" b="1" dirty="0" smtClean="0">
                <a:solidFill>
                  <a:srgbClr val="C00000"/>
                </a:solidFill>
              </a:rPr>
              <a:t>с</a:t>
            </a:r>
            <a:r>
              <a:rPr lang="ru-RU" b="1" dirty="0" smtClean="0"/>
              <a:t>пуганный, </a:t>
            </a:r>
          </a:p>
          <a:p>
            <a:pPr>
              <a:buNone/>
            </a:pPr>
            <a:r>
              <a:rPr lang="ru-RU" b="1" dirty="0" smtClean="0"/>
              <a:t> </a:t>
            </a:r>
          </a:p>
          <a:p>
            <a:pPr>
              <a:buNone/>
            </a:pPr>
            <a:r>
              <a:rPr lang="ru-RU" b="1" dirty="0" smtClean="0"/>
              <a:t>бе</a:t>
            </a:r>
            <a:r>
              <a:rPr lang="ru-RU" b="1" dirty="0" smtClean="0">
                <a:solidFill>
                  <a:srgbClr val="C00000"/>
                </a:solidFill>
              </a:rPr>
              <a:t>з</a:t>
            </a:r>
            <a:r>
              <a:rPr lang="ru-RU" b="1" dirty="0" smtClean="0"/>
              <a:t>дорожье</a:t>
            </a:r>
          </a:p>
          <a:p>
            <a:pPr>
              <a:buNone/>
            </a:pPr>
            <a:r>
              <a:rPr lang="ru-RU" b="1" dirty="0" smtClean="0"/>
              <a:t> </a:t>
            </a:r>
          </a:p>
          <a:p>
            <a:pPr>
              <a:buNone/>
            </a:pPr>
            <a:r>
              <a:rPr lang="ru-RU" b="1" dirty="0" smtClean="0"/>
              <a:t> </a:t>
            </a:r>
          </a:p>
          <a:p>
            <a:pPr>
              <a:buNone/>
            </a:pPr>
            <a:r>
              <a:rPr lang="ru-RU" b="1" dirty="0" smtClean="0"/>
              <a:t>Н</a:t>
            </a:r>
            <a:r>
              <a:rPr lang="ru-RU" b="1" dirty="0" smtClean="0">
                <a:solidFill>
                  <a:srgbClr val="C00000"/>
                </a:solidFill>
              </a:rPr>
              <a:t>а</a:t>
            </a:r>
            <a:r>
              <a:rPr lang="ru-RU" b="1" dirty="0" smtClean="0"/>
              <a:t>рисовать, </a:t>
            </a:r>
            <a:r>
              <a:rPr lang="ru-RU" b="1" dirty="0" smtClean="0">
                <a:solidFill>
                  <a:srgbClr val="C00000"/>
                </a:solidFill>
              </a:rPr>
              <a:t>с</a:t>
            </a:r>
            <a:r>
              <a:rPr lang="ru-RU" b="1" dirty="0" smtClean="0"/>
              <a:t>резать, п</a:t>
            </a:r>
            <a:r>
              <a:rPr lang="ru-RU" b="1" dirty="0" smtClean="0">
                <a:solidFill>
                  <a:srgbClr val="C00000"/>
                </a:solidFill>
              </a:rPr>
              <a:t>о</a:t>
            </a:r>
            <a:r>
              <a:rPr lang="ru-RU" b="1" dirty="0" smtClean="0"/>
              <a:t>строить, ра</a:t>
            </a:r>
            <a:r>
              <a:rPr lang="ru-RU" b="1" dirty="0" smtClean="0">
                <a:solidFill>
                  <a:srgbClr val="C00000"/>
                </a:solidFill>
              </a:rPr>
              <a:t>с</a:t>
            </a:r>
            <a:r>
              <a:rPr lang="ru-RU" b="1" dirty="0" smtClean="0"/>
              <a:t>пугать, </a:t>
            </a:r>
          </a:p>
          <a:p>
            <a:pPr>
              <a:buNone/>
            </a:pPr>
            <a:r>
              <a:rPr lang="ru-RU" b="1" dirty="0" smtClean="0"/>
              <a:t> </a:t>
            </a:r>
          </a:p>
          <a:p>
            <a:pPr>
              <a:buNone/>
            </a:pPr>
            <a:r>
              <a:rPr lang="ru-RU" b="1" dirty="0" smtClean="0"/>
              <a:t>бе</a:t>
            </a:r>
            <a:r>
              <a:rPr lang="ru-RU" b="1" dirty="0" smtClean="0">
                <a:solidFill>
                  <a:srgbClr val="C00000"/>
                </a:solidFill>
              </a:rPr>
              <a:t>з</a:t>
            </a:r>
            <a:r>
              <a:rPr lang="ru-RU" b="1" dirty="0" smtClean="0"/>
              <a:t>молвный, и</a:t>
            </a:r>
            <a:r>
              <a:rPr lang="ru-RU" b="1" dirty="0" smtClean="0">
                <a:solidFill>
                  <a:srgbClr val="C00000"/>
                </a:solidFill>
              </a:rPr>
              <a:t>с</a:t>
            </a:r>
            <a:r>
              <a:rPr lang="ru-RU" b="1" dirty="0" smtClean="0"/>
              <a:t>пугать, д</a:t>
            </a:r>
            <a:r>
              <a:rPr lang="ru-RU" b="1" dirty="0" smtClean="0">
                <a:solidFill>
                  <a:srgbClr val="C00000"/>
                </a:solidFill>
              </a:rPr>
              <a:t>о</a:t>
            </a:r>
            <a:r>
              <a:rPr lang="ru-RU" b="1" dirty="0" smtClean="0"/>
              <a:t>вести</a:t>
            </a:r>
          </a:p>
          <a:p>
            <a:pPr>
              <a:buNone/>
            </a:pPr>
            <a:r>
              <a:rPr lang="ru-RU" b="1" dirty="0" smtClean="0"/>
              <a:t> </a:t>
            </a:r>
          </a:p>
          <a:p>
            <a:endParaRPr lang="ru-RU" b="1" dirty="0"/>
          </a:p>
        </p:txBody>
      </p:sp>
      <p:pic>
        <p:nvPicPr>
          <p:cNvPr id="13" name="Picture 399" descr="bd07155_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1"/>
            <a:ext cx="1939423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" name="Object 7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026" name="Слайд" r:id="rId4" imgW="4533840" imgH="3390840" progId="PowerPoint.Slide.8">
              <p:embed/>
            </p:oleObj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1000100" y="857232"/>
            <a:ext cx="42148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/>
              <a:t>Ра</a:t>
            </a:r>
            <a:r>
              <a:rPr lang="ru-RU" sz="2400" b="1" dirty="0" smtClean="0">
                <a:solidFill>
                  <a:srgbClr val="C00000"/>
                </a:solidFill>
              </a:rPr>
              <a:t>з</a:t>
            </a:r>
            <a:r>
              <a:rPr lang="ru-RU" sz="2400" b="1" dirty="0" smtClean="0"/>
              <a:t>вести, д</a:t>
            </a:r>
            <a:r>
              <a:rPr lang="ru-RU" sz="2400" b="1" dirty="0" smtClean="0">
                <a:solidFill>
                  <a:srgbClr val="C00000"/>
                </a:solidFill>
              </a:rPr>
              <a:t>о</a:t>
            </a:r>
            <a:r>
              <a:rPr lang="ru-RU" sz="2400" b="1" dirty="0" smtClean="0"/>
              <a:t>бежать, в</a:t>
            </a:r>
            <a:r>
              <a:rPr lang="ru-RU" sz="2400" b="1" dirty="0" smtClean="0">
                <a:solidFill>
                  <a:srgbClr val="C00000"/>
                </a:solidFill>
              </a:rPr>
              <a:t>с</a:t>
            </a:r>
            <a:r>
              <a:rPr lang="ru-RU" sz="2400" b="1" dirty="0" smtClean="0"/>
              <a:t>помню, во</a:t>
            </a:r>
            <a:r>
              <a:rPr lang="ru-RU" sz="2400" b="1" dirty="0" smtClean="0">
                <a:solidFill>
                  <a:srgbClr val="C00000"/>
                </a:solidFill>
              </a:rPr>
              <a:t>з</a:t>
            </a:r>
            <a:r>
              <a:rPr lang="ru-RU" sz="2400" b="1" dirty="0" smtClean="0"/>
              <a:t>рождение, ра</a:t>
            </a:r>
            <a:r>
              <a:rPr lang="ru-RU" sz="2400" b="1" dirty="0" smtClean="0">
                <a:solidFill>
                  <a:srgbClr val="C00000"/>
                </a:solidFill>
              </a:rPr>
              <a:t>с</a:t>
            </a:r>
            <a:r>
              <a:rPr lang="ru-RU" sz="2400" b="1" dirty="0" smtClean="0"/>
              <a:t>крашивать, и</a:t>
            </a:r>
            <a:r>
              <a:rPr lang="ru-RU" sz="2400" b="1" dirty="0" smtClean="0">
                <a:solidFill>
                  <a:srgbClr val="C00000"/>
                </a:solidFill>
              </a:rPr>
              <a:t>з</a:t>
            </a:r>
            <a:r>
              <a:rPr lang="ru-RU" sz="2400" b="1" dirty="0" smtClean="0"/>
              <a:t>раненная, з</a:t>
            </a:r>
            <a:r>
              <a:rPr lang="ru-RU" sz="2400" b="1" dirty="0" smtClean="0">
                <a:solidFill>
                  <a:srgbClr val="C00000"/>
                </a:solidFill>
              </a:rPr>
              <a:t>а</a:t>
            </a:r>
            <a:r>
              <a:rPr lang="ru-RU" sz="2400" b="1" dirty="0" smtClean="0"/>
              <a:t>петь</a:t>
            </a:r>
            <a:endParaRPr lang="ru-RU" sz="2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187624" y="2492896"/>
            <a:ext cx="321243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/>
              <a:t>Н</a:t>
            </a:r>
            <a:r>
              <a:rPr lang="ru-RU" sz="2400" b="1" dirty="0" smtClean="0">
                <a:solidFill>
                  <a:srgbClr val="C00000"/>
                </a:solidFill>
              </a:rPr>
              <a:t>а</a:t>
            </a:r>
            <a:r>
              <a:rPr lang="ru-RU" sz="2400" b="1" dirty="0" smtClean="0"/>
              <a:t>писать, </a:t>
            </a:r>
            <a:r>
              <a:rPr lang="ru-RU" sz="2400" b="1" dirty="0" smtClean="0">
                <a:solidFill>
                  <a:srgbClr val="C00000"/>
                </a:solidFill>
              </a:rPr>
              <a:t>с</a:t>
            </a:r>
            <a:r>
              <a:rPr lang="ru-RU" sz="2400" b="1" dirty="0" smtClean="0"/>
              <a:t>дать, п</a:t>
            </a:r>
            <a:r>
              <a:rPr lang="ru-RU" sz="2400" b="1" dirty="0" smtClean="0">
                <a:solidFill>
                  <a:srgbClr val="C00000"/>
                </a:solidFill>
              </a:rPr>
              <a:t>о</a:t>
            </a:r>
            <a:r>
              <a:rPr lang="ru-RU" sz="2400" b="1" dirty="0" smtClean="0"/>
              <a:t>мыть, </a:t>
            </a:r>
            <a:r>
              <a:rPr lang="ru-RU" sz="2400" b="1" dirty="0" smtClean="0">
                <a:solidFill>
                  <a:srgbClr val="C00000"/>
                </a:solidFill>
              </a:rPr>
              <a:t>о</a:t>
            </a:r>
            <a:r>
              <a:rPr lang="ru-RU" sz="2400" b="1" dirty="0" smtClean="0"/>
              <a:t>тбирать, ра</a:t>
            </a:r>
            <a:r>
              <a:rPr lang="ru-RU" sz="2400" b="1" dirty="0" smtClean="0">
                <a:solidFill>
                  <a:srgbClr val="C00000"/>
                </a:solidFill>
              </a:rPr>
              <a:t>з</a:t>
            </a:r>
            <a:r>
              <a:rPr lang="ru-RU" sz="2400" b="1" dirty="0" smtClean="0"/>
              <a:t>бирать, бе</a:t>
            </a:r>
            <a:r>
              <a:rPr lang="ru-RU" sz="2400" b="1" dirty="0" smtClean="0">
                <a:solidFill>
                  <a:srgbClr val="C00000"/>
                </a:solidFill>
              </a:rPr>
              <a:t>з</a:t>
            </a:r>
            <a:r>
              <a:rPr lang="ru-RU" sz="2400" b="1" dirty="0" smtClean="0"/>
              <a:t>дорожье, и</a:t>
            </a:r>
            <a:r>
              <a:rPr lang="ru-RU" sz="2400" b="1" dirty="0" smtClean="0">
                <a:solidFill>
                  <a:srgbClr val="C00000"/>
                </a:solidFill>
              </a:rPr>
              <a:t>с</a:t>
            </a:r>
            <a:r>
              <a:rPr lang="ru-RU" sz="2400" b="1" dirty="0" smtClean="0"/>
              <a:t>править</a:t>
            </a:r>
          </a:p>
          <a:p>
            <a:pPr>
              <a:buNone/>
            </a:pPr>
            <a:r>
              <a:rPr lang="ru-RU" sz="2400" b="1" dirty="0" smtClean="0"/>
              <a:t> 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286380" y="2143116"/>
            <a:ext cx="38576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/>
              <a:t>Н</a:t>
            </a:r>
            <a:r>
              <a:rPr lang="ru-RU" sz="2400" b="1" dirty="0" smtClean="0">
                <a:solidFill>
                  <a:srgbClr val="C00000"/>
                </a:solidFill>
              </a:rPr>
              <a:t>а</a:t>
            </a:r>
            <a:r>
              <a:rPr lang="ru-RU" sz="2400" b="1" dirty="0" smtClean="0"/>
              <a:t>ступила, </a:t>
            </a:r>
            <a:r>
              <a:rPr lang="ru-RU" sz="2400" b="1" dirty="0" smtClean="0">
                <a:solidFill>
                  <a:srgbClr val="C00000"/>
                </a:solidFill>
              </a:rPr>
              <a:t>с</a:t>
            </a:r>
            <a:r>
              <a:rPr lang="ru-RU" sz="2400" b="1" dirty="0" smtClean="0"/>
              <a:t>ъедает, п</a:t>
            </a:r>
            <a:r>
              <a:rPr lang="ru-RU" sz="2400" b="1" dirty="0" smtClean="0">
                <a:solidFill>
                  <a:srgbClr val="C00000"/>
                </a:solidFill>
              </a:rPr>
              <a:t>о</a:t>
            </a:r>
            <a:r>
              <a:rPr lang="ru-RU" sz="2400" b="1" dirty="0" smtClean="0"/>
              <a:t>чистить, </a:t>
            </a:r>
            <a:r>
              <a:rPr lang="ru-RU" sz="2400" b="1" dirty="0" smtClean="0">
                <a:solidFill>
                  <a:srgbClr val="C00000"/>
                </a:solidFill>
              </a:rPr>
              <a:t>о</a:t>
            </a:r>
            <a:r>
              <a:rPr lang="ru-RU" sz="2400" b="1" dirty="0" smtClean="0"/>
              <a:t>тпускать, ра</a:t>
            </a:r>
            <a:r>
              <a:rPr lang="ru-RU" sz="2400" b="1" dirty="0" smtClean="0">
                <a:solidFill>
                  <a:srgbClr val="C00000"/>
                </a:solidFill>
              </a:rPr>
              <a:t>з</a:t>
            </a:r>
            <a:r>
              <a:rPr lang="ru-RU" sz="2400" b="1" dirty="0" smtClean="0"/>
              <a:t>возить, </a:t>
            </a:r>
            <a:r>
              <a:rPr lang="ru-RU" sz="2400" b="1" dirty="0" smtClean="0">
                <a:solidFill>
                  <a:srgbClr val="C00000"/>
                </a:solidFill>
              </a:rPr>
              <a:t>с</a:t>
            </a:r>
            <a:r>
              <a:rPr lang="ru-RU" sz="2400" b="1" dirty="0" smtClean="0"/>
              <a:t>вить, </a:t>
            </a:r>
          </a:p>
          <a:p>
            <a:pPr>
              <a:buNone/>
            </a:pPr>
            <a:r>
              <a:rPr lang="ru-RU" sz="2400" b="1" dirty="0" smtClean="0"/>
              <a:t>бе</a:t>
            </a:r>
            <a:r>
              <a:rPr lang="ru-RU" sz="2400" b="1" dirty="0" smtClean="0">
                <a:solidFill>
                  <a:srgbClr val="C00000"/>
                </a:solidFill>
              </a:rPr>
              <a:t>с</a:t>
            </a:r>
            <a:r>
              <a:rPr lang="ru-RU" sz="2400" b="1" dirty="0" smtClean="0"/>
              <a:t>порядок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475656" y="4653136"/>
            <a:ext cx="392909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/>
              <a:t>Н</a:t>
            </a:r>
            <a:r>
              <a:rPr lang="ru-RU" sz="2400" b="1" dirty="0" smtClean="0">
                <a:solidFill>
                  <a:srgbClr val="C00000"/>
                </a:solidFill>
              </a:rPr>
              <a:t>а</a:t>
            </a:r>
            <a:r>
              <a:rPr lang="ru-RU" sz="2400" b="1" dirty="0" smtClean="0"/>
              <a:t>рисовать, </a:t>
            </a:r>
            <a:r>
              <a:rPr lang="ru-RU" sz="2400" b="1" dirty="0" smtClean="0">
                <a:solidFill>
                  <a:srgbClr val="C00000"/>
                </a:solidFill>
              </a:rPr>
              <a:t>с</a:t>
            </a:r>
            <a:r>
              <a:rPr lang="ru-RU" sz="2400" b="1" dirty="0" smtClean="0"/>
              <a:t>резать, п</a:t>
            </a:r>
            <a:r>
              <a:rPr lang="ru-RU" sz="2400" b="1" dirty="0" smtClean="0">
                <a:solidFill>
                  <a:srgbClr val="C00000"/>
                </a:solidFill>
              </a:rPr>
              <a:t>о</a:t>
            </a:r>
            <a:r>
              <a:rPr lang="ru-RU" sz="2400" b="1" dirty="0" smtClean="0"/>
              <a:t>строить, </a:t>
            </a:r>
          </a:p>
          <a:p>
            <a:pPr>
              <a:buNone/>
            </a:pPr>
            <a:r>
              <a:rPr lang="ru-RU" sz="2400" b="1" dirty="0" smtClean="0"/>
              <a:t>ра</a:t>
            </a:r>
            <a:r>
              <a:rPr lang="ru-RU" sz="2400" b="1" dirty="0" smtClean="0">
                <a:solidFill>
                  <a:srgbClr val="C00000"/>
                </a:solidFill>
              </a:rPr>
              <a:t>с</a:t>
            </a:r>
            <a:r>
              <a:rPr lang="ru-RU" sz="2400" b="1" dirty="0" smtClean="0"/>
              <a:t>пугать, бе</a:t>
            </a:r>
            <a:r>
              <a:rPr lang="ru-RU" sz="2400" b="1" dirty="0" smtClean="0">
                <a:solidFill>
                  <a:srgbClr val="C00000"/>
                </a:solidFill>
              </a:rPr>
              <a:t>з</a:t>
            </a:r>
            <a:r>
              <a:rPr lang="ru-RU" sz="2400" b="1" dirty="0" smtClean="0"/>
              <a:t>молвный, и</a:t>
            </a:r>
            <a:r>
              <a:rPr lang="ru-RU" sz="2400" b="1" dirty="0" smtClean="0">
                <a:solidFill>
                  <a:srgbClr val="C00000"/>
                </a:solidFill>
              </a:rPr>
              <a:t>с</a:t>
            </a:r>
            <a:r>
              <a:rPr lang="ru-RU" sz="2400" b="1" dirty="0" smtClean="0"/>
              <a:t>пугать, д</a:t>
            </a:r>
            <a:r>
              <a:rPr lang="ru-RU" sz="2400" b="1" dirty="0" smtClean="0">
                <a:solidFill>
                  <a:srgbClr val="C00000"/>
                </a:solidFill>
              </a:rPr>
              <a:t>о</a:t>
            </a:r>
            <a:r>
              <a:rPr lang="ru-RU" sz="2400" b="1" dirty="0" smtClean="0"/>
              <a:t>вести</a:t>
            </a:r>
          </a:p>
          <a:p>
            <a:pPr>
              <a:buNone/>
            </a:pPr>
            <a:r>
              <a:rPr lang="ru-RU" b="1" dirty="0" smtClean="0"/>
              <a:t> </a:t>
            </a:r>
          </a:p>
        </p:txBody>
      </p:sp>
      <p:pic>
        <p:nvPicPr>
          <p:cNvPr id="20" name="Picture 399" descr="bd07155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285728"/>
            <a:ext cx="1471263" cy="1625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5364088" y="4365104"/>
            <a:ext cx="33123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Д</a:t>
            </a:r>
            <a:r>
              <a:rPr lang="ru-RU" sz="2400" b="1" dirty="0" smtClean="0">
                <a:solidFill>
                  <a:srgbClr val="C00000"/>
                </a:solidFill>
              </a:rPr>
              <a:t>о</a:t>
            </a:r>
            <a:r>
              <a:rPr lang="ru-RU" sz="2400" b="1" dirty="0" smtClean="0"/>
              <a:t>бежать, и</a:t>
            </a:r>
            <a:r>
              <a:rPr lang="ru-RU" sz="2400" b="1" dirty="0" smtClean="0">
                <a:solidFill>
                  <a:srgbClr val="C00000"/>
                </a:solidFill>
              </a:rPr>
              <a:t>с</a:t>
            </a:r>
            <a:r>
              <a:rPr lang="ru-RU" sz="2400" b="1" dirty="0" smtClean="0"/>
              <a:t>пуганный, во</a:t>
            </a:r>
            <a:r>
              <a:rPr lang="ru-RU" sz="2400" b="1" dirty="0" smtClean="0">
                <a:solidFill>
                  <a:srgbClr val="C00000"/>
                </a:solidFill>
              </a:rPr>
              <a:t>с</a:t>
            </a:r>
            <a:r>
              <a:rPr lang="ru-RU" sz="2400" b="1" dirty="0" smtClean="0"/>
              <a:t>хождение, </a:t>
            </a:r>
            <a:r>
              <a:rPr lang="ru-RU" sz="2400" b="1" dirty="0" smtClean="0">
                <a:solidFill>
                  <a:srgbClr val="C00000"/>
                </a:solidFill>
              </a:rPr>
              <a:t>с</a:t>
            </a:r>
            <a:r>
              <a:rPr lang="ru-RU" sz="2400" b="1" dirty="0" smtClean="0"/>
              <a:t>делал, п</a:t>
            </a:r>
            <a:r>
              <a:rPr lang="ru-RU" sz="2400" b="1" dirty="0" smtClean="0">
                <a:solidFill>
                  <a:srgbClr val="C00000"/>
                </a:solidFill>
              </a:rPr>
              <a:t>о</a:t>
            </a:r>
            <a:r>
              <a:rPr lang="ru-RU" sz="2400" b="1" dirty="0" smtClean="0"/>
              <a:t>гулять, бе</a:t>
            </a:r>
            <a:r>
              <a:rPr lang="ru-RU" sz="2400" b="1" dirty="0" smtClean="0">
                <a:solidFill>
                  <a:srgbClr val="C00000"/>
                </a:solidFill>
              </a:rPr>
              <a:t>з</a:t>
            </a:r>
            <a:r>
              <a:rPr lang="ru-RU" sz="2400" b="1" dirty="0" smtClean="0"/>
              <a:t>дорожье, раз</a:t>
            </a:r>
            <a:r>
              <a:rPr lang="ru-RU" sz="2400" b="1" dirty="0" smtClean="0">
                <a:solidFill>
                  <a:srgbClr val="C00000"/>
                </a:solidFill>
              </a:rPr>
              <a:t>ы</a:t>
            </a:r>
            <a:r>
              <a:rPr lang="ru-RU" sz="2400" b="1" dirty="0" smtClean="0"/>
              <a:t>грать.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7"/>
          <p:cNvGrpSpPr>
            <a:grpSpLocks/>
          </p:cNvGrpSpPr>
          <p:nvPr/>
        </p:nvGrpSpPr>
        <p:grpSpPr bwMode="auto">
          <a:xfrm rot="5400000">
            <a:off x="1500166" y="-642966"/>
            <a:ext cx="6357982" cy="8215370"/>
            <a:chOff x="642" y="429"/>
            <a:chExt cx="4476" cy="3468"/>
          </a:xfrm>
        </p:grpSpPr>
        <p:grpSp>
          <p:nvGrpSpPr>
            <p:cNvPr id="6" name="Group 8"/>
            <p:cNvGrpSpPr>
              <a:grpSpLocks/>
            </p:cNvGrpSpPr>
            <p:nvPr/>
          </p:nvGrpSpPr>
          <p:grpSpPr bwMode="auto">
            <a:xfrm>
              <a:off x="642" y="429"/>
              <a:ext cx="4476" cy="3468"/>
              <a:chOff x="336" y="480"/>
              <a:chExt cx="4476" cy="3468"/>
            </a:xfrm>
          </p:grpSpPr>
          <p:sp>
            <p:nvSpPr>
              <p:cNvPr id="9" name="Freeform 9"/>
              <p:cNvSpPr>
                <a:spLocks/>
              </p:cNvSpPr>
              <p:nvPr/>
            </p:nvSpPr>
            <p:spPr bwMode="auto">
              <a:xfrm>
                <a:off x="342" y="486"/>
                <a:ext cx="4464" cy="3456"/>
              </a:xfrm>
              <a:custGeom>
                <a:avLst/>
                <a:gdLst>
                  <a:gd name="T0" fmla="*/ 0 w 4464"/>
                  <a:gd name="T1" fmla="*/ 3347 h 3456"/>
                  <a:gd name="T2" fmla="*/ 0 w 4464"/>
                  <a:gd name="T3" fmla="*/ 94 h 3456"/>
                  <a:gd name="T4" fmla="*/ 1 w 4464"/>
                  <a:gd name="T5" fmla="*/ 79 h 3456"/>
                  <a:gd name="T6" fmla="*/ 7 w 4464"/>
                  <a:gd name="T7" fmla="*/ 63 h 3456"/>
                  <a:gd name="T8" fmla="*/ 15 w 4464"/>
                  <a:gd name="T9" fmla="*/ 47 h 3456"/>
                  <a:gd name="T10" fmla="*/ 25 w 4464"/>
                  <a:gd name="T11" fmla="*/ 32 h 3456"/>
                  <a:gd name="T12" fmla="*/ 40 w 4464"/>
                  <a:gd name="T13" fmla="*/ 19 h 3456"/>
                  <a:gd name="T14" fmla="*/ 56 w 4464"/>
                  <a:gd name="T15" fmla="*/ 9 h 3456"/>
                  <a:gd name="T16" fmla="*/ 74 w 4464"/>
                  <a:gd name="T17" fmla="*/ 3 h 3456"/>
                  <a:gd name="T18" fmla="*/ 95 w 4464"/>
                  <a:gd name="T19" fmla="*/ 0 h 3456"/>
                  <a:gd name="T20" fmla="*/ 4384 w 4464"/>
                  <a:gd name="T21" fmla="*/ 0 h 3456"/>
                  <a:gd name="T22" fmla="*/ 4399 w 4464"/>
                  <a:gd name="T23" fmla="*/ 1 h 3456"/>
                  <a:gd name="T24" fmla="*/ 4412 w 4464"/>
                  <a:gd name="T25" fmla="*/ 6 h 3456"/>
                  <a:gd name="T26" fmla="*/ 4426 w 4464"/>
                  <a:gd name="T27" fmla="*/ 14 h 3456"/>
                  <a:gd name="T28" fmla="*/ 4439 w 4464"/>
                  <a:gd name="T29" fmla="*/ 25 h 3456"/>
                  <a:gd name="T30" fmla="*/ 4448 w 4464"/>
                  <a:gd name="T31" fmla="*/ 38 h 3456"/>
                  <a:gd name="T32" fmla="*/ 4457 w 4464"/>
                  <a:gd name="T33" fmla="*/ 50 h 3456"/>
                  <a:gd name="T34" fmla="*/ 4462 w 4464"/>
                  <a:gd name="T35" fmla="*/ 65 h 3456"/>
                  <a:gd name="T36" fmla="*/ 4464 w 4464"/>
                  <a:gd name="T37" fmla="*/ 80 h 3456"/>
                  <a:gd name="T38" fmla="*/ 4464 w 4464"/>
                  <a:gd name="T39" fmla="*/ 3362 h 3456"/>
                  <a:gd name="T40" fmla="*/ 4462 w 4464"/>
                  <a:gd name="T41" fmla="*/ 3376 h 3456"/>
                  <a:gd name="T42" fmla="*/ 4457 w 4464"/>
                  <a:gd name="T43" fmla="*/ 3393 h 3456"/>
                  <a:gd name="T44" fmla="*/ 4448 w 4464"/>
                  <a:gd name="T45" fmla="*/ 3408 h 3456"/>
                  <a:gd name="T46" fmla="*/ 4437 w 4464"/>
                  <a:gd name="T47" fmla="*/ 3422 h 3456"/>
                  <a:gd name="T48" fmla="*/ 4424 w 4464"/>
                  <a:gd name="T49" fmla="*/ 3437 h 3456"/>
                  <a:gd name="T50" fmla="*/ 4409 w 4464"/>
                  <a:gd name="T51" fmla="*/ 3447 h 3456"/>
                  <a:gd name="T52" fmla="*/ 4394 w 4464"/>
                  <a:gd name="T53" fmla="*/ 3453 h 3456"/>
                  <a:gd name="T54" fmla="*/ 4378 w 4464"/>
                  <a:gd name="T55" fmla="*/ 3456 h 3456"/>
                  <a:gd name="T56" fmla="*/ 109 w 4464"/>
                  <a:gd name="T57" fmla="*/ 3456 h 3456"/>
                  <a:gd name="T58" fmla="*/ 92 w 4464"/>
                  <a:gd name="T59" fmla="*/ 3455 h 3456"/>
                  <a:gd name="T60" fmla="*/ 74 w 4464"/>
                  <a:gd name="T61" fmla="*/ 3450 h 3456"/>
                  <a:gd name="T62" fmla="*/ 56 w 4464"/>
                  <a:gd name="T63" fmla="*/ 3440 h 3456"/>
                  <a:gd name="T64" fmla="*/ 39 w 4464"/>
                  <a:gd name="T65" fmla="*/ 3429 h 3456"/>
                  <a:gd name="T66" fmla="*/ 23 w 4464"/>
                  <a:gd name="T67" fmla="*/ 3415 h 3456"/>
                  <a:gd name="T68" fmla="*/ 11 w 4464"/>
                  <a:gd name="T69" fmla="*/ 3395 h 3456"/>
                  <a:gd name="T70" fmla="*/ 2 w 4464"/>
                  <a:gd name="T71" fmla="*/ 3373 h 3456"/>
                  <a:gd name="T72" fmla="*/ 0 w 4464"/>
                  <a:gd name="T73" fmla="*/ 3347 h 345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464"/>
                  <a:gd name="T112" fmla="*/ 0 h 3456"/>
                  <a:gd name="T113" fmla="*/ 4464 w 4464"/>
                  <a:gd name="T114" fmla="*/ 3456 h 345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464" h="3456">
                    <a:moveTo>
                      <a:pt x="0" y="3347"/>
                    </a:moveTo>
                    <a:lnTo>
                      <a:pt x="0" y="94"/>
                    </a:lnTo>
                    <a:lnTo>
                      <a:pt x="1" y="79"/>
                    </a:lnTo>
                    <a:lnTo>
                      <a:pt x="7" y="63"/>
                    </a:lnTo>
                    <a:lnTo>
                      <a:pt x="15" y="47"/>
                    </a:lnTo>
                    <a:lnTo>
                      <a:pt x="25" y="32"/>
                    </a:lnTo>
                    <a:lnTo>
                      <a:pt x="40" y="19"/>
                    </a:lnTo>
                    <a:lnTo>
                      <a:pt x="56" y="9"/>
                    </a:lnTo>
                    <a:lnTo>
                      <a:pt x="74" y="3"/>
                    </a:lnTo>
                    <a:lnTo>
                      <a:pt x="95" y="0"/>
                    </a:lnTo>
                    <a:lnTo>
                      <a:pt x="4384" y="0"/>
                    </a:lnTo>
                    <a:lnTo>
                      <a:pt x="4399" y="1"/>
                    </a:lnTo>
                    <a:lnTo>
                      <a:pt x="4412" y="6"/>
                    </a:lnTo>
                    <a:lnTo>
                      <a:pt x="4426" y="14"/>
                    </a:lnTo>
                    <a:lnTo>
                      <a:pt x="4439" y="25"/>
                    </a:lnTo>
                    <a:lnTo>
                      <a:pt x="4448" y="38"/>
                    </a:lnTo>
                    <a:lnTo>
                      <a:pt x="4457" y="50"/>
                    </a:lnTo>
                    <a:lnTo>
                      <a:pt x="4462" y="65"/>
                    </a:lnTo>
                    <a:lnTo>
                      <a:pt x="4464" y="80"/>
                    </a:lnTo>
                    <a:lnTo>
                      <a:pt x="4464" y="3362"/>
                    </a:lnTo>
                    <a:lnTo>
                      <a:pt x="4462" y="3376"/>
                    </a:lnTo>
                    <a:lnTo>
                      <a:pt x="4457" y="3393"/>
                    </a:lnTo>
                    <a:lnTo>
                      <a:pt x="4448" y="3408"/>
                    </a:lnTo>
                    <a:lnTo>
                      <a:pt x="4437" y="3422"/>
                    </a:lnTo>
                    <a:lnTo>
                      <a:pt x="4424" y="3437"/>
                    </a:lnTo>
                    <a:lnTo>
                      <a:pt x="4409" y="3447"/>
                    </a:lnTo>
                    <a:lnTo>
                      <a:pt x="4394" y="3453"/>
                    </a:lnTo>
                    <a:lnTo>
                      <a:pt x="4378" y="3456"/>
                    </a:lnTo>
                    <a:lnTo>
                      <a:pt x="109" y="3456"/>
                    </a:lnTo>
                    <a:lnTo>
                      <a:pt x="92" y="3455"/>
                    </a:lnTo>
                    <a:lnTo>
                      <a:pt x="74" y="3450"/>
                    </a:lnTo>
                    <a:lnTo>
                      <a:pt x="56" y="3440"/>
                    </a:lnTo>
                    <a:lnTo>
                      <a:pt x="39" y="3429"/>
                    </a:lnTo>
                    <a:lnTo>
                      <a:pt x="23" y="3415"/>
                    </a:lnTo>
                    <a:lnTo>
                      <a:pt x="11" y="3395"/>
                    </a:lnTo>
                    <a:lnTo>
                      <a:pt x="2" y="3373"/>
                    </a:lnTo>
                    <a:lnTo>
                      <a:pt x="0" y="3347"/>
                    </a:lnTo>
                    <a:close/>
                  </a:path>
                </a:pathLst>
              </a:custGeom>
              <a:solidFill>
                <a:srgbClr val="0000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" name="Freeform 10"/>
              <p:cNvSpPr>
                <a:spLocks/>
              </p:cNvSpPr>
              <p:nvPr/>
            </p:nvSpPr>
            <p:spPr bwMode="auto">
              <a:xfrm>
                <a:off x="336" y="580"/>
                <a:ext cx="12" cy="3253"/>
              </a:xfrm>
              <a:custGeom>
                <a:avLst/>
                <a:gdLst>
                  <a:gd name="T0" fmla="*/ 0 w 12"/>
                  <a:gd name="T1" fmla="*/ 0 h 3253"/>
                  <a:gd name="T2" fmla="*/ 0 w 12"/>
                  <a:gd name="T3" fmla="*/ 0 h 3253"/>
                  <a:gd name="T4" fmla="*/ 0 w 12"/>
                  <a:gd name="T5" fmla="*/ 3253 h 3253"/>
                  <a:gd name="T6" fmla="*/ 12 w 12"/>
                  <a:gd name="T7" fmla="*/ 3253 h 3253"/>
                  <a:gd name="T8" fmla="*/ 12 w 12"/>
                  <a:gd name="T9" fmla="*/ 0 h 3253"/>
                  <a:gd name="T10" fmla="*/ 12 w 12"/>
                  <a:gd name="T11" fmla="*/ 0 h 3253"/>
                  <a:gd name="T12" fmla="*/ 0 w 12"/>
                  <a:gd name="T13" fmla="*/ 0 h 325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"/>
                  <a:gd name="T22" fmla="*/ 0 h 3253"/>
                  <a:gd name="T23" fmla="*/ 12 w 12"/>
                  <a:gd name="T24" fmla="*/ 3253 h 325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" h="3253">
                    <a:moveTo>
                      <a:pt x="0" y="0"/>
                    </a:moveTo>
                    <a:lnTo>
                      <a:pt x="0" y="0"/>
                    </a:lnTo>
                    <a:lnTo>
                      <a:pt x="0" y="3253"/>
                    </a:lnTo>
                    <a:lnTo>
                      <a:pt x="12" y="3253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Freeform 11"/>
              <p:cNvSpPr>
                <a:spLocks/>
              </p:cNvSpPr>
              <p:nvPr/>
            </p:nvSpPr>
            <p:spPr bwMode="auto">
              <a:xfrm>
                <a:off x="336" y="480"/>
                <a:ext cx="101" cy="100"/>
              </a:xfrm>
              <a:custGeom>
                <a:avLst/>
                <a:gdLst>
                  <a:gd name="T0" fmla="*/ 101 w 101"/>
                  <a:gd name="T1" fmla="*/ 0 h 100"/>
                  <a:gd name="T2" fmla="*/ 101 w 101"/>
                  <a:gd name="T3" fmla="*/ 0 h 100"/>
                  <a:gd name="T4" fmla="*/ 79 w 101"/>
                  <a:gd name="T5" fmla="*/ 3 h 100"/>
                  <a:gd name="T6" fmla="*/ 59 w 101"/>
                  <a:gd name="T7" fmla="*/ 10 h 100"/>
                  <a:gd name="T8" fmla="*/ 44 w 101"/>
                  <a:gd name="T9" fmla="*/ 20 h 100"/>
                  <a:gd name="T10" fmla="*/ 28 w 101"/>
                  <a:gd name="T11" fmla="*/ 34 h 100"/>
                  <a:gd name="T12" fmla="*/ 16 w 101"/>
                  <a:gd name="T13" fmla="*/ 50 h 100"/>
                  <a:gd name="T14" fmla="*/ 8 w 101"/>
                  <a:gd name="T15" fmla="*/ 67 h 100"/>
                  <a:gd name="T16" fmla="*/ 2 w 101"/>
                  <a:gd name="T17" fmla="*/ 84 h 100"/>
                  <a:gd name="T18" fmla="*/ 0 w 101"/>
                  <a:gd name="T19" fmla="*/ 100 h 100"/>
                  <a:gd name="T20" fmla="*/ 12 w 101"/>
                  <a:gd name="T21" fmla="*/ 100 h 100"/>
                  <a:gd name="T22" fmla="*/ 12 w 101"/>
                  <a:gd name="T23" fmla="*/ 86 h 100"/>
                  <a:gd name="T24" fmla="*/ 18 w 101"/>
                  <a:gd name="T25" fmla="*/ 72 h 100"/>
                  <a:gd name="T26" fmla="*/ 25 w 101"/>
                  <a:gd name="T27" fmla="*/ 55 h 100"/>
                  <a:gd name="T28" fmla="*/ 35 w 101"/>
                  <a:gd name="T29" fmla="*/ 42 h 100"/>
                  <a:gd name="T30" fmla="*/ 48 w 101"/>
                  <a:gd name="T31" fmla="*/ 31 h 100"/>
                  <a:gd name="T32" fmla="*/ 64 w 101"/>
                  <a:gd name="T33" fmla="*/ 20 h 100"/>
                  <a:gd name="T34" fmla="*/ 81 w 101"/>
                  <a:gd name="T35" fmla="*/ 14 h 100"/>
                  <a:gd name="T36" fmla="*/ 101 w 101"/>
                  <a:gd name="T37" fmla="*/ 12 h 100"/>
                  <a:gd name="T38" fmla="*/ 101 w 101"/>
                  <a:gd name="T39" fmla="*/ 12 h 100"/>
                  <a:gd name="T40" fmla="*/ 101 w 101"/>
                  <a:gd name="T41" fmla="*/ 0 h 10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01"/>
                  <a:gd name="T64" fmla="*/ 0 h 100"/>
                  <a:gd name="T65" fmla="*/ 101 w 101"/>
                  <a:gd name="T66" fmla="*/ 100 h 100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01" h="100">
                    <a:moveTo>
                      <a:pt x="101" y="0"/>
                    </a:moveTo>
                    <a:lnTo>
                      <a:pt x="101" y="0"/>
                    </a:lnTo>
                    <a:lnTo>
                      <a:pt x="79" y="3"/>
                    </a:lnTo>
                    <a:lnTo>
                      <a:pt x="59" y="10"/>
                    </a:lnTo>
                    <a:lnTo>
                      <a:pt x="44" y="20"/>
                    </a:lnTo>
                    <a:lnTo>
                      <a:pt x="28" y="34"/>
                    </a:lnTo>
                    <a:lnTo>
                      <a:pt x="16" y="50"/>
                    </a:lnTo>
                    <a:lnTo>
                      <a:pt x="8" y="67"/>
                    </a:lnTo>
                    <a:lnTo>
                      <a:pt x="2" y="84"/>
                    </a:lnTo>
                    <a:lnTo>
                      <a:pt x="0" y="100"/>
                    </a:lnTo>
                    <a:lnTo>
                      <a:pt x="12" y="100"/>
                    </a:lnTo>
                    <a:lnTo>
                      <a:pt x="12" y="86"/>
                    </a:lnTo>
                    <a:lnTo>
                      <a:pt x="18" y="72"/>
                    </a:lnTo>
                    <a:lnTo>
                      <a:pt x="25" y="55"/>
                    </a:lnTo>
                    <a:lnTo>
                      <a:pt x="35" y="42"/>
                    </a:lnTo>
                    <a:lnTo>
                      <a:pt x="48" y="31"/>
                    </a:lnTo>
                    <a:lnTo>
                      <a:pt x="64" y="20"/>
                    </a:lnTo>
                    <a:lnTo>
                      <a:pt x="81" y="14"/>
                    </a:lnTo>
                    <a:lnTo>
                      <a:pt x="101" y="12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Freeform 12"/>
              <p:cNvSpPr>
                <a:spLocks/>
              </p:cNvSpPr>
              <p:nvPr/>
            </p:nvSpPr>
            <p:spPr bwMode="auto">
              <a:xfrm>
                <a:off x="437" y="480"/>
                <a:ext cx="4289" cy="12"/>
              </a:xfrm>
              <a:custGeom>
                <a:avLst/>
                <a:gdLst>
                  <a:gd name="T0" fmla="*/ 4289 w 4289"/>
                  <a:gd name="T1" fmla="*/ 0 h 12"/>
                  <a:gd name="T2" fmla="*/ 4289 w 4289"/>
                  <a:gd name="T3" fmla="*/ 0 h 12"/>
                  <a:gd name="T4" fmla="*/ 0 w 4289"/>
                  <a:gd name="T5" fmla="*/ 0 h 12"/>
                  <a:gd name="T6" fmla="*/ 0 w 4289"/>
                  <a:gd name="T7" fmla="*/ 12 h 12"/>
                  <a:gd name="T8" fmla="*/ 4289 w 4289"/>
                  <a:gd name="T9" fmla="*/ 12 h 12"/>
                  <a:gd name="T10" fmla="*/ 4289 w 4289"/>
                  <a:gd name="T11" fmla="*/ 12 h 12"/>
                  <a:gd name="T12" fmla="*/ 4289 w 4289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289"/>
                  <a:gd name="T22" fmla="*/ 0 h 12"/>
                  <a:gd name="T23" fmla="*/ 4289 w 4289"/>
                  <a:gd name="T24" fmla="*/ 12 h 1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289" h="12">
                    <a:moveTo>
                      <a:pt x="4289" y="0"/>
                    </a:moveTo>
                    <a:lnTo>
                      <a:pt x="4289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4289" y="12"/>
                    </a:lnTo>
                    <a:lnTo>
                      <a:pt x="428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Freeform 13"/>
              <p:cNvSpPr>
                <a:spLocks/>
              </p:cNvSpPr>
              <p:nvPr/>
            </p:nvSpPr>
            <p:spPr bwMode="auto">
              <a:xfrm>
                <a:off x="4726" y="480"/>
                <a:ext cx="86" cy="86"/>
              </a:xfrm>
              <a:custGeom>
                <a:avLst/>
                <a:gdLst>
                  <a:gd name="T0" fmla="*/ 86 w 86"/>
                  <a:gd name="T1" fmla="*/ 86 h 86"/>
                  <a:gd name="T2" fmla="*/ 86 w 86"/>
                  <a:gd name="T3" fmla="*/ 86 h 86"/>
                  <a:gd name="T4" fmla="*/ 82 w 86"/>
                  <a:gd name="T5" fmla="*/ 69 h 86"/>
                  <a:gd name="T6" fmla="*/ 78 w 86"/>
                  <a:gd name="T7" fmla="*/ 54 h 86"/>
                  <a:gd name="T8" fmla="*/ 68 w 86"/>
                  <a:gd name="T9" fmla="*/ 41 h 86"/>
                  <a:gd name="T10" fmla="*/ 58 w 86"/>
                  <a:gd name="T11" fmla="*/ 27 h 86"/>
                  <a:gd name="T12" fmla="*/ 45 w 86"/>
                  <a:gd name="T13" fmla="*/ 15 h 86"/>
                  <a:gd name="T14" fmla="*/ 29 w 86"/>
                  <a:gd name="T15" fmla="*/ 7 h 86"/>
                  <a:gd name="T16" fmla="*/ 16 w 86"/>
                  <a:gd name="T17" fmla="*/ 2 h 86"/>
                  <a:gd name="T18" fmla="*/ 0 w 86"/>
                  <a:gd name="T19" fmla="*/ 0 h 86"/>
                  <a:gd name="T20" fmla="*/ 0 w 86"/>
                  <a:gd name="T21" fmla="*/ 12 h 86"/>
                  <a:gd name="T22" fmla="*/ 13 w 86"/>
                  <a:gd name="T23" fmla="*/ 12 h 86"/>
                  <a:gd name="T24" fmla="*/ 27 w 86"/>
                  <a:gd name="T25" fmla="*/ 18 h 86"/>
                  <a:gd name="T26" fmla="*/ 40 w 86"/>
                  <a:gd name="T27" fmla="*/ 25 h 86"/>
                  <a:gd name="T28" fmla="*/ 51 w 86"/>
                  <a:gd name="T29" fmla="*/ 34 h 86"/>
                  <a:gd name="T30" fmla="*/ 61 w 86"/>
                  <a:gd name="T31" fmla="*/ 46 h 86"/>
                  <a:gd name="T32" fmla="*/ 68 w 86"/>
                  <a:gd name="T33" fmla="*/ 59 h 86"/>
                  <a:gd name="T34" fmla="*/ 73 w 86"/>
                  <a:gd name="T35" fmla="*/ 72 h 86"/>
                  <a:gd name="T36" fmla="*/ 74 w 86"/>
                  <a:gd name="T37" fmla="*/ 86 h 86"/>
                  <a:gd name="T38" fmla="*/ 74 w 86"/>
                  <a:gd name="T39" fmla="*/ 86 h 86"/>
                  <a:gd name="T40" fmla="*/ 86 w 86"/>
                  <a:gd name="T41" fmla="*/ 86 h 8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86"/>
                  <a:gd name="T64" fmla="*/ 0 h 86"/>
                  <a:gd name="T65" fmla="*/ 86 w 86"/>
                  <a:gd name="T66" fmla="*/ 86 h 8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86" h="86">
                    <a:moveTo>
                      <a:pt x="86" y="86"/>
                    </a:moveTo>
                    <a:lnTo>
                      <a:pt x="86" y="86"/>
                    </a:lnTo>
                    <a:lnTo>
                      <a:pt x="82" y="69"/>
                    </a:lnTo>
                    <a:lnTo>
                      <a:pt x="78" y="54"/>
                    </a:lnTo>
                    <a:lnTo>
                      <a:pt x="68" y="41"/>
                    </a:lnTo>
                    <a:lnTo>
                      <a:pt x="58" y="27"/>
                    </a:lnTo>
                    <a:lnTo>
                      <a:pt x="45" y="15"/>
                    </a:lnTo>
                    <a:lnTo>
                      <a:pt x="29" y="7"/>
                    </a:lnTo>
                    <a:lnTo>
                      <a:pt x="16" y="2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13" y="12"/>
                    </a:lnTo>
                    <a:lnTo>
                      <a:pt x="27" y="18"/>
                    </a:lnTo>
                    <a:lnTo>
                      <a:pt x="40" y="25"/>
                    </a:lnTo>
                    <a:lnTo>
                      <a:pt x="51" y="34"/>
                    </a:lnTo>
                    <a:lnTo>
                      <a:pt x="61" y="46"/>
                    </a:lnTo>
                    <a:lnTo>
                      <a:pt x="68" y="59"/>
                    </a:lnTo>
                    <a:lnTo>
                      <a:pt x="73" y="72"/>
                    </a:lnTo>
                    <a:lnTo>
                      <a:pt x="74" y="86"/>
                    </a:lnTo>
                    <a:lnTo>
                      <a:pt x="86" y="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Freeform 14"/>
              <p:cNvSpPr>
                <a:spLocks/>
              </p:cNvSpPr>
              <p:nvPr/>
            </p:nvSpPr>
            <p:spPr bwMode="auto">
              <a:xfrm>
                <a:off x="4800" y="566"/>
                <a:ext cx="12" cy="3282"/>
              </a:xfrm>
              <a:custGeom>
                <a:avLst/>
                <a:gdLst>
                  <a:gd name="T0" fmla="*/ 12 w 12"/>
                  <a:gd name="T1" fmla="*/ 3282 h 3282"/>
                  <a:gd name="T2" fmla="*/ 12 w 12"/>
                  <a:gd name="T3" fmla="*/ 3282 h 3282"/>
                  <a:gd name="T4" fmla="*/ 12 w 12"/>
                  <a:gd name="T5" fmla="*/ 0 h 3282"/>
                  <a:gd name="T6" fmla="*/ 0 w 12"/>
                  <a:gd name="T7" fmla="*/ 0 h 3282"/>
                  <a:gd name="T8" fmla="*/ 0 w 12"/>
                  <a:gd name="T9" fmla="*/ 3282 h 3282"/>
                  <a:gd name="T10" fmla="*/ 0 w 12"/>
                  <a:gd name="T11" fmla="*/ 3282 h 3282"/>
                  <a:gd name="T12" fmla="*/ 12 w 12"/>
                  <a:gd name="T13" fmla="*/ 3282 h 328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"/>
                  <a:gd name="T22" fmla="*/ 0 h 3282"/>
                  <a:gd name="T23" fmla="*/ 12 w 12"/>
                  <a:gd name="T24" fmla="*/ 3282 h 328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" h="3282">
                    <a:moveTo>
                      <a:pt x="12" y="3282"/>
                    </a:moveTo>
                    <a:lnTo>
                      <a:pt x="12" y="328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3282"/>
                    </a:lnTo>
                    <a:lnTo>
                      <a:pt x="12" y="32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Freeform 15"/>
              <p:cNvSpPr>
                <a:spLocks/>
              </p:cNvSpPr>
              <p:nvPr/>
            </p:nvSpPr>
            <p:spPr bwMode="auto">
              <a:xfrm>
                <a:off x="4720" y="3848"/>
                <a:ext cx="92" cy="100"/>
              </a:xfrm>
              <a:custGeom>
                <a:avLst/>
                <a:gdLst>
                  <a:gd name="T0" fmla="*/ 0 w 92"/>
                  <a:gd name="T1" fmla="*/ 100 h 100"/>
                  <a:gd name="T2" fmla="*/ 0 w 92"/>
                  <a:gd name="T3" fmla="*/ 100 h 100"/>
                  <a:gd name="T4" fmla="*/ 17 w 92"/>
                  <a:gd name="T5" fmla="*/ 97 h 100"/>
                  <a:gd name="T6" fmla="*/ 34 w 92"/>
                  <a:gd name="T7" fmla="*/ 90 h 100"/>
                  <a:gd name="T8" fmla="*/ 50 w 92"/>
                  <a:gd name="T9" fmla="*/ 78 h 100"/>
                  <a:gd name="T10" fmla="*/ 63 w 92"/>
                  <a:gd name="T11" fmla="*/ 64 h 100"/>
                  <a:gd name="T12" fmla="*/ 75 w 92"/>
                  <a:gd name="T13" fmla="*/ 49 h 100"/>
                  <a:gd name="T14" fmla="*/ 84 w 92"/>
                  <a:gd name="T15" fmla="*/ 33 h 100"/>
                  <a:gd name="T16" fmla="*/ 88 w 92"/>
                  <a:gd name="T17" fmla="*/ 15 h 100"/>
                  <a:gd name="T18" fmla="*/ 92 w 92"/>
                  <a:gd name="T19" fmla="*/ 0 h 100"/>
                  <a:gd name="T20" fmla="*/ 80 w 92"/>
                  <a:gd name="T21" fmla="*/ 0 h 100"/>
                  <a:gd name="T22" fmla="*/ 79 w 92"/>
                  <a:gd name="T23" fmla="*/ 12 h 100"/>
                  <a:gd name="T24" fmla="*/ 74 w 92"/>
                  <a:gd name="T25" fmla="*/ 28 h 100"/>
                  <a:gd name="T26" fmla="*/ 65 w 92"/>
                  <a:gd name="T27" fmla="*/ 44 h 100"/>
                  <a:gd name="T28" fmla="*/ 56 w 92"/>
                  <a:gd name="T29" fmla="*/ 56 h 100"/>
                  <a:gd name="T30" fmla="*/ 42 w 92"/>
                  <a:gd name="T31" fmla="*/ 71 h 100"/>
                  <a:gd name="T32" fmla="*/ 29 w 92"/>
                  <a:gd name="T33" fmla="*/ 80 h 100"/>
                  <a:gd name="T34" fmla="*/ 15 w 92"/>
                  <a:gd name="T35" fmla="*/ 86 h 100"/>
                  <a:gd name="T36" fmla="*/ 0 w 92"/>
                  <a:gd name="T37" fmla="*/ 88 h 100"/>
                  <a:gd name="T38" fmla="*/ 0 w 92"/>
                  <a:gd name="T39" fmla="*/ 88 h 100"/>
                  <a:gd name="T40" fmla="*/ 0 w 92"/>
                  <a:gd name="T41" fmla="*/ 100 h 10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92"/>
                  <a:gd name="T64" fmla="*/ 0 h 100"/>
                  <a:gd name="T65" fmla="*/ 92 w 92"/>
                  <a:gd name="T66" fmla="*/ 100 h 100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92" h="100">
                    <a:moveTo>
                      <a:pt x="0" y="100"/>
                    </a:moveTo>
                    <a:lnTo>
                      <a:pt x="0" y="100"/>
                    </a:lnTo>
                    <a:lnTo>
                      <a:pt x="17" y="97"/>
                    </a:lnTo>
                    <a:lnTo>
                      <a:pt x="34" y="90"/>
                    </a:lnTo>
                    <a:lnTo>
                      <a:pt x="50" y="78"/>
                    </a:lnTo>
                    <a:lnTo>
                      <a:pt x="63" y="64"/>
                    </a:lnTo>
                    <a:lnTo>
                      <a:pt x="75" y="49"/>
                    </a:lnTo>
                    <a:lnTo>
                      <a:pt x="84" y="33"/>
                    </a:lnTo>
                    <a:lnTo>
                      <a:pt x="88" y="15"/>
                    </a:lnTo>
                    <a:lnTo>
                      <a:pt x="92" y="0"/>
                    </a:lnTo>
                    <a:lnTo>
                      <a:pt x="80" y="0"/>
                    </a:lnTo>
                    <a:lnTo>
                      <a:pt x="79" y="12"/>
                    </a:lnTo>
                    <a:lnTo>
                      <a:pt x="74" y="28"/>
                    </a:lnTo>
                    <a:lnTo>
                      <a:pt x="65" y="44"/>
                    </a:lnTo>
                    <a:lnTo>
                      <a:pt x="56" y="56"/>
                    </a:lnTo>
                    <a:lnTo>
                      <a:pt x="42" y="71"/>
                    </a:lnTo>
                    <a:lnTo>
                      <a:pt x="29" y="80"/>
                    </a:lnTo>
                    <a:lnTo>
                      <a:pt x="15" y="86"/>
                    </a:lnTo>
                    <a:lnTo>
                      <a:pt x="0" y="88"/>
                    </a:lnTo>
                    <a:lnTo>
                      <a:pt x="0" y="10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Freeform 16"/>
              <p:cNvSpPr>
                <a:spLocks/>
              </p:cNvSpPr>
              <p:nvPr/>
            </p:nvSpPr>
            <p:spPr bwMode="auto">
              <a:xfrm>
                <a:off x="451" y="3936"/>
                <a:ext cx="4269" cy="12"/>
              </a:xfrm>
              <a:custGeom>
                <a:avLst/>
                <a:gdLst>
                  <a:gd name="T0" fmla="*/ 0 w 4269"/>
                  <a:gd name="T1" fmla="*/ 12 h 12"/>
                  <a:gd name="T2" fmla="*/ 0 w 4269"/>
                  <a:gd name="T3" fmla="*/ 12 h 12"/>
                  <a:gd name="T4" fmla="*/ 4269 w 4269"/>
                  <a:gd name="T5" fmla="*/ 12 h 12"/>
                  <a:gd name="T6" fmla="*/ 4269 w 4269"/>
                  <a:gd name="T7" fmla="*/ 0 h 12"/>
                  <a:gd name="T8" fmla="*/ 0 w 4269"/>
                  <a:gd name="T9" fmla="*/ 0 h 12"/>
                  <a:gd name="T10" fmla="*/ 0 w 4269"/>
                  <a:gd name="T11" fmla="*/ 0 h 12"/>
                  <a:gd name="T12" fmla="*/ 0 w 4269"/>
                  <a:gd name="T13" fmla="*/ 12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269"/>
                  <a:gd name="T22" fmla="*/ 0 h 12"/>
                  <a:gd name="T23" fmla="*/ 4269 w 4269"/>
                  <a:gd name="T24" fmla="*/ 12 h 1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269" h="12">
                    <a:moveTo>
                      <a:pt x="0" y="12"/>
                    </a:moveTo>
                    <a:lnTo>
                      <a:pt x="0" y="12"/>
                    </a:lnTo>
                    <a:lnTo>
                      <a:pt x="4269" y="12"/>
                    </a:lnTo>
                    <a:lnTo>
                      <a:pt x="4269" y="0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" name="Freeform 17"/>
              <p:cNvSpPr>
                <a:spLocks/>
              </p:cNvSpPr>
              <p:nvPr/>
            </p:nvSpPr>
            <p:spPr bwMode="auto">
              <a:xfrm>
                <a:off x="336" y="3833"/>
                <a:ext cx="115" cy="115"/>
              </a:xfrm>
              <a:custGeom>
                <a:avLst/>
                <a:gdLst>
                  <a:gd name="T0" fmla="*/ 0 w 115"/>
                  <a:gd name="T1" fmla="*/ 0 h 115"/>
                  <a:gd name="T2" fmla="*/ 0 w 115"/>
                  <a:gd name="T3" fmla="*/ 0 h 115"/>
                  <a:gd name="T4" fmla="*/ 4 w 115"/>
                  <a:gd name="T5" fmla="*/ 27 h 115"/>
                  <a:gd name="T6" fmla="*/ 12 w 115"/>
                  <a:gd name="T7" fmla="*/ 51 h 115"/>
                  <a:gd name="T8" fmla="*/ 25 w 115"/>
                  <a:gd name="T9" fmla="*/ 71 h 115"/>
                  <a:gd name="T10" fmla="*/ 42 w 115"/>
                  <a:gd name="T11" fmla="*/ 87 h 115"/>
                  <a:gd name="T12" fmla="*/ 59 w 115"/>
                  <a:gd name="T13" fmla="*/ 99 h 115"/>
                  <a:gd name="T14" fmla="*/ 79 w 115"/>
                  <a:gd name="T15" fmla="*/ 108 h 115"/>
                  <a:gd name="T16" fmla="*/ 98 w 115"/>
                  <a:gd name="T17" fmla="*/ 113 h 115"/>
                  <a:gd name="T18" fmla="*/ 115 w 115"/>
                  <a:gd name="T19" fmla="*/ 115 h 115"/>
                  <a:gd name="T20" fmla="*/ 115 w 115"/>
                  <a:gd name="T21" fmla="*/ 103 h 115"/>
                  <a:gd name="T22" fmla="*/ 98 w 115"/>
                  <a:gd name="T23" fmla="*/ 103 h 115"/>
                  <a:gd name="T24" fmla="*/ 81 w 115"/>
                  <a:gd name="T25" fmla="*/ 97 h 115"/>
                  <a:gd name="T26" fmla="*/ 64 w 115"/>
                  <a:gd name="T27" fmla="*/ 88 h 115"/>
                  <a:gd name="T28" fmla="*/ 47 w 115"/>
                  <a:gd name="T29" fmla="*/ 77 h 115"/>
                  <a:gd name="T30" fmla="*/ 33 w 115"/>
                  <a:gd name="T31" fmla="*/ 64 h 115"/>
                  <a:gd name="T32" fmla="*/ 22 w 115"/>
                  <a:gd name="T33" fmla="*/ 46 h 115"/>
                  <a:gd name="T34" fmla="*/ 13 w 115"/>
                  <a:gd name="T35" fmla="*/ 25 h 115"/>
                  <a:gd name="T36" fmla="*/ 12 w 115"/>
                  <a:gd name="T37" fmla="*/ 0 h 115"/>
                  <a:gd name="T38" fmla="*/ 12 w 115"/>
                  <a:gd name="T39" fmla="*/ 0 h 115"/>
                  <a:gd name="T40" fmla="*/ 0 w 115"/>
                  <a:gd name="T41" fmla="*/ 0 h 11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15"/>
                  <a:gd name="T64" fmla="*/ 0 h 115"/>
                  <a:gd name="T65" fmla="*/ 115 w 115"/>
                  <a:gd name="T66" fmla="*/ 115 h 11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15" h="115">
                    <a:moveTo>
                      <a:pt x="0" y="0"/>
                    </a:moveTo>
                    <a:lnTo>
                      <a:pt x="0" y="0"/>
                    </a:lnTo>
                    <a:lnTo>
                      <a:pt x="4" y="27"/>
                    </a:lnTo>
                    <a:lnTo>
                      <a:pt x="12" y="51"/>
                    </a:lnTo>
                    <a:lnTo>
                      <a:pt x="25" y="71"/>
                    </a:lnTo>
                    <a:lnTo>
                      <a:pt x="42" y="87"/>
                    </a:lnTo>
                    <a:lnTo>
                      <a:pt x="59" y="99"/>
                    </a:lnTo>
                    <a:lnTo>
                      <a:pt x="79" y="108"/>
                    </a:lnTo>
                    <a:lnTo>
                      <a:pt x="98" y="113"/>
                    </a:lnTo>
                    <a:lnTo>
                      <a:pt x="115" y="115"/>
                    </a:lnTo>
                    <a:lnTo>
                      <a:pt x="115" y="103"/>
                    </a:lnTo>
                    <a:lnTo>
                      <a:pt x="98" y="103"/>
                    </a:lnTo>
                    <a:lnTo>
                      <a:pt x="81" y="97"/>
                    </a:lnTo>
                    <a:lnTo>
                      <a:pt x="64" y="88"/>
                    </a:lnTo>
                    <a:lnTo>
                      <a:pt x="47" y="77"/>
                    </a:lnTo>
                    <a:lnTo>
                      <a:pt x="33" y="64"/>
                    </a:lnTo>
                    <a:lnTo>
                      <a:pt x="22" y="46"/>
                    </a:lnTo>
                    <a:lnTo>
                      <a:pt x="13" y="25"/>
                    </a:lnTo>
                    <a:lnTo>
                      <a:pt x="1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" name="Rectangle 18"/>
              <p:cNvSpPr>
                <a:spLocks noChangeArrowheads="1"/>
              </p:cNvSpPr>
              <p:nvPr/>
            </p:nvSpPr>
            <p:spPr bwMode="auto">
              <a:xfrm>
                <a:off x="2367" y="574"/>
                <a:ext cx="318" cy="3259"/>
              </a:xfrm>
              <a:prstGeom prst="rect">
                <a:avLst/>
              </a:prstGeom>
              <a:solidFill>
                <a:srgbClr val="BFCCD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" name="Freeform 19"/>
              <p:cNvSpPr>
                <a:spLocks/>
              </p:cNvSpPr>
              <p:nvPr/>
            </p:nvSpPr>
            <p:spPr bwMode="auto">
              <a:xfrm>
                <a:off x="2681" y="574"/>
                <a:ext cx="9" cy="3264"/>
              </a:xfrm>
              <a:custGeom>
                <a:avLst/>
                <a:gdLst>
                  <a:gd name="T0" fmla="*/ 4 w 9"/>
                  <a:gd name="T1" fmla="*/ 3264 h 3264"/>
                  <a:gd name="T2" fmla="*/ 9 w 9"/>
                  <a:gd name="T3" fmla="*/ 3259 h 3264"/>
                  <a:gd name="T4" fmla="*/ 9 w 9"/>
                  <a:gd name="T5" fmla="*/ 0 h 3264"/>
                  <a:gd name="T6" fmla="*/ 0 w 9"/>
                  <a:gd name="T7" fmla="*/ 0 h 3264"/>
                  <a:gd name="T8" fmla="*/ 0 w 9"/>
                  <a:gd name="T9" fmla="*/ 3259 h 3264"/>
                  <a:gd name="T10" fmla="*/ 4 w 9"/>
                  <a:gd name="T11" fmla="*/ 3254 h 3264"/>
                  <a:gd name="T12" fmla="*/ 4 w 9"/>
                  <a:gd name="T13" fmla="*/ 3264 h 3264"/>
                  <a:gd name="T14" fmla="*/ 9 w 9"/>
                  <a:gd name="T15" fmla="*/ 3264 h 3264"/>
                  <a:gd name="T16" fmla="*/ 9 w 9"/>
                  <a:gd name="T17" fmla="*/ 3259 h 3264"/>
                  <a:gd name="T18" fmla="*/ 4 w 9"/>
                  <a:gd name="T19" fmla="*/ 3264 h 326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3264"/>
                  <a:gd name="T32" fmla="*/ 9 w 9"/>
                  <a:gd name="T33" fmla="*/ 3264 h 326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3264">
                    <a:moveTo>
                      <a:pt x="4" y="3264"/>
                    </a:moveTo>
                    <a:lnTo>
                      <a:pt x="9" y="3259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3259"/>
                    </a:lnTo>
                    <a:lnTo>
                      <a:pt x="4" y="3254"/>
                    </a:lnTo>
                    <a:lnTo>
                      <a:pt x="4" y="3264"/>
                    </a:lnTo>
                    <a:lnTo>
                      <a:pt x="9" y="3264"/>
                    </a:lnTo>
                    <a:lnTo>
                      <a:pt x="9" y="3259"/>
                    </a:lnTo>
                    <a:lnTo>
                      <a:pt x="4" y="326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" name="Freeform 20"/>
              <p:cNvSpPr>
                <a:spLocks/>
              </p:cNvSpPr>
              <p:nvPr/>
            </p:nvSpPr>
            <p:spPr bwMode="auto">
              <a:xfrm>
                <a:off x="2362" y="3828"/>
                <a:ext cx="323" cy="10"/>
              </a:xfrm>
              <a:custGeom>
                <a:avLst/>
                <a:gdLst>
                  <a:gd name="T0" fmla="*/ 0 w 323"/>
                  <a:gd name="T1" fmla="*/ 5 h 10"/>
                  <a:gd name="T2" fmla="*/ 5 w 323"/>
                  <a:gd name="T3" fmla="*/ 10 h 10"/>
                  <a:gd name="T4" fmla="*/ 323 w 323"/>
                  <a:gd name="T5" fmla="*/ 10 h 10"/>
                  <a:gd name="T6" fmla="*/ 323 w 323"/>
                  <a:gd name="T7" fmla="*/ 0 h 10"/>
                  <a:gd name="T8" fmla="*/ 5 w 323"/>
                  <a:gd name="T9" fmla="*/ 0 h 10"/>
                  <a:gd name="T10" fmla="*/ 10 w 323"/>
                  <a:gd name="T11" fmla="*/ 5 h 10"/>
                  <a:gd name="T12" fmla="*/ 0 w 323"/>
                  <a:gd name="T13" fmla="*/ 5 h 10"/>
                  <a:gd name="T14" fmla="*/ 0 w 323"/>
                  <a:gd name="T15" fmla="*/ 10 h 10"/>
                  <a:gd name="T16" fmla="*/ 5 w 323"/>
                  <a:gd name="T17" fmla="*/ 10 h 10"/>
                  <a:gd name="T18" fmla="*/ 0 w 323"/>
                  <a:gd name="T19" fmla="*/ 5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23"/>
                  <a:gd name="T31" fmla="*/ 0 h 10"/>
                  <a:gd name="T32" fmla="*/ 323 w 323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23" h="10">
                    <a:moveTo>
                      <a:pt x="0" y="5"/>
                    </a:moveTo>
                    <a:lnTo>
                      <a:pt x="5" y="10"/>
                    </a:lnTo>
                    <a:lnTo>
                      <a:pt x="323" y="10"/>
                    </a:lnTo>
                    <a:lnTo>
                      <a:pt x="323" y="0"/>
                    </a:lnTo>
                    <a:lnTo>
                      <a:pt x="5" y="0"/>
                    </a:lnTo>
                    <a:lnTo>
                      <a:pt x="10" y="5"/>
                    </a:lnTo>
                    <a:lnTo>
                      <a:pt x="0" y="5"/>
                    </a:lnTo>
                    <a:lnTo>
                      <a:pt x="0" y="10"/>
                    </a:lnTo>
                    <a:lnTo>
                      <a:pt x="5" y="1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Freeform 21"/>
              <p:cNvSpPr>
                <a:spLocks/>
              </p:cNvSpPr>
              <p:nvPr/>
            </p:nvSpPr>
            <p:spPr bwMode="auto">
              <a:xfrm>
                <a:off x="2362" y="569"/>
                <a:ext cx="10" cy="3264"/>
              </a:xfrm>
              <a:custGeom>
                <a:avLst/>
                <a:gdLst>
                  <a:gd name="T0" fmla="*/ 5 w 10"/>
                  <a:gd name="T1" fmla="*/ 0 h 3264"/>
                  <a:gd name="T2" fmla="*/ 0 w 10"/>
                  <a:gd name="T3" fmla="*/ 5 h 3264"/>
                  <a:gd name="T4" fmla="*/ 0 w 10"/>
                  <a:gd name="T5" fmla="*/ 3264 h 3264"/>
                  <a:gd name="T6" fmla="*/ 10 w 10"/>
                  <a:gd name="T7" fmla="*/ 3264 h 3264"/>
                  <a:gd name="T8" fmla="*/ 10 w 10"/>
                  <a:gd name="T9" fmla="*/ 5 h 3264"/>
                  <a:gd name="T10" fmla="*/ 5 w 10"/>
                  <a:gd name="T11" fmla="*/ 10 h 3264"/>
                  <a:gd name="T12" fmla="*/ 5 w 10"/>
                  <a:gd name="T13" fmla="*/ 0 h 3264"/>
                  <a:gd name="T14" fmla="*/ 0 w 10"/>
                  <a:gd name="T15" fmla="*/ 0 h 3264"/>
                  <a:gd name="T16" fmla="*/ 0 w 10"/>
                  <a:gd name="T17" fmla="*/ 5 h 3264"/>
                  <a:gd name="T18" fmla="*/ 5 w 10"/>
                  <a:gd name="T19" fmla="*/ 0 h 326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3264"/>
                  <a:gd name="T32" fmla="*/ 10 w 10"/>
                  <a:gd name="T33" fmla="*/ 3264 h 326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3264">
                    <a:moveTo>
                      <a:pt x="5" y="0"/>
                    </a:moveTo>
                    <a:lnTo>
                      <a:pt x="0" y="5"/>
                    </a:lnTo>
                    <a:lnTo>
                      <a:pt x="0" y="3264"/>
                    </a:lnTo>
                    <a:lnTo>
                      <a:pt x="10" y="3264"/>
                    </a:lnTo>
                    <a:lnTo>
                      <a:pt x="10" y="5"/>
                    </a:lnTo>
                    <a:lnTo>
                      <a:pt x="5" y="1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Freeform 22"/>
              <p:cNvSpPr>
                <a:spLocks/>
              </p:cNvSpPr>
              <p:nvPr/>
            </p:nvSpPr>
            <p:spPr bwMode="auto">
              <a:xfrm>
                <a:off x="2367" y="569"/>
                <a:ext cx="323" cy="10"/>
              </a:xfrm>
              <a:custGeom>
                <a:avLst/>
                <a:gdLst>
                  <a:gd name="T0" fmla="*/ 323 w 323"/>
                  <a:gd name="T1" fmla="*/ 5 h 10"/>
                  <a:gd name="T2" fmla="*/ 318 w 323"/>
                  <a:gd name="T3" fmla="*/ 0 h 10"/>
                  <a:gd name="T4" fmla="*/ 0 w 323"/>
                  <a:gd name="T5" fmla="*/ 0 h 10"/>
                  <a:gd name="T6" fmla="*/ 0 w 323"/>
                  <a:gd name="T7" fmla="*/ 10 h 10"/>
                  <a:gd name="T8" fmla="*/ 318 w 323"/>
                  <a:gd name="T9" fmla="*/ 10 h 10"/>
                  <a:gd name="T10" fmla="*/ 314 w 323"/>
                  <a:gd name="T11" fmla="*/ 5 h 10"/>
                  <a:gd name="T12" fmla="*/ 323 w 323"/>
                  <a:gd name="T13" fmla="*/ 5 h 10"/>
                  <a:gd name="T14" fmla="*/ 323 w 323"/>
                  <a:gd name="T15" fmla="*/ 0 h 10"/>
                  <a:gd name="T16" fmla="*/ 318 w 323"/>
                  <a:gd name="T17" fmla="*/ 0 h 10"/>
                  <a:gd name="T18" fmla="*/ 323 w 323"/>
                  <a:gd name="T19" fmla="*/ 5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23"/>
                  <a:gd name="T31" fmla="*/ 0 h 10"/>
                  <a:gd name="T32" fmla="*/ 323 w 323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23" h="10">
                    <a:moveTo>
                      <a:pt x="323" y="5"/>
                    </a:moveTo>
                    <a:lnTo>
                      <a:pt x="318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318" y="10"/>
                    </a:lnTo>
                    <a:lnTo>
                      <a:pt x="314" y="5"/>
                    </a:lnTo>
                    <a:lnTo>
                      <a:pt x="323" y="5"/>
                    </a:lnTo>
                    <a:lnTo>
                      <a:pt x="323" y="0"/>
                    </a:lnTo>
                    <a:lnTo>
                      <a:pt x="318" y="0"/>
                    </a:lnTo>
                    <a:lnTo>
                      <a:pt x="323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Freeform 23"/>
              <p:cNvSpPr>
                <a:spLocks/>
              </p:cNvSpPr>
              <p:nvPr/>
            </p:nvSpPr>
            <p:spPr bwMode="auto">
              <a:xfrm>
                <a:off x="2459" y="503"/>
                <a:ext cx="174" cy="98"/>
              </a:xfrm>
              <a:custGeom>
                <a:avLst/>
                <a:gdLst>
                  <a:gd name="T0" fmla="*/ 148 w 174"/>
                  <a:gd name="T1" fmla="*/ 97 h 98"/>
                  <a:gd name="T2" fmla="*/ 157 w 174"/>
                  <a:gd name="T3" fmla="*/ 89 h 98"/>
                  <a:gd name="T4" fmla="*/ 168 w 174"/>
                  <a:gd name="T5" fmla="*/ 81 h 98"/>
                  <a:gd name="T6" fmla="*/ 174 w 174"/>
                  <a:gd name="T7" fmla="*/ 76 h 98"/>
                  <a:gd name="T8" fmla="*/ 173 w 174"/>
                  <a:gd name="T9" fmla="*/ 71 h 98"/>
                  <a:gd name="T10" fmla="*/ 168 w 174"/>
                  <a:gd name="T11" fmla="*/ 68 h 98"/>
                  <a:gd name="T12" fmla="*/ 163 w 174"/>
                  <a:gd name="T13" fmla="*/ 63 h 98"/>
                  <a:gd name="T14" fmla="*/ 157 w 174"/>
                  <a:gd name="T15" fmla="*/ 57 h 98"/>
                  <a:gd name="T16" fmla="*/ 150 w 174"/>
                  <a:gd name="T17" fmla="*/ 49 h 98"/>
                  <a:gd name="T18" fmla="*/ 143 w 174"/>
                  <a:gd name="T19" fmla="*/ 41 h 98"/>
                  <a:gd name="T20" fmla="*/ 137 w 174"/>
                  <a:gd name="T21" fmla="*/ 33 h 98"/>
                  <a:gd name="T22" fmla="*/ 131 w 174"/>
                  <a:gd name="T23" fmla="*/ 27 h 98"/>
                  <a:gd name="T24" fmla="*/ 125 w 174"/>
                  <a:gd name="T25" fmla="*/ 21 h 98"/>
                  <a:gd name="T26" fmla="*/ 120 w 174"/>
                  <a:gd name="T27" fmla="*/ 15 h 98"/>
                  <a:gd name="T28" fmla="*/ 114 w 174"/>
                  <a:gd name="T29" fmla="*/ 11 h 98"/>
                  <a:gd name="T30" fmla="*/ 108 w 174"/>
                  <a:gd name="T31" fmla="*/ 8 h 98"/>
                  <a:gd name="T32" fmla="*/ 102 w 174"/>
                  <a:gd name="T33" fmla="*/ 5 h 98"/>
                  <a:gd name="T34" fmla="*/ 94 w 174"/>
                  <a:gd name="T35" fmla="*/ 2 h 98"/>
                  <a:gd name="T36" fmla="*/ 88 w 174"/>
                  <a:gd name="T37" fmla="*/ 1 h 98"/>
                  <a:gd name="T38" fmla="*/ 81 w 174"/>
                  <a:gd name="T39" fmla="*/ 0 h 98"/>
                  <a:gd name="T40" fmla="*/ 74 w 174"/>
                  <a:gd name="T41" fmla="*/ 0 h 98"/>
                  <a:gd name="T42" fmla="*/ 65 w 174"/>
                  <a:gd name="T43" fmla="*/ 1 h 98"/>
                  <a:gd name="T44" fmla="*/ 56 w 174"/>
                  <a:gd name="T45" fmla="*/ 4 h 98"/>
                  <a:gd name="T46" fmla="*/ 46 w 174"/>
                  <a:gd name="T47" fmla="*/ 9 h 98"/>
                  <a:gd name="T48" fmla="*/ 36 w 174"/>
                  <a:gd name="T49" fmla="*/ 15 h 98"/>
                  <a:gd name="T50" fmla="*/ 25 w 174"/>
                  <a:gd name="T51" fmla="*/ 22 h 98"/>
                  <a:gd name="T52" fmla="*/ 16 w 174"/>
                  <a:gd name="T53" fmla="*/ 30 h 98"/>
                  <a:gd name="T54" fmla="*/ 7 w 174"/>
                  <a:gd name="T55" fmla="*/ 37 h 98"/>
                  <a:gd name="T56" fmla="*/ 0 w 174"/>
                  <a:gd name="T57" fmla="*/ 45 h 98"/>
                  <a:gd name="T58" fmla="*/ 2 w 174"/>
                  <a:gd name="T59" fmla="*/ 50 h 98"/>
                  <a:gd name="T60" fmla="*/ 10 w 174"/>
                  <a:gd name="T61" fmla="*/ 61 h 98"/>
                  <a:gd name="T62" fmla="*/ 19 w 174"/>
                  <a:gd name="T63" fmla="*/ 71 h 98"/>
                  <a:gd name="T64" fmla="*/ 27 w 174"/>
                  <a:gd name="T65" fmla="*/ 76 h 98"/>
                  <a:gd name="T66" fmla="*/ 30 w 174"/>
                  <a:gd name="T67" fmla="*/ 74 h 98"/>
                  <a:gd name="T68" fmla="*/ 35 w 174"/>
                  <a:gd name="T69" fmla="*/ 68 h 98"/>
                  <a:gd name="T70" fmla="*/ 41 w 174"/>
                  <a:gd name="T71" fmla="*/ 61 h 98"/>
                  <a:gd name="T72" fmla="*/ 47 w 174"/>
                  <a:gd name="T73" fmla="*/ 52 h 98"/>
                  <a:gd name="T74" fmla="*/ 54 w 174"/>
                  <a:gd name="T75" fmla="*/ 43 h 98"/>
                  <a:gd name="T76" fmla="*/ 60 w 174"/>
                  <a:gd name="T77" fmla="*/ 35 h 98"/>
                  <a:gd name="T78" fmla="*/ 68 w 174"/>
                  <a:gd name="T79" fmla="*/ 30 h 98"/>
                  <a:gd name="T80" fmla="*/ 74 w 174"/>
                  <a:gd name="T81" fmla="*/ 28 h 98"/>
                  <a:gd name="T82" fmla="*/ 85 w 174"/>
                  <a:gd name="T83" fmla="*/ 32 h 98"/>
                  <a:gd name="T84" fmla="*/ 94 w 174"/>
                  <a:gd name="T85" fmla="*/ 39 h 98"/>
                  <a:gd name="T86" fmla="*/ 100 w 174"/>
                  <a:gd name="T87" fmla="*/ 53 h 98"/>
                  <a:gd name="T88" fmla="*/ 100 w 174"/>
                  <a:gd name="T89" fmla="*/ 74 h 98"/>
                  <a:gd name="T90" fmla="*/ 100 w 174"/>
                  <a:gd name="T91" fmla="*/ 84 h 98"/>
                  <a:gd name="T92" fmla="*/ 104 w 174"/>
                  <a:gd name="T93" fmla="*/ 92 h 98"/>
                  <a:gd name="T94" fmla="*/ 111 w 174"/>
                  <a:gd name="T95" fmla="*/ 96 h 98"/>
                  <a:gd name="T96" fmla="*/ 119 w 174"/>
                  <a:gd name="T97" fmla="*/ 98 h 98"/>
                  <a:gd name="T98" fmla="*/ 127 w 174"/>
                  <a:gd name="T99" fmla="*/ 98 h 98"/>
                  <a:gd name="T100" fmla="*/ 133 w 174"/>
                  <a:gd name="T101" fmla="*/ 98 h 98"/>
                  <a:gd name="T102" fmla="*/ 138 w 174"/>
                  <a:gd name="T103" fmla="*/ 97 h 98"/>
                  <a:gd name="T104" fmla="*/ 140 w 174"/>
                  <a:gd name="T105" fmla="*/ 97 h 98"/>
                  <a:gd name="T106" fmla="*/ 148 w 174"/>
                  <a:gd name="T107" fmla="*/ 97 h 98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74"/>
                  <a:gd name="T163" fmla="*/ 0 h 98"/>
                  <a:gd name="T164" fmla="*/ 174 w 174"/>
                  <a:gd name="T165" fmla="*/ 98 h 98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74" h="98">
                    <a:moveTo>
                      <a:pt x="148" y="97"/>
                    </a:moveTo>
                    <a:lnTo>
                      <a:pt x="157" y="89"/>
                    </a:lnTo>
                    <a:lnTo>
                      <a:pt x="168" y="81"/>
                    </a:lnTo>
                    <a:lnTo>
                      <a:pt x="174" y="76"/>
                    </a:lnTo>
                    <a:lnTo>
                      <a:pt x="173" y="71"/>
                    </a:lnTo>
                    <a:lnTo>
                      <a:pt x="168" y="68"/>
                    </a:lnTo>
                    <a:lnTo>
                      <a:pt x="163" y="63"/>
                    </a:lnTo>
                    <a:lnTo>
                      <a:pt x="157" y="57"/>
                    </a:lnTo>
                    <a:lnTo>
                      <a:pt x="150" y="49"/>
                    </a:lnTo>
                    <a:lnTo>
                      <a:pt x="143" y="41"/>
                    </a:lnTo>
                    <a:lnTo>
                      <a:pt x="137" y="33"/>
                    </a:lnTo>
                    <a:lnTo>
                      <a:pt x="131" y="27"/>
                    </a:lnTo>
                    <a:lnTo>
                      <a:pt x="125" y="21"/>
                    </a:lnTo>
                    <a:lnTo>
                      <a:pt x="120" y="15"/>
                    </a:lnTo>
                    <a:lnTo>
                      <a:pt x="114" y="11"/>
                    </a:lnTo>
                    <a:lnTo>
                      <a:pt x="108" y="8"/>
                    </a:lnTo>
                    <a:lnTo>
                      <a:pt x="102" y="5"/>
                    </a:lnTo>
                    <a:lnTo>
                      <a:pt x="94" y="2"/>
                    </a:lnTo>
                    <a:lnTo>
                      <a:pt x="88" y="1"/>
                    </a:lnTo>
                    <a:lnTo>
                      <a:pt x="81" y="0"/>
                    </a:lnTo>
                    <a:lnTo>
                      <a:pt x="74" y="0"/>
                    </a:lnTo>
                    <a:lnTo>
                      <a:pt x="65" y="1"/>
                    </a:lnTo>
                    <a:lnTo>
                      <a:pt x="56" y="4"/>
                    </a:lnTo>
                    <a:lnTo>
                      <a:pt x="46" y="9"/>
                    </a:lnTo>
                    <a:lnTo>
                      <a:pt x="36" y="15"/>
                    </a:lnTo>
                    <a:lnTo>
                      <a:pt x="25" y="22"/>
                    </a:lnTo>
                    <a:lnTo>
                      <a:pt x="16" y="30"/>
                    </a:lnTo>
                    <a:lnTo>
                      <a:pt x="7" y="37"/>
                    </a:lnTo>
                    <a:lnTo>
                      <a:pt x="0" y="45"/>
                    </a:lnTo>
                    <a:lnTo>
                      <a:pt x="2" y="50"/>
                    </a:lnTo>
                    <a:lnTo>
                      <a:pt x="10" y="61"/>
                    </a:lnTo>
                    <a:lnTo>
                      <a:pt x="19" y="71"/>
                    </a:lnTo>
                    <a:lnTo>
                      <a:pt x="27" y="76"/>
                    </a:lnTo>
                    <a:lnTo>
                      <a:pt x="30" y="74"/>
                    </a:lnTo>
                    <a:lnTo>
                      <a:pt x="35" y="68"/>
                    </a:lnTo>
                    <a:lnTo>
                      <a:pt x="41" y="61"/>
                    </a:lnTo>
                    <a:lnTo>
                      <a:pt x="47" y="52"/>
                    </a:lnTo>
                    <a:lnTo>
                      <a:pt x="54" y="43"/>
                    </a:lnTo>
                    <a:lnTo>
                      <a:pt x="60" y="35"/>
                    </a:lnTo>
                    <a:lnTo>
                      <a:pt x="68" y="30"/>
                    </a:lnTo>
                    <a:lnTo>
                      <a:pt x="74" y="28"/>
                    </a:lnTo>
                    <a:lnTo>
                      <a:pt x="85" y="32"/>
                    </a:lnTo>
                    <a:lnTo>
                      <a:pt x="94" y="39"/>
                    </a:lnTo>
                    <a:lnTo>
                      <a:pt x="100" y="53"/>
                    </a:lnTo>
                    <a:lnTo>
                      <a:pt x="100" y="74"/>
                    </a:lnTo>
                    <a:lnTo>
                      <a:pt x="100" y="84"/>
                    </a:lnTo>
                    <a:lnTo>
                      <a:pt x="104" y="92"/>
                    </a:lnTo>
                    <a:lnTo>
                      <a:pt x="111" y="96"/>
                    </a:lnTo>
                    <a:lnTo>
                      <a:pt x="119" y="98"/>
                    </a:lnTo>
                    <a:lnTo>
                      <a:pt x="127" y="98"/>
                    </a:lnTo>
                    <a:lnTo>
                      <a:pt x="133" y="98"/>
                    </a:lnTo>
                    <a:lnTo>
                      <a:pt x="138" y="97"/>
                    </a:lnTo>
                    <a:lnTo>
                      <a:pt x="140" y="97"/>
                    </a:lnTo>
                    <a:lnTo>
                      <a:pt x="148" y="97"/>
                    </a:lnTo>
                    <a:close/>
                  </a:path>
                </a:pathLst>
              </a:custGeom>
              <a:solidFill>
                <a:srgbClr val="BFCC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Freeform 24"/>
              <p:cNvSpPr>
                <a:spLocks/>
              </p:cNvSpPr>
              <p:nvPr/>
            </p:nvSpPr>
            <p:spPr bwMode="auto">
              <a:xfrm>
                <a:off x="2604" y="570"/>
                <a:ext cx="33" cy="32"/>
              </a:xfrm>
              <a:custGeom>
                <a:avLst/>
                <a:gdLst>
                  <a:gd name="T0" fmla="*/ 27 w 33"/>
                  <a:gd name="T1" fmla="*/ 8 h 32"/>
                  <a:gd name="T2" fmla="*/ 27 w 33"/>
                  <a:gd name="T3" fmla="*/ 8 h 32"/>
                  <a:gd name="T4" fmla="*/ 26 w 33"/>
                  <a:gd name="T5" fmla="*/ 8 h 32"/>
                  <a:gd name="T6" fmla="*/ 21 w 33"/>
                  <a:gd name="T7" fmla="*/ 10 h 32"/>
                  <a:gd name="T8" fmla="*/ 10 w 33"/>
                  <a:gd name="T9" fmla="*/ 18 h 32"/>
                  <a:gd name="T10" fmla="*/ 0 w 33"/>
                  <a:gd name="T11" fmla="*/ 27 h 32"/>
                  <a:gd name="T12" fmla="*/ 5 w 33"/>
                  <a:gd name="T13" fmla="*/ 32 h 32"/>
                  <a:gd name="T14" fmla="*/ 15 w 33"/>
                  <a:gd name="T15" fmla="*/ 26 h 32"/>
                  <a:gd name="T16" fmla="*/ 26 w 33"/>
                  <a:gd name="T17" fmla="*/ 18 h 32"/>
                  <a:gd name="T18" fmla="*/ 33 w 33"/>
                  <a:gd name="T19" fmla="*/ 10 h 32"/>
                  <a:gd name="T20" fmla="*/ 29 w 33"/>
                  <a:gd name="T21" fmla="*/ 0 h 32"/>
                  <a:gd name="T22" fmla="*/ 29 w 33"/>
                  <a:gd name="T23" fmla="*/ 0 h 32"/>
                  <a:gd name="T24" fmla="*/ 27 w 33"/>
                  <a:gd name="T25" fmla="*/ 8 h 3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3"/>
                  <a:gd name="T40" fmla="*/ 0 h 32"/>
                  <a:gd name="T41" fmla="*/ 33 w 33"/>
                  <a:gd name="T42" fmla="*/ 32 h 3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3" h="32">
                    <a:moveTo>
                      <a:pt x="27" y="8"/>
                    </a:moveTo>
                    <a:lnTo>
                      <a:pt x="27" y="8"/>
                    </a:lnTo>
                    <a:lnTo>
                      <a:pt x="26" y="8"/>
                    </a:lnTo>
                    <a:lnTo>
                      <a:pt x="21" y="10"/>
                    </a:lnTo>
                    <a:lnTo>
                      <a:pt x="10" y="18"/>
                    </a:lnTo>
                    <a:lnTo>
                      <a:pt x="0" y="27"/>
                    </a:lnTo>
                    <a:lnTo>
                      <a:pt x="5" y="32"/>
                    </a:lnTo>
                    <a:lnTo>
                      <a:pt x="15" y="26"/>
                    </a:lnTo>
                    <a:lnTo>
                      <a:pt x="26" y="18"/>
                    </a:lnTo>
                    <a:lnTo>
                      <a:pt x="33" y="10"/>
                    </a:lnTo>
                    <a:lnTo>
                      <a:pt x="29" y="0"/>
                    </a:ln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Freeform 25"/>
              <p:cNvSpPr>
                <a:spLocks/>
              </p:cNvSpPr>
              <p:nvPr/>
            </p:nvSpPr>
            <p:spPr bwMode="auto">
              <a:xfrm>
                <a:off x="2581" y="521"/>
                <a:ext cx="52" cy="57"/>
              </a:xfrm>
              <a:custGeom>
                <a:avLst/>
                <a:gdLst>
                  <a:gd name="T0" fmla="*/ 0 w 52"/>
                  <a:gd name="T1" fmla="*/ 5 h 57"/>
                  <a:gd name="T2" fmla="*/ 0 w 52"/>
                  <a:gd name="T3" fmla="*/ 5 h 57"/>
                  <a:gd name="T4" fmla="*/ 6 w 52"/>
                  <a:gd name="T5" fmla="*/ 12 h 57"/>
                  <a:gd name="T6" fmla="*/ 12 w 52"/>
                  <a:gd name="T7" fmla="*/ 18 h 57"/>
                  <a:gd name="T8" fmla="*/ 18 w 52"/>
                  <a:gd name="T9" fmla="*/ 26 h 57"/>
                  <a:gd name="T10" fmla="*/ 26 w 52"/>
                  <a:gd name="T11" fmla="*/ 34 h 57"/>
                  <a:gd name="T12" fmla="*/ 33 w 52"/>
                  <a:gd name="T13" fmla="*/ 41 h 57"/>
                  <a:gd name="T14" fmla="*/ 39 w 52"/>
                  <a:gd name="T15" fmla="*/ 48 h 57"/>
                  <a:gd name="T16" fmla="*/ 44 w 52"/>
                  <a:gd name="T17" fmla="*/ 54 h 57"/>
                  <a:gd name="T18" fmla="*/ 50 w 52"/>
                  <a:gd name="T19" fmla="*/ 57 h 57"/>
                  <a:gd name="T20" fmla="*/ 52 w 52"/>
                  <a:gd name="T21" fmla="*/ 49 h 57"/>
                  <a:gd name="T22" fmla="*/ 49 w 52"/>
                  <a:gd name="T23" fmla="*/ 47 h 57"/>
                  <a:gd name="T24" fmla="*/ 44 w 52"/>
                  <a:gd name="T25" fmla="*/ 43 h 57"/>
                  <a:gd name="T26" fmla="*/ 38 w 52"/>
                  <a:gd name="T27" fmla="*/ 36 h 57"/>
                  <a:gd name="T28" fmla="*/ 31 w 52"/>
                  <a:gd name="T29" fmla="*/ 28 h 57"/>
                  <a:gd name="T30" fmla="*/ 23 w 52"/>
                  <a:gd name="T31" fmla="*/ 21 h 57"/>
                  <a:gd name="T32" fmla="*/ 17 w 52"/>
                  <a:gd name="T33" fmla="*/ 13 h 57"/>
                  <a:gd name="T34" fmla="*/ 11 w 52"/>
                  <a:gd name="T35" fmla="*/ 6 h 57"/>
                  <a:gd name="T36" fmla="*/ 5 w 52"/>
                  <a:gd name="T37" fmla="*/ 0 h 57"/>
                  <a:gd name="T38" fmla="*/ 5 w 52"/>
                  <a:gd name="T39" fmla="*/ 0 h 57"/>
                  <a:gd name="T40" fmla="*/ 0 w 52"/>
                  <a:gd name="T41" fmla="*/ 5 h 5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52"/>
                  <a:gd name="T64" fmla="*/ 0 h 57"/>
                  <a:gd name="T65" fmla="*/ 52 w 52"/>
                  <a:gd name="T66" fmla="*/ 57 h 57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52" h="57">
                    <a:moveTo>
                      <a:pt x="0" y="5"/>
                    </a:moveTo>
                    <a:lnTo>
                      <a:pt x="0" y="5"/>
                    </a:lnTo>
                    <a:lnTo>
                      <a:pt x="6" y="12"/>
                    </a:lnTo>
                    <a:lnTo>
                      <a:pt x="12" y="18"/>
                    </a:lnTo>
                    <a:lnTo>
                      <a:pt x="18" y="26"/>
                    </a:lnTo>
                    <a:lnTo>
                      <a:pt x="26" y="34"/>
                    </a:lnTo>
                    <a:lnTo>
                      <a:pt x="33" y="41"/>
                    </a:lnTo>
                    <a:lnTo>
                      <a:pt x="39" y="48"/>
                    </a:lnTo>
                    <a:lnTo>
                      <a:pt x="44" y="54"/>
                    </a:lnTo>
                    <a:lnTo>
                      <a:pt x="50" y="57"/>
                    </a:lnTo>
                    <a:lnTo>
                      <a:pt x="52" y="49"/>
                    </a:lnTo>
                    <a:lnTo>
                      <a:pt x="49" y="47"/>
                    </a:lnTo>
                    <a:lnTo>
                      <a:pt x="44" y="43"/>
                    </a:lnTo>
                    <a:lnTo>
                      <a:pt x="38" y="36"/>
                    </a:lnTo>
                    <a:lnTo>
                      <a:pt x="31" y="28"/>
                    </a:lnTo>
                    <a:lnTo>
                      <a:pt x="23" y="21"/>
                    </a:lnTo>
                    <a:lnTo>
                      <a:pt x="17" y="13"/>
                    </a:lnTo>
                    <a:lnTo>
                      <a:pt x="11" y="6"/>
                    </a:lnTo>
                    <a:lnTo>
                      <a:pt x="5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Freeform 26"/>
              <p:cNvSpPr>
                <a:spLocks/>
              </p:cNvSpPr>
              <p:nvPr/>
            </p:nvSpPr>
            <p:spPr bwMode="auto">
              <a:xfrm>
                <a:off x="2533" y="498"/>
                <a:ext cx="53" cy="28"/>
              </a:xfrm>
              <a:custGeom>
                <a:avLst/>
                <a:gdLst>
                  <a:gd name="T0" fmla="*/ 0 w 53"/>
                  <a:gd name="T1" fmla="*/ 10 h 28"/>
                  <a:gd name="T2" fmla="*/ 0 w 53"/>
                  <a:gd name="T3" fmla="*/ 10 h 28"/>
                  <a:gd name="T4" fmla="*/ 7 w 53"/>
                  <a:gd name="T5" fmla="*/ 9 h 28"/>
                  <a:gd name="T6" fmla="*/ 14 w 53"/>
                  <a:gd name="T7" fmla="*/ 10 h 28"/>
                  <a:gd name="T8" fmla="*/ 19 w 53"/>
                  <a:gd name="T9" fmla="*/ 11 h 28"/>
                  <a:gd name="T10" fmla="*/ 26 w 53"/>
                  <a:gd name="T11" fmla="*/ 14 h 28"/>
                  <a:gd name="T12" fmla="*/ 33 w 53"/>
                  <a:gd name="T13" fmla="*/ 16 h 28"/>
                  <a:gd name="T14" fmla="*/ 37 w 53"/>
                  <a:gd name="T15" fmla="*/ 20 h 28"/>
                  <a:gd name="T16" fmla="*/ 43 w 53"/>
                  <a:gd name="T17" fmla="*/ 24 h 28"/>
                  <a:gd name="T18" fmla="*/ 48 w 53"/>
                  <a:gd name="T19" fmla="*/ 28 h 28"/>
                  <a:gd name="T20" fmla="*/ 53 w 53"/>
                  <a:gd name="T21" fmla="*/ 23 h 28"/>
                  <a:gd name="T22" fmla="*/ 48 w 53"/>
                  <a:gd name="T23" fmla="*/ 16 h 28"/>
                  <a:gd name="T24" fmla="*/ 42 w 53"/>
                  <a:gd name="T25" fmla="*/ 13 h 28"/>
                  <a:gd name="T26" fmla="*/ 35 w 53"/>
                  <a:gd name="T27" fmla="*/ 9 h 28"/>
                  <a:gd name="T28" fmla="*/ 29 w 53"/>
                  <a:gd name="T29" fmla="*/ 6 h 28"/>
                  <a:gd name="T30" fmla="*/ 22 w 53"/>
                  <a:gd name="T31" fmla="*/ 4 h 28"/>
                  <a:gd name="T32" fmla="*/ 14 w 53"/>
                  <a:gd name="T33" fmla="*/ 2 h 28"/>
                  <a:gd name="T34" fmla="*/ 7 w 53"/>
                  <a:gd name="T35" fmla="*/ 1 h 28"/>
                  <a:gd name="T36" fmla="*/ 0 w 53"/>
                  <a:gd name="T37" fmla="*/ 0 h 28"/>
                  <a:gd name="T38" fmla="*/ 0 w 53"/>
                  <a:gd name="T39" fmla="*/ 0 h 28"/>
                  <a:gd name="T40" fmla="*/ 0 w 53"/>
                  <a:gd name="T41" fmla="*/ 10 h 28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53"/>
                  <a:gd name="T64" fmla="*/ 0 h 28"/>
                  <a:gd name="T65" fmla="*/ 53 w 53"/>
                  <a:gd name="T66" fmla="*/ 28 h 28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53" h="28">
                    <a:moveTo>
                      <a:pt x="0" y="10"/>
                    </a:moveTo>
                    <a:lnTo>
                      <a:pt x="0" y="10"/>
                    </a:lnTo>
                    <a:lnTo>
                      <a:pt x="7" y="9"/>
                    </a:lnTo>
                    <a:lnTo>
                      <a:pt x="14" y="10"/>
                    </a:lnTo>
                    <a:lnTo>
                      <a:pt x="19" y="11"/>
                    </a:lnTo>
                    <a:lnTo>
                      <a:pt x="26" y="14"/>
                    </a:lnTo>
                    <a:lnTo>
                      <a:pt x="33" y="16"/>
                    </a:lnTo>
                    <a:lnTo>
                      <a:pt x="37" y="20"/>
                    </a:lnTo>
                    <a:lnTo>
                      <a:pt x="43" y="24"/>
                    </a:lnTo>
                    <a:lnTo>
                      <a:pt x="48" y="28"/>
                    </a:lnTo>
                    <a:lnTo>
                      <a:pt x="53" y="23"/>
                    </a:lnTo>
                    <a:lnTo>
                      <a:pt x="48" y="16"/>
                    </a:lnTo>
                    <a:lnTo>
                      <a:pt x="42" y="13"/>
                    </a:lnTo>
                    <a:lnTo>
                      <a:pt x="35" y="9"/>
                    </a:lnTo>
                    <a:lnTo>
                      <a:pt x="29" y="6"/>
                    </a:lnTo>
                    <a:lnTo>
                      <a:pt x="22" y="4"/>
                    </a:lnTo>
                    <a:lnTo>
                      <a:pt x="14" y="2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Freeform 27"/>
              <p:cNvSpPr>
                <a:spLocks/>
              </p:cNvSpPr>
              <p:nvPr/>
            </p:nvSpPr>
            <p:spPr bwMode="auto">
              <a:xfrm>
                <a:off x="2455" y="498"/>
                <a:ext cx="78" cy="53"/>
              </a:xfrm>
              <a:custGeom>
                <a:avLst/>
                <a:gdLst>
                  <a:gd name="T0" fmla="*/ 8 w 78"/>
                  <a:gd name="T1" fmla="*/ 48 h 53"/>
                  <a:gd name="T2" fmla="*/ 6 w 78"/>
                  <a:gd name="T3" fmla="*/ 53 h 53"/>
                  <a:gd name="T4" fmla="*/ 14 w 78"/>
                  <a:gd name="T5" fmla="*/ 45 h 53"/>
                  <a:gd name="T6" fmla="*/ 22 w 78"/>
                  <a:gd name="T7" fmla="*/ 38 h 53"/>
                  <a:gd name="T8" fmla="*/ 32 w 78"/>
                  <a:gd name="T9" fmla="*/ 31 h 53"/>
                  <a:gd name="T10" fmla="*/ 43 w 78"/>
                  <a:gd name="T11" fmla="*/ 24 h 53"/>
                  <a:gd name="T12" fmla="*/ 51 w 78"/>
                  <a:gd name="T13" fmla="*/ 18 h 53"/>
                  <a:gd name="T14" fmla="*/ 61 w 78"/>
                  <a:gd name="T15" fmla="*/ 13 h 53"/>
                  <a:gd name="T16" fmla="*/ 69 w 78"/>
                  <a:gd name="T17" fmla="*/ 10 h 53"/>
                  <a:gd name="T18" fmla="*/ 78 w 78"/>
                  <a:gd name="T19" fmla="*/ 10 h 53"/>
                  <a:gd name="T20" fmla="*/ 78 w 78"/>
                  <a:gd name="T21" fmla="*/ 0 h 53"/>
                  <a:gd name="T22" fmla="*/ 69 w 78"/>
                  <a:gd name="T23" fmla="*/ 2 h 53"/>
                  <a:gd name="T24" fmla="*/ 58 w 78"/>
                  <a:gd name="T25" fmla="*/ 5 h 53"/>
                  <a:gd name="T26" fmla="*/ 49 w 78"/>
                  <a:gd name="T27" fmla="*/ 10 h 53"/>
                  <a:gd name="T28" fmla="*/ 38 w 78"/>
                  <a:gd name="T29" fmla="*/ 16 h 53"/>
                  <a:gd name="T30" fmla="*/ 27 w 78"/>
                  <a:gd name="T31" fmla="*/ 23 h 53"/>
                  <a:gd name="T32" fmla="*/ 17 w 78"/>
                  <a:gd name="T33" fmla="*/ 31 h 53"/>
                  <a:gd name="T34" fmla="*/ 9 w 78"/>
                  <a:gd name="T35" fmla="*/ 40 h 53"/>
                  <a:gd name="T36" fmla="*/ 1 w 78"/>
                  <a:gd name="T37" fmla="*/ 48 h 53"/>
                  <a:gd name="T38" fmla="*/ 0 w 78"/>
                  <a:gd name="T39" fmla="*/ 53 h 53"/>
                  <a:gd name="T40" fmla="*/ 8 w 78"/>
                  <a:gd name="T41" fmla="*/ 48 h 5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78"/>
                  <a:gd name="T64" fmla="*/ 0 h 53"/>
                  <a:gd name="T65" fmla="*/ 78 w 78"/>
                  <a:gd name="T66" fmla="*/ 53 h 5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78" h="53">
                    <a:moveTo>
                      <a:pt x="8" y="48"/>
                    </a:moveTo>
                    <a:lnTo>
                      <a:pt x="6" y="53"/>
                    </a:lnTo>
                    <a:lnTo>
                      <a:pt x="14" y="45"/>
                    </a:lnTo>
                    <a:lnTo>
                      <a:pt x="22" y="38"/>
                    </a:lnTo>
                    <a:lnTo>
                      <a:pt x="32" y="31"/>
                    </a:lnTo>
                    <a:lnTo>
                      <a:pt x="43" y="24"/>
                    </a:lnTo>
                    <a:lnTo>
                      <a:pt x="51" y="18"/>
                    </a:lnTo>
                    <a:lnTo>
                      <a:pt x="61" y="13"/>
                    </a:lnTo>
                    <a:lnTo>
                      <a:pt x="69" y="10"/>
                    </a:lnTo>
                    <a:lnTo>
                      <a:pt x="78" y="10"/>
                    </a:lnTo>
                    <a:lnTo>
                      <a:pt x="78" y="0"/>
                    </a:lnTo>
                    <a:lnTo>
                      <a:pt x="69" y="2"/>
                    </a:lnTo>
                    <a:lnTo>
                      <a:pt x="58" y="5"/>
                    </a:lnTo>
                    <a:lnTo>
                      <a:pt x="49" y="10"/>
                    </a:lnTo>
                    <a:lnTo>
                      <a:pt x="38" y="16"/>
                    </a:lnTo>
                    <a:lnTo>
                      <a:pt x="27" y="23"/>
                    </a:lnTo>
                    <a:lnTo>
                      <a:pt x="17" y="31"/>
                    </a:lnTo>
                    <a:lnTo>
                      <a:pt x="9" y="40"/>
                    </a:lnTo>
                    <a:lnTo>
                      <a:pt x="1" y="48"/>
                    </a:lnTo>
                    <a:lnTo>
                      <a:pt x="0" y="53"/>
                    </a:lnTo>
                    <a:lnTo>
                      <a:pt x="8" y="4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Freeform 28"/>
              <p:cNvSpPr>
                <a:spLocks/>
              </p:cNvSpPr>
              <p:nvPr/>
            </p:nvSpPr>
            <p:spPr bwMode="auto">
              <a:xfrm>
                <a:off x="2455" y="546"/>
                <a:ext cx="31" cy="38"/>
              </a:xfrm>
              <a:custGeom>
                <a:avLst/>
                <a:gdLst>
                  <a:gd name="T0" fmla="*/ 31 w 31"/>
                  <a:gd name="T1" fmla="*/ 28 h 38"/>
                  <a:gd name="T2" fmla="*/ 31 w 31"/>
                  <a:gd name="T3" fmla="*/ 28 h 38"/>
                  <a:gd name="T4" fmla="*/ 26 w 31"/>
                  <a:gd name="T5" fmla="*/ 24 h 38"/>
                  <a:gd name="T6" fmla="*/ 17 w 31"/>
                  <a:gd name="T7" fmla="*/ 15 h 38"/>
                  <a:gd name="T8" fmla="*/ 10 w 31"/>
                  <a:gd name="T9" fmla="*/ 5 h 38"/>
                  <a:gd name="T10" fmla="*/ 8 w 31"/>
                  <a:gd name="T11" fmla="*/ 0 h 38"/>
                  <a:gd name="T12" fmla="*/ 0 w 31"/>
                  <a:gd name="T13" fmla="*/ 5 h 38"/>
                  <a:gd name="T14" fmla="*/ 3 w 31"/>
                  <a:gd name="T15" fmla="*/ 10 h 38"/>
                  <a:gd name="T16" fmla="*/ 10 w 31"/>
                  <a:gd name="T17" fmla="*/ 20 h 38"/>
                  <a:gd name="T18" fmla="*/ 21 w 31"/>
                  <a:gd name="T19" fmla="*/ 32 h 38"/>
                  <a:gd name="T20" fmla="*/ 31 w 31"/>
                  <a:gd name="T21" fmla="*/ 38 h 38"/>
                  <a:gd name="T22" fmla="*/ 31 w 31"/>
                  <a:gd name="T23" fmla="*/ 38 h 38"/>
                  <a:gd name="T24" fmla="*/ 31 w 31"/>
                  <a:gd name="T25" fmla="*/ 28 h 3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1"/>
                  <a:gd name="T40" fmla="*/ 0 h 38"/>
                  <a:gd name="T41" fmla="*/ 31 w 31"/>
                  <a:gd name="T42" fmla="*/ 38 h 3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1" h="38">
                    <a:moveTo>
                      <a:pt x="31" y="28"/>
                    </a:moveTo>
                    <a:lnTo>
                      <a:pt x="31" y="28"/>
                    </a:lnTo>
                    <a:lnTo>
                      <a:pt x="26" y="24"/>
                    </a:lnTo>
                    <a:lnTo>
                      <a:pt x="17" y="15"/>
                    </a:lnTo>
                    <a:lnTo>
                      <a:pt x="10" y="5"/>
                    </a:lnTo>
                    <a:lnTo>
                      <a:pt x="8" y="0"/>
                    </a:lnTo>
                    <a:lnTo>
                      <a:pt x="0" y="5"/>
                    </a:lnTo>
                    <a:lnTo>
                      <a:pt x="3" y="10"/>
                    </a:lnTo>
                    <a:lnTo>
                      <a:pt x="10" y="20"/>
                    </a:lnTo>
                    <a:lnTo>
                      <a:pt x="21" y="32"/>
                    </a:lnTo>
                    <a:lnTo>
                      <a:pt x="31" y="38"/>
                    </a:lnTo>
                    <a:lnTo>
                      <a:pt x="31" y="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Freeform 29"/>
              <p:cNvSpPr>
                <a:spLocks/>
              </p:cNvSpPr>
              <p:nvPr/>
            </p:nvSpPr>
            <p:spPr bwMode="auto">
              <a:xfrm>
                <a:off x="2486" y="527"/>
                <a:ext cx="47" cy="57"/>
              </a:xfrm>
              <a:custGeom>
                <a:avLst/>
                <a:gdLst>
                  <a:gd name="T0" fmla="*/ 47 w 47"/>
                  <a:gd name="T1" fmla="*/ 0 h 57"/>
                  <a:gd name="T2" fmla="*/ 47 w 47"/>
                  <a:gd name="T3" fmla="*/ 0 h 57"/>
                  <a:gd name="T4" fmla="*/ 40 w 47"/>
                  <a:gd name="T5" fmla="*/ 2 h 57"/>
                  <a:gd name="T6" fmla="*/ 31 w 47"/>
                  <a:gd name="T7" fmla="*/ 8 h 57"/>
                  <a:gd name="T8" fmla="*/ 24 w 47"/>
                  <a:gd name="T9" fmla="*/ 16 h 57"/>
                  <a:gd name="T10" fmla="*/ 17 w 47"/>
                  <a:gd name="T11" fmla="*/ 25 h 57"/>
                  <a:gd name="T12" fmla="*/ 10 w 47"/>
                  <a:gd name="T13" fmla="*/ 34 h 57"/>
                  <a:gd name="T14" fmla="*/ 6 w 47"/>
                  <a:gd name="T15" fmla="*/ 42 h 57"/>
                  <a:gd name="T16" fmla="*/ 1 w 47"/>
                  <a:gd name="T17" fmla="*/ 46 h 57"/>
                  <a:gd name="T18" fmla="*/ 0 w 47"/>
                  <a:gd name="T19" fmla="*/ 47 h 57"/>
                  <a:gd name="T20" fmla="*/ 0 w 47"/>
                  <a:gd name="T21" fmla="*/ 57 h 57"/>
                  <a:gd name="T22" fmla="*/ 6 w 47"/>
                  <a:gd name="T23" fmla="*/ 53 h 57"/>
                  <a:gd name="T24" fmla="*/ 10 w 47"/>
                  <a:gd name="T25" fmla="*/ 47 h 57"/>
                  <a:gd name="T26" fmla="*/ 18 w 47"/>
                  <a:gd name="T27" fmla="*/ 39 h 57"/>
                  <a:gd name="T28" fmla="*/ 24 w 47"/>
                  <a:gd name="T29" fmla="*/ 30 h 57"/>
                  <a:gd name="T30" fmla="*/ 31 w 47"/>
                  <a:gd name="T31" fmla="*/ 21 h 57"/>
                  <a:gd name="T32" fmla="*/ 36 w 47"/>
                  <a:gd name="T33" fmla="*/ 13 h 57"/>
                  <a:gd name="T34" fmla="*/ 42 w 47"/>
                  <a:gd name="T35" fmla="*/ 9 h 57"/>
                  <a:gd name="T36" fmla="*/ 47 w 47"/>
                  <a:gd name="T37" fmla="*/ 8 h 57"/>
                  <a:gd name="T38" fmla="*/ 47 w 47"/>
                  <a:gd name="T39" fmla="*/ 8 h 57"/>
                  <a:gd name="T40" fmla="*/ 47 w 47"/>
                  <a:gd name="T41" fmla="*/ 0 h 5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7"/>
                  <a:gd name="T64" fmla="*/ 0 h 57"/>
                  <a:gd name="T65" fmla="*/ 47 w 47"/>
                  <a:gd name="T66" fmla="*/ 57 h 57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7" h="57">
                    <a:moveTo>
                      <a:pt x="47" y="0"/>
                    </a:moveTo>
                    <a:lnTo>
                      <a:pt x="47" y="0"/>
                    </a:lnTo>
                    <a:lnTo>
                      <a:pt x="40" y="2"/>
                    </a:lnTo>
                    <a:lnTo>
                      <a:pt x="31" y="8"/>
                    </a:lnTo>
                    <a:lnTo>
                      <a:pt x="24" y="16"/>
                    </a:lnTo>
                    <a:lnTo>
                      <a:pt x="17" y="25"/>
                    </a:lnTo>
                    <a:lnTo>
                      <a:pt x="10" y="34"/>
                    </a:lnTo>
                    <a:lnTo>
                      <a:pt x="6" y="42"/>
                    </a:lnTo>
                    <a:lnTo>
                      <a:pt x="1" y="46"/>
                    </a:lnTo>
                    <a:lnTo>
                      <a:pt x="0" y="47"/>
                    </a:lnTo>
                    <a:lnTo>
                      <a:pt x="0" y="57"/>
                    </a:lnTo>
                    <a:lnTo>
                      <a:pt x="6" y="53"/>
                    </a:lnTo>
                    <a:lnTo>
                      <a:pt x="10" y="47"/>
                    </a:lnTo>
                    <a:lnTo>
                      <a:pt x="18" y="39"/>
                    </a:lnTo>
                    <a:lnTo>
                      <a:pt x="24" y="30"/>
                    </a:lnTo>
                    <a:lnTo>
                      <a:pt x="31" y="21"/>
                    </a:lnTo>
                    <a:lnTo>
                      <a:pt x="36" y="13"/>
                    </a:lnTo>
                    <a:lnTo>
                      <a:pt x="42" y="9"/>
                    </a:lnTo>
                    <a:lnTo>
                      <a:pt x="47" y="8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Freeform 30"/>
              <p:cNvSpPr>
                <a:spLocks/>
              </p:cNvSpPr>
              <p:nvPr/>
            </p:nvSpPr>
            <p:spPr bwMode="auto">
              <a:xfrm>
                <a:off x="2533" y="527"/>
                <a:ext cx="30" cy="50"/>
              </a:xfrm>
              <a:custGeom>
                <a:avLst/>
                <a:gdLst>
                  <a:gd name="T0" fmla="*/ 30 w 30"/>
                  <a:gd name="T1" fmla="*/ 50 h 50"/>
                  <a:gd name="T2" fmla="*/ 30 w 30"/>
                  <a:gd name="T3" fmla="*/ 50 h 50"/>
                  <a:gd name="T4" fmla="*/ 30 w 30"/>
                  <a:gd name="T5" fmla="*/ 29 h 50"/>
                  <a:gd name="T6" fmla="*/ 24 w 30"/>
                  <a:gd name="T7" fmla="*/ 12 h 50"/>
                  <a:gd name="T8" fmla="*/ 12 w 30"/>
                  <a:gd name="T9" fmla="*/ 4 h 50"/>
                  <a:gd name="T10" fmla="*/ 0 w 30"/>
                  <a:gd name="T11" fmla="*/ 0 h 50"/>
                  <a:gd name="T12" fmla="*/ 0 w 30"/>
                  <a:gd name="T13" fmla="*/ 8 h 50"/>
                  <a:gd name="T14" fmla="*/ 9 w 30"/>
                  <a:gd name="T15" fmla="*/ 12 h 50"/>
                  <a:gd name="T16" fmla="*/ 17 w 30"/>
                  <a:gd name="T17" fmla="*/ 17 h 50"/>
                  <a:gd name="T18" fmla="*/ 23 w 30"/>
                  <a:gd name="T19" fmla="*/ 29 h 50"/>
                  <a:gd name="T20" fmla="*/ 23 w 30"/>
                  <a:gd name="T21" fmla="*/ 50 h 50"/>
                  <a:gd name="T22" fmla="*/ 23 w 30"/>
                  <a:gd name="T23" fmla="*/ 50 h 50"/>
                  <a:gd name="T24" fmla="*/ 30 w 30"/>
                  <a:gd name="T25" fmla="*/ 50 h 5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0"/>
                  <a:gd name="T40" fmla="*/ 0 h 50"/>
                  <a:gd name="T41" fmla="*/ 30 w 30"/>
                  <a:gd name="T42" fmla="*/ 50 h 5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0" h="50">
                    <a:moveTo>
                      <a:pt x="30" y="50"/>
                    </a:moveTo>
                    <a:lnTo>
                      <a:pt x="30" y="50"/>
                    </a:lnTo>
                    <a:lnTo>
                      <a:pt x="30" y="29"/>
                    </a:lnTo>
                    <a:lnTo>
                      <a:pt x="24" y="12"/>
                    </a:lnTo>
                    <a:lnTo>
                      <a:pt x="12" y="4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9" y="12"/>
                    </a:lnTo>
                    <a:lnTo>
                      <a:pt x="17" y="17"/>
                    </a:lnTo>
                    <a:lnTo>
                      <a:pt x="23" y="29"/>
                    </a:lnTo>
                    <a:lnTo>
                      <a:pt x="23" y="50"/>
                    </a:lnTo>
                    <a:lnTo>
                      <a:pt x="30" y="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Freeform 31"/>
              <p:cNvSpPr>
                <a:spLocks/>
              </p:cNvSpPr>
              <p:nvPr/>
            </p:nvSpPr>
            <p:spPr bwMode="auto">
              <a:xfrm>
                <a:off x="2556" y="577"/>
                <a:ext cx="43" cy="29"/>
              </a:xfrm>
              <a:custGeom>
                <a:avLst/>
                <a:gdLst>
                  <a:gd name="T0" fmla="*/ 43 w 43"/>
                  <a:gd name="T1" fmla="*/ 19 h 29"/>
                  <a:gd name="T2" fmla="*/ 41 w 43"/>
                  <a:gd name="T3" fmla="*/ 19 h 29"/>
                  <a:gd name="T4" fmla="*/ 36 w 43"/>
                  <a:gd name="T5" fmla="*/ 20 h 29"/>
                  <a:gd name="T6" fmla="*/ 30 w 43"/>
                  <a:gd name="T7" fmla="*/ 19 h 29"/>
                  <a:gd name="T8" fmla="*/ 22 w 43"/>
                  <a:gd name="T9" fmla="*/ 20 h 29"/>
                  <a:gd name="T10" fmla="*/ 16 w 43"/>
                  <a:gd name="T11" fmla="*/ 18 h 29"/>
                  <a:gd name="T12" fmla="*/ 10 w 43"/>
                  <a:gd name="T13" fmla="*/ 15 h 29"/>
                  <a:gd name="T14" fmla="*/ 7 w 43"/>
                  <a:gd name="T15" fmla="*/ 10 h 29"/>
                  <a:gd name="T16" fmla="*/ 7 w 43"/>
                  <a:gd name="T17" fmla="*/ 0 h 29"/>
                  <a:gd name="T18" fmla="*/ 0 w 43"/>
                  <a:gd name="T19" fmla="*/ 0 h 29"/>
                  <a:gd name="T20" fmla="*/ 0 w 43"/>
                  <a:gd name="T21" fmla="*/ 10 h 29"/>
                  <a:gd name="T22" fmla="*/ 5 w 43"/>
                  <a:gd name="T23" fmla="*/ 20 h 29"/>
                  <a:gd name="T24" fmla="*/ 13 w 43"/>
                  <a:gd name="T25" fmla="*/ 25 h 29"/>
                  <a:gd name="T26" fmla="*/ 22 w 43"/>
                  <a:gd name="T27" fmla="*/ 28 h 29"/>
                  <a:gd name="T28" fmla="*/ 30 w 43"/>
                  <a:gd name="T29" fmla="*/ 29 h 29"/>
                  <a:gd name="T30" fmla="*/ 36 w 43"/>
                  <a:gd name="T31" fmla="*/ 28 h 29"/>
                  <a:gd name="T32" fmla="*/ 41 w 43"/>
                  <a:gd name="T33" fmla="*/ 27 h 29"/>
                  <a:gd name="T34" fmla="*/ 43 w 43"/>
                  <a:gd name="T35" fmla="*/ 27 h 29"/>
                  <a:gd name="T36" fmla="*/ 43 w 43"/>
                  <a:gd name="T37" fmla="*/ 19 h 2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3"/>
                  <a:gd name="T58" fmla="*/ 0 h 29"/>
                  <a:gd name="T59" fmla="*/ 43 w 43"/>
                  <a:gd name="T60" fmla="*/ 29 h 29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3" h="29">
                    <a:moveTo>
                      <a:pt x="43" y="19"/>
                    </a:moveTo>
                    <a:lnTo>
                      <a:pt x="41" y="19"/>
                    </a:lnTo>
                    <a:lnTo>
                      <a:pt x="36" y="20"/>
                    </a:lnTo>
                    <a:lnTo>
                      <a:pt x="30" y="19"/>
                    </a:lnTo>
                    <a:lnTo>
                      <a:pt x="22" y="20"/>
                    </a:lnTo>
                    <a:lnTo>
                      <a:pt x="16" y="18"/>
                    </a:lnTo>
                    <a:lnTo>
                      <a:pt x="10" y="15"/>
                    </a:lnTo>
                    <a:lnTo>
                      <a:pt x="7" y="10"/>
                    </a:lnTo>
                    <a:lnTo>
                      <a:pt x="7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5" y="20"/>
                    </a:lnTo>
                    <a:lnTo>
                      <a:pt x="13" y="25"/>
                    </a:lnTo>
                    <a:lnTo>
                      <a:pt x="22" y="28"/>
                    </a:lnTo>
                    <a:lnTo>
                      <a:pt x="30" y="29"/>
                    </a:lnTo>
                    <a:lnTo>
                      <a:pt x="36" y="28"/>
                    </a:lnTo>
                    <a:lnTo>
                      <a:pt x="41" y="27"/>
                    </a:lnTo>
                    <a:lnTo>
                      <a:pt x="43" y="27"/>
                    </a:lnTo>
                    <a:lnTo>
                      <a:pt x="43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" name="Freeform 32"/>
              <p:cNvSpPr>
                <a:spLocks/>
              </p:cNvSpPr>
              <p:nvPr/>
            </p:nvSpPr>
            <p:spPr bwMode="auto">
              <a:xfrm>
                <a:off x="2438" y="531"/>
                <a:ext cx="197" cy="132"/>
              </a:xfrm>
              <a:custGeom>
                <a:avLst/>
                <a:gdLst>
                  <a:gd name="T0" fmla="*/ 21 w 197"/>
                  <a:gd name="T1" fmla="*/ 17 h 132"/>
                  <a:gd name="T2" fmla="*/ 23 w 197"/>
                  <a:gd name="T3" fmla="*/ 22 h 132"/>
                  <a:gd name="T4" fmla="*/ 31 w 197"/>
                  <a:gd name="T5" fmla="*/ 33 h 132"/>
                  <a:gd name="T6" fmla="*/ 40 w 197"/>
                  <a:gd name="T7" fmla="*/ 43 h 132"/>
                  <a:gd name="T8" fmla="*/ 48 w 197"/>
                  <a:gd name="T9" fmla="*/ 48 h 132"/>
                  <a:gd name="T10" fmla="*/ 51 w 197"/>
                  <a:gd name="T11" fmla="*/ 46 h 132"/>
                  <a:gd name="T12" fmla="*/ 56 w 197"/>
                  <a:gd name="T13" fmla="*/ 40 h 132"/>
                  <a:gd name="T14" fmla="*/ 62 w 197"/>
                  <a:gd name="T15" fmla="*/ 33 h 132"/>
                  <a:gd name="T16" fmla="*/ 68 w 197"/>
                  <a:gd name="T17" fmla="*/ 24 h 132"/>
                  <a:gd name="T18" fmla="*/ 75 w 197"/>
                  <a:gd name="T19" fmla="*/ 15 h 132"/>
                  <a:gd name="T20" fmla="*/ 81 w 197"/>
                  <a:gd name="T21" fmla="*/ 7 h 132"/>
                  <a:gd name="T22" fmla="*/ 89 w 197"/>
                  <a:gd name="T23" fmla="*/ 2 h 132"/>
                  <a:gd name="T24" fmla="*/ 95 w 197"/>
                  <a:gd name="T25" fmla="*/ 0 h 132"/>
                  <a:gd name="T26" fmla="*/ 106 w 197"/>
                  <a:gd name="T27" fmla="*/ 4 h 132"/>
                  <a:gd name="T28" fmla="*/ 115 w 197"/>
                  <a:gd name="T29" fmla="*/ 11 h 132"/>
                  <a:gd name="T30" fmla="*/ 121 w 197"/>
                  <a:gd name="T31" fmla="*/ 25 h 132"/>
                  <a:gd name="T32" fmla="*/ 121 w 197"/>
                  <a:gd name="T33" fmla="*/ 46 h 132"/>
                  <a:gd name="T34" fmla="*/ 121 w 197"/>
                  <a:gd name="T35" fmla="*/ 56 h 132"/>
                  <a:gd name="T36" fmla="*/ 125 w 197"/>
                  <a:gd name="T37" fmla="*/ 64 h 132"/>
                  <a:gd name="T38" fmla="*/ 132 w 197"/>
                  <a:gd name="T39" fmla="*/ 68 h 132"/>
                  <a:gd name="T40" fmla="*/ 140 w 197"/>
                  <a:gd name="T41" fmla="*/ 70 h 132"/>
                  <a:gd name="T42" fmla="*/ 148 w 197"/>
                  <a:gd name="T43" fmla="*/ 70 h 132"/>
                  <a:gd name="T44" fmla="*/ 154 w 197"/>
                  <a:gd name="T45" fmla="*/ 70 h 132"/>
                  <a:gd name="T46" fmla="*/ 159 w 197"/>
                  <a:gd name="T47" fmla="*/ 69 h 132"/>
                  <a:gd name="T48" fmla="*/ 161 w 197"/>
                  <a:gd name="T49" fmla="*/ 69 h 132"/>
                  <a:gd name="T50" fmla="*/ 164 w 197"/>
                  <a:gd name="T51" fmla="*/ 69 h 132"/>
                  <a:gd name="T52" fmla="*/ 170 w 197"/>
                  <a:gd name="T53" fmla="*/ 66 h 132"/>
                  <a:gd name="T54" fmla="*/ 181 w 197"/>
                  <a:gd name="T55" fmla="*/ 60 h 132"/>
                  <a:gd name="T56" fmla="*/ 197 w 197"/>
                  <a:gd name="T57" fmla="*/ 47 h 132"/>
                  <a:gd name="T58" fmla="*/ 195 w 197"/>
                  <a:gd name="T59" fmla="*/ 48 h 132"/>
                  <a:gd name="T60" fmla="*/ 193 w 197"/>
                  <a:gd name="T61" fmla="*/ 52 h 132"/>
                  <a:gd name="T62" fmla="*/ 188 w 197"/>
                  <a:gd name="T63" fmla="*/ 59 h 132"/>
                  <a:gd name="T64" fmla="*/ 182 w 197"/>
                  <a:gd name="T65" fmla="*/ 66 h 132"/>
                  <a:gd name="T66" fmla="*/ 175 w 197"/>
                  <a:gd name="T67" fmla="*/ 75 h 132"/>
                  <a:gd name="T68" fmla="*/ 168 w 197"/>
                  <a:gd name="T69" fmla="*/ 84 h 132"/>
                  <a:gd name="T70" fmla="*/ 159 w 197"/>
                  <a:gd name="T71" fmla="*/ 93 h 132"/>
                  <a:gd name="T72" fmla="*/ 151 w 197"/>
                  <a:gd name="T73" fmla="*/ 101 h 132"/>
                  <a:gd name="T74" fmla="*/ 141 w 197"/>
                  <a:gd name="T75" fmla="*/ 109 h 132"/>
                  <a:gd name="T76" fmla="*/ 132 w 197"/>
                  <a:gd name="T77" fmla="*/ 117 h 132"/>
                  <a:gd name="T78" fmla="*/ 123 w 197"/>
                  <a:gd name="T79" fmla="*/ 125 h 132"/>
                  <a:gd name="T80" fmla="*/ 113 w 197"/>
                  <a:gd name="T81" fmla="*/ 130 h 132"/>
                  <a:gd name="T82" fmla="*/ 102 w 197"/>
                  <a:gd name="T83" fmla="*/ 132 h 132"/>
                  <a:gd name="T84" fmla="*/ 92 w 197"/>
                  <a:gd name="T85" fmla="*/ 132 h 132"/>
                  <a:gd name="T86" fmla="*/ 81 w 197"/>
                  <a:gd name="T87" fmla="*/ 127 h 132"/>
                  <a:gd name="T88" fmla="*/ 71 w 197"/>
                  <a:gd name="T89" fmla="*/ 117 h 132"/>
                  <a:gd name="T90" fmla="*/ 60 w 197"/>
                  <a:gd name="T91" fmla="*/ 104 h 132"/>
                  <a:gd name="T92" fmla="*/ 50 w 197"/>
                  <a:gd name="T93" fmla="*/ 90 h 132"/>
                  <a:gd name="T94" fmla="*/ 41 w 197"/>
                  <a:gd name="T95" fmla="*/ 77 h 132"/>
                  <a:gd name="T96" fmla="*/ 33 w 197"/>
                  <a:gd name="T97" fmla="*/ 65 h 132"/>
                  <a:gd name="T98" fmla="*/ 25 w 197"/>
                  <a:gd name="T99" fmla="*/ 55 h 132"/>
                  <a:gd name="T100" fmla="*/ 17 w 197"/>
                  <a:gd name="T101" fmla="*/ 46 h 132"/>
                  <a:gd name="T102" fmla="*/ 9 w 197"/>
                  <a:gd name="T103" fmla="*/ 40 h 132"/>
                  <a:gd name="T104" fmla="*/ 0 w 197"/>
                  <a:gd name="T105" fmla="*/ 38 h 132"/>
                  <a:gd name="T106" fmla="*/ 21 w 197"/>
                  <a:gd name="T107" fmla="*/ 17 h 13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97"/>
                  <a:gd name="T163" fmla="*/ 0 h 132"/>
                  <a:gd name="T164" fmla="*/ 197 w 197"/>
                  <a:gd name="T165" fmla="*/ 132 h 132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97" h="132">
                    <a:moveTo>
                      <a:pt x="21" y="17"/>
                    </a:moveTo>
                    <a:lnTo>
                      <a:pt x="23" y="22"/>
                    </a:lnTo>
                    <a:lnTo>
                      <a:pt x="31" y="33"/>
                    </a:lnTo>
                    <a:lnTo>
                      <a:pt x="40" y="43"/>
                    </a:lnTo>
                    <a:lnTo>
                      <a:pt x="48" y="48"/>
                    </a:lnTo>
                    <a:lnTo>
                      <a:pt x="51" y="46"/>
                    </a:lnTo>
                    <a:lnTo>
                      <a:pt x="56" y="40"/>
                    </a:lnTo>
                    <a:lnTo>
                      <a:pt x="62" y="33"/>
                    </a:lnTo>
                    <a:lnTo>
                      <a:pt x="68" y="24"/>
                    </a:lnTo>
                    <a:lnTo>
                      <a:pt x="75" y="15"/>
                    </a:lnTo>
                    <a:lnTo>
                      <a:pt x="81" y="7"/>
                    </a:lnTo>
                    <a:lnTo>
                      <a:pt x="89" y="2"/>
                    </a:lnTo>
                    <a:lnTo>
                      <a:pt x="95" y="0"/>
                    </a:lnTo>
                    <a:lnTo>
                      <a:pt x="106" y="4"/>
                    </a:lnTo>
                    <a:lnTo>
                      <a:pt x="115" y="11"/>
                    </a:lnTo>
                    <a:lnTo>
                      <a:pt x="121" y="25"/>
                    </a:lnTo>
                    <a:lnTo>
                      <a:pt x="121" y="46"/>
                    </a:lnTo>
                    <a:lnTo>
                      <a:pt x="121" y="56"/>
                    </a:lnTo>
                    <a:lnTo>
                      <a:pt x="125" y="64"/>
                    </a:lnTo>
                    <a:lnTo>
                      <a:pt x="132" y="68"/>
                    </a:lnTo>
                    <a:lnTo>
                      <a:pt x="140" y="70"/>
                    </a:lnTo>
                    <a:lnTo>
                      <a:pt x="148" y="70"/>
                    </a:lnTo>
                    <a:lnTo>
                      <a:pt x="154" y="70"/>
                    </a:lnTo>
                    <a:lnTo>
                      <a:pt x="159" y="69"/>
                    </a:lnTo>
                    <a:lnTo>
                      <a:pt x="161" y="69"/>
                    </a:lnTo>
                    <a:lnTo>
                      <a:pt x="164" y="69"/>
                    </a:lnTo>
                    <a:lnTo>
                      <a:pt x="170" y="66"/>
                    </a:lnTo>
                    <a:lnTo>
                      <a:pt x="181" y="60"/>
                    </a:lnTo>
                    <a:lnTo>
                      <a:pt x="197" y="47"/>
                    </a:lnTo>
                    <a:lnTo>
                      <a:pt x="195" y="48"/>
                    </a:lnTo>
                    <a:lnTo>
                      <a:pt x="193" y="52"/>
                    </a:lnTo>
                    <a:lnTo>
                      <a:pt x="188" y="59"/>
                    </a:lnTo>
                    <a:lnTo>
                      <a:pt x="182" y="66"/>
                    </a:lnTo>
                    <a:lnTo>
                      <a:pt x="175" y="75"/>
                    </a:lnTo>
                    <a:lnTo>
                      <a:pt x="168" y="84"/>
                    </a:lnTo>
                    <a:lnTo>
                      <a:pt x="159" y="93"/>
                    </a:lnTo>
                    <a:lnTo>
                      <a:pt x="151" y="101"/>
                    </a:lnTo>
                    <a:lnTo>
                      <a:pt x="141" y="109"/>
                    </a:lnTo>
                    <a:lnTo>
                      <a:pt x="132" y="117"/>
                    </a:lnTo>
                    <a:lnTo>
                      <a:pt x="123" y="125"/>
                    </a:lnTo>
                    <a:lnTo>
                      <a:pt x="113" y="130"/>
                    </a:lnTo>
                    <a:lnTo>
                      <a:pt x="102" y="132"/>
                    </a:lnTo>
                    <a:lnTo>
                      <a:pt x="92" y="132"/>
                    </a:lnTo>
                    <a:lnTo>
                      <a:pt x="81" y="127"/>
                    </a:lnTo>
                    <a:lnTo>
                      <a:pt x="71" y="117"/>
                    </a:lnTo>
                    <a:lnTo>
                      <a:pt x="60" y="104"/>
                    </a:lnTo>
                    <a:lnTo>
                      <a:pt x="50" y="90"/>
                    </a:lnTo>
                    <a:lnTo>
                      <a:pt x="41" y="77"/>
                    </a:lnTo>
                    <a:lnTo>
                      <a:pt x="33" y="65"/>
                    </a:lnTo>
                    <a:lnTo>
                      <a:pt x="25" y="55"/>
                    </a:lnTo>
                    <a:lnTo>
                      <a:pt x="17" y="46"/>
                    </a:lnTo>
                    <a:lnTo>
                      <a:pt x="9" y="40"/>
                    </a:lnTo>
                    <a:lnTo>
                      <a:pt x="0" y="38"/>
                    </a:lnTo>
                    <a:lnTo>
                      <a:pt x="21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" name="Freeform 33"/>
              <p:cNvSpPr>
                <a:spLocks/>
              </p:cNvSpPr>
              <p:nvPr/>
            </p:nvSpPr>
            <p:spPr bwMode="auto">
              <a:xfrm>
                <a:off x="495" y="574"/>
                <a:ext cx="1972" cy="3259"/>
              </a:xfrm>
              <a:custGeom>
                <a:avLst/>
                <a:gdLst>
                  <a:gd name="T0" fmla="*/ 0 w 1972"/>
                  <a:gd name="T1" fmla="*/ 3149 h 3259"/>
                  <a:gd name="T2" fmla="*/ 0 w 1972"/>
                  <a:gd name="T3" fmla="*/ 96 h 3259"/>
                  <a:gd name="T4" fmla="*/ 1 w 1972"/>
                  <a:gd name="T5" fmla="*/ 80 h 3259"/>
                  <a:gd name="T6" fmla="*/ 7 w 1972"/>
                  <a:gd name="T7" fmla="*/ 63 h 3259"/>
                  <a:gd name="T8" fmla="*/ 14 w 1972"/>
                  <a:gd name="T9" fmla="*/ 48 h 3259"/>
                  <a:gd name="T10" fmla="*/ 25 w 1972"/>
                  <a:gd name="T11" fmla="*/ 32 h 3259"/>
                  <a:gd name="T12" fmla="*/ 38 w 1972"/>
                  <a:gd name="T13" fmla="*/ 19 h 3259"/>
                  <a:gd name="T14" fmla="*/ 55 w 1972"/>
                  <a:gd name="T15" fmla="*/ 9 h 3259"/>
                  <a:gd name="T16" fmla="*/ 72 w 1972"/>
                  <a:gd name="T17" fmla="*/ 3 h 3259"/>
                  <a:gd name="T18" fmla="*/ 93 w 1972"/>
                  <a:gd name="T19" fmla="*/ 0 h 3259"/>
                  <a:gd name="T20" fmla="*/ 1892 w 1972"/>
                  <a:gd name="T21" fmla="*/ 0 h 3259"/>
                  <a:gd name="T22" fmla="*/ 1907 w 1972"/>
                  <a:gd name="T23" fmla="*/ 1 h 3259"/>
                  <a:gd name="T24" fmla="*/ 1920 w 1972"/>
                  <a:gd name="T25" fmla="*/ 6 h 3259"/>
                  <a:gd name="T26" fmla="*/ 1935 w 1972"/>
                  <a:gd name="T27" fmla="*/ 14 h 3259"/>
                  <a:gd name="T28" fmla="*/ 1947 w 1972"/>
                  <a:gd name="T29" fmla="*/ 25 h 3259"/>
                  <a:gd name="T30" fmla="*/ 1957 w 1972"/>
                  <a:gd name="T31" fmla="*/ 38 h 3259"/>
                  <a:gd name="T32" fmla="*/ 1965 w 1972"/>
                  <a:gd name="T33" fmla="*/ 52 h 3259"/>
                  <a:gd name="T34" fmla="*/ 1970 w 1972"/>
                  <a:gd name="T35" fmla="*/ 66 h 3259"/>
                  <a:gd name="T36" fmla="*/ 1972 w 1972"/>
                  <a:gd name="T37" fmla="*/ 82 h 3259"/>
                  <a:gd name="T38" fmla="*/ 1972 w 1972"/>
                  <a:gd name="T39" fmla="*/ 3164 h 3259"/>
                  <a:gd name="T40" fmla="*/ 1970 w 1972"/>
                  <a:gd name="T41" fmla="*/ 3179 h 3259"/>
                  <a:gd name="T42" fmla="*/ 1965 w 1972"/>
                  <a:gd name="T43" fmla="*/ 3195 h 3259"/>
                  <a:gd name="T44" fmla="*/ 1957 w 1972"/>
                  <a:gd name="T45" fmla="*/ 3210 h 3259"/>
                  <a:gd name="T46" fmla="*/ 1946 w 1972"/>
                  <a:gd name="T47" fmla="*/ 3226 h 3259"/>
                  <a:gd name="T48" fmla="*/ 1932 w 1972"/>
                  <a:gd name="T49" fmla="*/ 3239 h 3259"/>
                  <a:gd name="T50" fmla="*/ 1918 w 1972"/>
                  <a:gd name="T51" fmla="*/ 3250 h 3259"/>
                  <a:gd name="T52" fmla="*/ 1902 w 1972"/>
                  <a:gd name="T53" fmla="*/ 3257 h 3259"/>
                  <a:gd name="T54" fmla="*/ 1885 w 1972"/>
                  <a:gd name="T55" fmla="*/ 3259 h 3259"/>
                  <a:gd name="T56" fmla="*/ 109 w 1972"/>
                  <a:gd name="T57" fmla="*/ 3259 h 3259"/>
                  <a:gd name="T58" fmla="*/ 92 w 1972"/>
                  <a:gd name="T59" fmla="*/ 3258 h 3259"/>
                  <a:gd name="T60" fmla="*/ 72 w 1972"/>
                  <a:gd name="T61" fmla="*/ 3253 h 3259"/>
                  <a:gd name="T62" fmla="*/ 54 w 1972"/>
                  <a:gd name="T63" fmla="*/ 3244 h 3259"/>
                  <a:gd name="T64" fmla="*/ 37 w 1972"/>
                  <a:gd name="T65" fmla="*/ 3232 h 3259"/>
                  <a:gd name="T66" fmla="*/ 23 w 1972"/>
                  <a:gd name="T67" fmla="*/ 3217 h 3259"/>
                  <a:gd name="T68" fmla="*/ 11 w 1972"/>
                  <a:gd name="T69" fmla="*/ 3197 h 3259"/>
                  <a:gd name="T70" fmla="*/ 2 w 1972"/>
                  <a:gd name="T71" fmla="*/ 3175 h 3259"/>
                  <a:gd name="T72" fmla="*/ 0 w 1972"/>
                  <a:gd name="T73" fmla="*/ 3149 h 3259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972"/>
                  <a:gd name="T112" fmla="*/ 0 h 3259"/>
                  <a:gd name="T113" fmla="*/ 1972 w 1972"/>
                  <a:gd name="T114" fmla="*/ 3259 h 3259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972" h="3259">
                    <a:moveTo>
                      <a:pt x="0" y="3149"/>
                    </a:moveTo>
                    <a:lnTo>
                      <a:pt x="0" y="96"/>
                    </a:lnTo>
                    <a:lnTo>
                      <a:pt x="1" y="80"/>
                    </a:lnTo>
                    <a:lnTo>
                      <a:pt x="7" y="63"/>
                    </a:lnTo>
                    <a:lnTo>
                      <a:pt x="14" y="48"/>
                    </a:lnTo>
                    <a:lnTo>
                      <a:pt x="25" y="32"/>
                    </a:lnTo>
                    <a:lnTo>
                      <a:pt x="38" y="19"/>
                    </a:lnTo>
                    <a:lnTo>
                      <a:pt x="55" y="9"/>
                    </a:lnTo>
                    <a:lnTo>
                      <a:pt x="72" y="3"/>
                    </a:lnTo>
                    <a:lnTo>
                      <a:pt x="93" y="0"/>
                    </a:lnTo>
                    <a:lnTo>
                      <a:pt x="1892" y="0"/>
                    </a:lnTo>
                    <a:lnTo>
                      <a:pt x="1907" y="1"/>
                    </a:lnTo>
                    <a:lnTo>
                      <a:pt x="1920" y="6"/>
                    </a:lnTo>
                    <a:lnTo>
                      <a:pt x="1935" y="14"/>
                    </a:lnTo>
                    <a:lnTo>
                      <a:pt x="1947" y="25"/>
                    </a:lnTo>
                    <a:lnTo>
                      <a:pt x="1957" y="38"/>
                    </a:lnTo>
                    <a:lnTo>
                      <a:pt x="1965" y="52"/>
                    </a:lnTo>
                    <a:lnTo>
                      <a:pt x="1970" y="66"/>
                    </a:lnTo>
                    <a:lnTo>
                      <a:pt x="1972" y="82"/>
                    </a:lnTo>
                    <a:lnTo>
                      <a:pt x="1972" y="3164"/>
                    </a:lnTo>
                    <a:lnTo>
                      <a:pt x="1970" y="3179"/>
                    </a:lnTo>
                    <a:lnTo>
                      <a:pt x="1965" y="3195"/>
                    </a:lnTo>
                    <a:lnTo>
                      <a:pt x="1957" y="3210"/>
                    </a:lnTo>
                    <a:lnTo>
                      <a:pt x="1946" y="3226"/>
                    </a:lnTo>
                    <a:lnTo>
                      <a:pt x="1932" y="3239"/>
                    </a:lnTo>
                    <a:lnTo>
                      <a:pt x="1918" y="3250"/>
                    </a:lnTo>
                    <a:lnTo>
                      <a:pt x="1902" y="3257"/>
                    </a:lnTo>
                    <a:lnTo>
                      <a:pt x="1885" y="3259"/>
                    </a:lnTo>
                    <a:lnTo>
                      <a:pt x="109" y="3259"/>
                    </a:lnTo>
                    <a:lnTo>
                      <a:pt x="92" y="3258"/>
                    </a:lnTo>
                    <a:lnTo>
                      <a:pt x="72" y="3253"/>
                    </a:lnTo>
                    <a:lnTo>
                      <a:pt x="54" y="3244"/>
                    </a:lnTo>
                    <a:lnTo>
                      <a:pt x="37" y="3232"/>
                    </a:lnTo>
                    <a:lnTo>
                      <a:pt x="23" y="3217"/>
                    </a:lnTo>
                    <a:lnTo>
                      <a:pt x="11" y="3197"/>
                    </a:lnTo>
                    <a:lnTo>
                      <a:pt x="2" y="3175"/>
                    </a:lnTo>
                    <a:lnTo>
                      <a:pt x="0" y="3149"/>
                    </a:lnTo>
                    <a:close/>
                  </a:path>
                </a:pathLst>
              </a:custGeom>
              <a:solidFill>
                <a:srgbClr val="FFF2D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" name="Freeform 34"/>
              <p:cNvSpPr>
                <a:spLocks/>
              </p:cNvSpPr>
              <p:nvPr/>
            </p:nvSpPr>
            <p:spPr bwMode="auto">
              <a:xfrm>
                <a:off x="490" y="670"/>
                <a:ext cx="10" cy="3053"/>
              </a:xfrm>
              <a:custGeom>
                <a:avLst/>
                <a:gdLst>
                  <a:gd name="T0" fmla="*/ 0 w 10"/>
                  <a:gd name="T1" fmla="*/ 0 h 3053"/>
                  <a:gd name="T2" fmla="*/ 0 w 10"/>
                  <a:gd name="T3" fmla="*/ 0 h 3053"/>
                  <a:gd name="T4" fmla="*/ 0 w 10"/>
                  <a:gd name="T5" fmla="*/ 3053 h 3053"/>
                  <a:gd name="T6" fmla="*/ 10 w 10"/>
                  <a:gd name="T7" fmla="*/ 3053 h 3053"/>
                  <a:gd name="T8" fmla="*/ 10 w 10"/>
                  <a:gd name="T9" fmla="*/ 0 h 3053"/>
                  <a:gd name="T10" fmla="*/ 10 w 10"/>
                  <a:gd name="T11" fmla="*/ 0 h 3053"/>
                  <a:gd name="T12" fmla="*/ 0 w 10"/>
                  <a:gd name="T13" fmla="*/ 0 h 305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"/>
                  <a:gd name="T22" fmla="*/ 0 h 3053"/>
                  <a:gd name="T23" fmla="*/ 10 w 10"/>
                  <a:gd name="T24" fmla="*/ 3053 h 305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" h="3053">
                    <a:moveTo>
                      <a:pt x="0" y="0"/>
                    </a:moveTo>
                    <a:lnTo>
                      <a:pt x="0" y="0"/>
                    </a:lnTo>
                    <a:lnTo>
                      <a:pt x="0" y="3053"/>
                    </a:lnTo>
                    <a:lnTo>
                      <a:pt x="10" y="3053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" name="Freeform 35"/>
              <p:cNvSpPr>
                <a:spLocks/>
              </p:cNvSpPr>
              <p:nvPr/>
            </p:nvSpPr>
            <p:spPr bwMode="auto">
              <a:xfrm>
                <a:off x="490" y="569"/>
                <a:ext cx="98" cy="101"/>
              </a:xfrm>
              <a:custGeom>
                <a:avLst/>
                <a:gdLst>
                  <a:gd name="T0" fmla="*/ 98 w 98"/>
                  <a:gd name="T1" fmla="*/ 0 h 101"/>
                  <a:gd name="T2" fmla="*/ 98 w 98"/>
                  <a:gd name="T3" fmla="*/ 0 h 101"/>
                  <a:gd name="T4" fmla="*/ 77 w 98"/>
                  <a:gd name="T5" fmla="*/ 4 h 101"/>
                  <a:gd name="T6" fmla="*/ 59 w 98"/>
                  <a:gd name="T7" fmla="*/ 10 h 101"/>
                  <a:gd name="T8" fmla="*/ 41 w 98"/>
                  <a:gd name="T9" fmla="*/ 21 h 101"/>
                  <a:gd name="T10" fmla="*/ 28 w 98"/>
                  <a:gd name="T11" fmla="*/ 35 h 101"/>
                  <a:gd name="T12" fmla="*/ 16 w 98"/>
                  <a:gd name="T13" fmla="*/ 50 h 101"/>
                  <a:gd name="T14" fmla="*/ 8 w 98"/>
                  <a:gd name="T15" fmla="*/ 67 h 101"/>
                  <a:gd name="T16" fmla="*/ 2 w 98"/>
                  <a:gd name="T17" fmla="*/ 85 h 101"/>
                  <a:gd name="T18" fmla="*/ 0 w 98"/>
                  <a:gd name="T19" fmla="*/ 101 h 101"/>
                  <a:gd name="T20" fmla="*/ 10 w 98"/>
                  <a:gd name="T21" fmla="*/ 101 h 101"/>
                  <a:gd name="T22" fmla="*/ 10 w 98"/>
                  <a:gd name="T23" fmla="*/ 85 h 101"/>
                  <a:gd name="T24" fmla="*/ 16 w 98"/>
                  <a:gd name="T25" fmla="*/ 70 h 101"/>
                  <a:gd name="T26" fmla="*/ 23 w 98"/>
                  <a:gd name="T27" fmla="*/ 55 h 101"/>
                  <a:gd name="T28" fmla="*/ 33 w 98"/>
                  <a:gd name="T29" fmla="*/ 40 h 101"/>
                  <a:gd name="T30" fmla="*/ 46 w 98"/>
                  <a:gd name="T31" fmla="*/ 28 h 101"/>
                  <a:gd name="T32" fmla="*/ 62 w 98"/>
                  <a:gd name="T33" fmla="*/ 18 h 101"/>
                  <a:gd name="T34" fmla="*/ 77 w 98"/>
                  <a:gd name="T35" fmla="*/ 11 h 101"/>
                  <a:gd name="T36" fmla="*/ 98 w 98"/>
                  <a:gd name="T37" fmla="*/ 10 h 101"/>
                  <a:gd name="T38" fmla="*/ 98 w 98"/>
                  <a:gd name="T39" fmla="*/ 10 h 101"/>
                  <a:gd name="T40" fmla="*/ 98 w 98"/>
                  <a:gd name="T41" fmla="*/ 0 h 101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98"/>
                  <a:gd name="T64" fmla="*/ 0 h 101"/>
                  <a:gd name="T65" fmla="*/ 98 w 98"/>
                  <a:gd name="T66" fmla="*/ 101 h 101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98" h="101">
                    <a:moveTo>
                      <a:pt x="98" y="0"/>
                    </a:moveTo>
                    <a:lnTo>
                      <a:pt x="98" y="0"/>
                    </a:lnTo>
                    <a:lnTo>
                      <a:pt x="77" y="4"/>
                    </a:lnTo>
                    <a:lnTo>
                      <a:pt x="59" y="10"/>
                    </a:lnTo>
                    <a:lnTo>
                      <a:pt x="41" y="21"/>
                    </a:lnTo>
                    <a:lnTo>
                      <a:pt x="28" y="35"/>
                    </a:lnTo>
                    <a:lnTo>
                      <a:pt x="16" y="50"/>
                    </a:lnTo>
                    <a:lnTo>
                      <a:pt x="8" y="67"/>
                    </a:lnTo>
                    <a:lnTo>
                      <a:pt x="2" y="85"/>
                    </a:lnTo>
                    <a:lnTo>
                      <a:pt x="0" y="101"/>
                    </a:lnTo>
                    <a:lnTo>
                      <a:pt x="10" y="101"/>
                    </a:lnTo>
                    <a:lnTo>
                      <a:pt x="10" y="85"/>
                    </a:lnTo>
                    <a:lnTo>
                      <a:pt x="16" y="70"/>
                    </a:lnTo>
                    <a:lnTo>
                      <a:pt x="23" y="55"/>
                    </a:lnTo>
                    <a:lnTo>
                      <a:pt x="33" y="40"/>
                    </a:lnTo>
                    <a:lnTo>
                      <a:pt x="46" y="28"/>
                    </a:lnTo>
                    <a:lnTo>
                      <a:pt x="62" y="18"/>
                    </a:lnTo>
                    <a:lnTo>
                      <a:pt x="77" y="11"/>
                    </a:lnTo>
                    <a:lnTo>
                      <a:pt x="98" y="10"/>
                    </a:lnTo>
                    <a:lnTo>
                      <a:pt x="9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" name="Freeform 36"/>
              <p:cNvSpPr>
                <a:spLocks/>
              </p:cNvSpPr>
              <p:nvPr/>
            </p:nvSpPr>
            <p:spPr bwMode="auto">
              <a:xfrm>
                <a:off x="588" y="569"/>
                <a:ext cx="1799" cy="10"/>
              </a:xfrm>
              <a:custGeom>
                <a:avLst/>
                <a:gdLst>
                  <a:gd name="T0" fmla="*/ 1799 w 1799"/>
                  <a:gd name="T1" fmla="*/ 0 h 10"/>
                  <a:gd name="T2" fmla="*/ 1799 w 1799"/>
                  <a:gd name="T3" fmla="*/ 0 h 10"/>
                  <a:gd name="T4" fmla="*/ 0 w 1799"/>
                  <a:gd name="T5" fmla="*/ 0 h 10"/>
                  <a:gd name="T6" fmla="*/ 0 w 1799"/>
                  <a:gd name="T7" fmla="*/ 10 h 10"/>
                  <a:gd name="T8" fmla="*/ 1799 w 1799"/>
                  <a:gd name="T9" fmla="*/ 10 h 10"/>
                  <a:gd name="T10" fmla="*/ 1799 w 1799"/>
                  <a:gd name="T11" fmla="*/ 10 h 10"/>
                  <a:gd name="T12" fmla="*/ 1799 w 1799"/>
                  <a:gd name="T13" fmla="*/ 0 h 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99"/>
                  <a:gd name="T22" fmla="*/ 0 h 10"/>
                  <a:gd name="T23" fmla="*/ 1799 w 1799"/>
                  <a:gd name="T24" fmla="*/ 10 h 1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99" h="10">
                    <a:moveTo>
                      <a:pt x="1799" y="0"/>
                    </a:moveTo>
                    <a:lnTo>
                      <a:pt x="179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799" y="10"/>
                    </a:lnTo>
                    <a:lnTo>
                      <a:pt x="179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" name="Freeform 37"/>
              <p:cNvSpPr>
                <a:spLocks/>
              </p:cNvSpPr>
              <p:nvPr/>
            </p:nvSpPr>
            <p:spPr bwMode="auto">
              <a:xfrm>
                <a:off x="2387" y="569"/>
                <a:ext cx="85" cy="87"/>
              </a:xfrm>
              <a:custGeom>
                <a:avLst/>
                <a:gdLst>
                  <a:gd name="T0" fmla="*/ 85 w 85"/>
                  <a:gd name="T1" fmla="*/ 87 h 87"/>
                  <a:gd name="T2" fmla="*/ 85 w 85"/>
                  <a:gd name="T3" fmla="*/ 87 h 87"/>
                  <a:gd name="T4" fmla="*/ 82 w 85"/>
                  <a:gd name="T5" fmla="*/ 70 h 87"/>
                  <a:gd name="T6" fmla="*/ 77 w 85"/>
                  <a:gd name="T7" fmla="*/ 55 h 87"/>
                  <a:gd name="T8" fmla="*/ 68 w 85"/>
                  <a:gd name="T9" fmla="*/ 40 h 87"/>
                  <a:gd name="T10" fmla="*/ 57 w 85"/>
                  <a:gd name="T11" fmla="*/ 27 h 87"/>
                  <a:gd name="T12" fmla="*/ 45 w 85"/>
                  <a:gd name="T13" fmla="*/ 15 h 87"/>
                  <a:gd name="T14" fmla="*/ 29 w 85"/>
                  <a:gd name="T15" fmla="*/ 8 h 87"/>
                  <a:gd name="T16" fmla="*/ 15 w 85"/>
                  <a:gd name="T17" fmla="*/ 2 h 87"/>
                  <a:gd name="T18" fmla="*/ 0 w 85"/>
                  <a:gd name="T19" fmla="*/ 0 h 87"/>
                  <a:gd name="T20" fmla="*/ 0 w 85"/>
                  <a:gd name="T21" fmla="*/ 10 h 87"/>
                  <a:gd name="T22" fmla="*/ 15 w 85"/>
                  <a:gd name="T23" fmla="*/ 10 h 87"/>
                  <a:gd name="T24" fmla="*/ 27 w 85"/>
                  <a:gd name="T25" fmla="*/ 15 h 87"/>
                  <a:gd name="T26" fmla="*/ 40 w 85"/>
                  <a:gd name="T27" fmla="*/ 23 h 87"/>
                  <a:gd name="T28" fmla="*/ 52 w 85"/>
                  <a:gd name="T29" fmla="*/ 32 h 87"/>
                  <a:gd name="T30" fmla="*/ 61 w 85"/>
                  <a:gd name="T31" fmla="*/ 45 h 87"/>
                  <a:gd name="T32" fmla="*/ 69 w 85"/>
                  <a:gd name="T33" fmla="*/ 58 h 87"/>
                  <a:gd name="T34" fmla="*/ 74 w 85"/>
                  <a:gd name="T35" fmla="*/ 72 h 87"/>
                  <a:gd name="T36" fmla="*/ 76 w 85"/>
                  <a:gd name="T37" fmla="*/ 87 h 87"/>
                  <a:gd name="T38" fmla="*/ 76 w 85"/>
                  <a:gd name="T39" fmla="*/ 87 h 87"/>
                  <a:gd name="T40" fmla="*/ 85 w 85"/>
                  <a:gd name="T41" fmla="*/ 87 h 8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85"/>
                  <a:gd name="T64" fmla="*/ 0 h 87"/>
                  <a:gd name="T65" fmla="*/ 85 w 85"/>
                  <a:gd name="T66" fmla="*/ 87 h 87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85" h="87">
                    <a:moveTo>
                      <a:pt x="85" y="87"/>
                    </a:moveTo>
                    <a:lnTo>
                      <a:pt x="85" y="87"/>
                    </a:lnTo>
                    <a:lnTo>
                      <a:pt x="82" y="70"/>
                    </a:lnTo>
                    <a:lnTo>
                      <a:pt x="77" y="55"/>
                    </a:lnTo>
                    <a:lnTo>
                      <a:pt x="68" y="40"/>
                    </a:lnTo>
                    <a:lnTo>
                      <a:pt x="57" y="27"/>
                    </a:lnTo>
                    <a:lnTo>
                      <a:pt x="45" y="15"/>
                    </a:lnTo>
                    <a:lnTo>
                      <a:pt x="29" y="8"/>
                    </a:lnTo>
                    <a:lnTo>
                      <a:pt x="15" y="2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5" y="10"/>
                    </a:lnTo>
                    <a:lnTo>
                      <a:pt x="27" y="15"/>
                    </a:lnTo>
                    <a:lnTo>
                      <a:pt x="40" y="23"/>
                    </a:lnTo>
                    <a:lnTo>
                      <a:pt x="52" y="32"/>
                    </a:lnTo>
                    <a:lnTo>
                      <a:pt x="61" y="45"/>
                    </a:lnTo>
                    <a:lnTo>
                      <a:pt x="69" y="58"/>
                    </a:lnTo>
                    <a:lnTo>
                      <a:pt x="74" y="72"/>
                    </a:lnTo>
                    <a:lnTo>
                      <a:pt x="76" y="87"/>
                    </a:lnTo>
                    <a:lnTo>
                      <a:pt x="85" y="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" name="Freeform 38"/>
              <p:cNvSpPr>
                <a:spLocks/>
              </p:cNvSpPr>
              <p:nvPr/>
            </p:nvSpPr>
            <p:spPr bwMode="auto">
              <a:xfrm>
                <a:off x="2463" y="656"/>
                <a:ext cx="9" cy="3082"/>
              </a:xfrm>
              <a:custGeom>
                <a:avLst/>
                <a:gdLst>
                  <a:gd name="T0" fmla="*/ 9 w 9"/>
                  <a:gd name="T1" fmla="*/ 3082 h 3082"/>
                  <a:gd name="T2" fmla="*/ 9 w 9"/>
                  <a:gd name="T3" fmla="*/ 3082 h 3082"/>
                  <a:gd name="T4" fmla="*/ 9 w 9"/>
                  <a:gd name="T5" fmla="*/ 0 h 3082"/>
                  <a:gd name="T6" fmla="*/ 0 w 9"/>
                  <a:gd name="T7" fmla="*/ 0 h 3082"/>
                  <a:gd name="T8" fmla="*/ 0 w 9"/>
                  <a:gd name="T9" fmla="*/ 3082 h 3082"/>
                  <a:gd name="T10" fmla="*/ 0 w 9"/>
                  <a:gd name="T11" fmla="*/ 3082 h 3082"/>
                  <a:gd name="T12" fmla="*/ 9 w 9"/>
                  <a:gd name="T13" fmla="*/ 3082 h 308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"/>
                  <a:gd name="T22" fmla="*/ 0 h 3082"/>
                  <a:gd name="T23" fmla="*/ 9 w 9"/>
                  <a:gd name="T24" fmla="*/ 3082 h 308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" h="3082">
                    <a:moveTo>
                      <a:pt x="9" y="3082"/>
                    </a:moveTo>
                    <a:lnTo>
                      <a:pt x="9" y="3082"/>
                    </a:lnTo>
                    <a:lnTo>
                      <a:pt x="9" y="0"/>
                    </a:lnTo>
                    <a:lnTo>
                      <a:pt x="0" y="0"/>
                    </a:lnTo>
                    <a:lnTo>
                      <a:pt x="0" y="3082"/>
                    </a:lnTo>
                    <a:lnTo>
                      <a:pt x="9" y="30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" name="Freeform 39"/>
              <p:cNvSpPr>
                <a:spLocks/>
              </p:cNvSpPr>
              <p:nvPr/>
            </p:nvSpPr>
            <p:spPr bwMode="auto">
              <a:xfrm>
                <a:off x="2380" y="3738"/>
                <a:ext cx="92" cy="100"/>
              </a:xfrm>
              <a:custGeom>
                <a:avLst/>
                <a:gdLst>
                  <a:gd name="T0" fmla="*/ 0 w 92"/>
                  <a:gd name="T1" fmla="*/ 100 h 100"/>
                  <a:gd name="T2" fmla="*/ 0 w 92"/>
                  <a:gd name="T3" fmla="*/ 100 h 100"/>
                  <a:gd name="T4" fmla="*/ 18 w 92"/>
                  <a:gd name="T5" fmla="*/ 97 h 100"/>
                  <a:gd name="T6" fmla="*/ 34 w 92"/>
                  <a:gd name="T7" fmla="*/ 90 h 100"/>
                  <a:gd name="T8" fmla="*/ 50 w 92"/>
                  <a:gd name="T9" fmla="*/ 78 h 100"/>
                  <a:gd name="T10" fmla="*/ 63 w 92"/>
                  <a:gd name="T11" fmla="*/ 64 h 100"/>
                  <a:gd name="T12" fmla="*/ 75 w 92"/>
                  <a:gd name="T13" fmla="*/ 49 h 100"/>
                  <a:gd name="T14" fmla="*/ 84 w 92"/>
                  <a:gd name="T15" fmla="*/ 32 h 100"/>
                  <a:gd name="T16" fmla="*/ 89 w 92"/>
                  <a:gd name="T17" fmla="*/ 15 h 100"/>
                  <a:gd name="T18" fmla="*/ 92 w 92"/>
                  <a:gd name="T19" fmla="*/ 0 h 100"/>
                  <a:gd name="T20" fmla="*/ 83 w 92"/>
                  <a:gd name="T21" fmla="*/ 0 h 100"/>
                  <a:gd name="T22" fmla="*/ 81 w 92"/>
                  <a:gd name="T23" fmla="*/ 15 h 100"/>
                  <a:gd name="T24" fmla="*/ 76 w 92"/>
                  <a:gd name="T25" fmla="*/ 29 h 100"/>
                  <a:gd name="T26" fmla="*/ 68 w 92"/>
                  <a:gd name="T27" fmla="*/ 44 h 100"/>
                  <a:gd name="T28" fmla="*/ 58 w 92"/>
                  <a:gd name="T29" fmla="*/ 59 h 100"/>
                  <a:gd name="T30" fmla="*/ 45 w 92"/>
                  <a:gd name="T31" fmla="*/ 71 h 100"/>
                  <a:gd name="T32" fmla="*/ 32 w 92"/>
                  <a:gd name="T33" fmla="*/ 82 h 100"/>
                  <a:gd name="T34" fmla="*/ 16 w 92"/>
                  <a:gd name="T35" fmla="*/ 89 h 100"/>
                  <a:gd name="T36" fmla="*/ 0 w 92"/>
                  <a:gd name="T37" fmla="*/ 90 h 100"/>
                  <a:gd name="T38" fmla="*/ 0 w 92"/>
                  <a:gd name="T39" fmla="*/ 90 h 100"/>
                  <a:gd name="T40" fmla="*/ 0 w 92"/>
                  <a:gd name="T41" fmla="*/ 100 h 10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92"/>
                  <a:gd name="T64" fmla="*/ 0 h 100"/>
                  <a:gd name="T65" fmla="*/ 92 w 92"/>
                  <a:gd name="T66" fmla="*/ 100 h 100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92" h="100">
                    <a:moveTo>
                      <a:pt x="0" y="100"/>
                    </a:moveTo>
                    <a:lnTo>
                      <a:pt x="0" y="100"/>
                    </a:lnTo>
                    <a:lnTo>
                      <a:pt x="18" y="97"/>
                    </a:lnTo>
                    <a:lnTo>
                      <a:pt x="34" y="90"/>
                    </a:lnTo>
                    <a:lnTo>
                      <a:pt x="50" y="78"/>
                    </a:lnTo>
                    <a:lnTo>
                      <a:pt x="63" y="64"/>
                    </a:lnTo>
                    <a:lnTo>
                      <a:pt x="75" y="49"/>
                    </a:lnTo>
                    <a:lnTo>
                      <a:pt x="84" y="32"/>
                    </a:lnTo>
                    <a:lnTo>
                      <a:pt x="89" y="15"/>
                    </a:lnTo>
                    <a:lnTo>
                      <a:pt x="92" y="0"/>
                    </a:lnTo>
                    <a:lnTo>
                      <a:pt x="83" y="0"/>
                    </a:lnTo>
                    <a:lnTo>
                      <a:pt x="81" y="15"/>
                    </a:lnTo>
                    <a:lnTo>
                      <a:pt x="76" y="29"/>
                    </a:lnTo>
                    <a:lnTo>
                      <a:pt x="68" y="44"/>
                    </a:lnTo>
                    <a:lnTo>
                      <a:pt x="58" y="59"/>
                    </a:lnTo>
                    <a:lnTo>
                      <a:pt x="45" y="71"/>
                    </a:lnTo>
                    <a:lnTo>
                      <a:pt x="32" y="82"/>
                    </a:lnTo>
                    <a:lnTo>
                      <a:pt x="16" y="89"/>
                    </a:lnTo>
                    <a:lnTo>
                      <a:pt x="0" y="90"/>
                    </a:lnTo>
                    <a:lnTo>
                      <a:pt x="0" y="10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Freeform 40"/>
              <p:cNvSpPr>
                <a:spLocks/>
              </p:cNvSpPr>
              <p:nvPr/>
            </p:nvSpPr>
            <p:spPr bwMode="auto">
              <a:xfrm>
                <a:off x="604" y="3828"/>
                <a:ext cx="1776" cy="10"/>
              </a:xfrm>
              <a:custGeom>
                <a:avLst/>
                <a:gdLst>
                  <a:gd name="T0" fmla="*/ 0 w 1776"/>
                  <a:gd name="T1" fmla="*/ 10 h 10"/>
                  <a:gd name="T2" fmla="*/ 0 w 1776"/>
                  <a:gd name="T3" fmla="*/ 10 h 10"/>
                  <a:gd name="T4" fmla="*/ 1776 w 1776"/>
                  <a:gd name="T5" fmla="*/ 10 h 10"/>
                  <a:gd name="T6" fmla="*/ 1776 w 1776"/>
                  <a:gd name="T7" fmla="*/ 0 h 10"/>
                  <a:gd name="T8" fmla="*/ 0 w 1776"/>
                  <a:gd name="T9" fmla="*/ 0 h 10"/>
                  <a:gd name="T10" fmla="*/ 0 w 1776"/>
                  <a:gd name="T11" fmla="*/ 0 h 10"/>
                  <a:gd name="T12" fmla="*/ 0 w 1776"/>
                  <a:gd name="T13" fmla="*/ 10 h 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76"/>
                  <a:gd name="T22" fmla="*/ 0 h 10"/>
                  <a:gd name="T23" fmla="*/ 1776 w 1776"/>
                  <a:gd name="T24" fmla="*/ 10 h 1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76" h="10">
                    <a:moveTo>
                      <a:pt x="0" y="10"/>
                    </a:moveTo>
                    <a:lnTo>
                      <a:pt x="0" y="10"/>
                    </a:lnTo>
                    <a:lnTo>
                      <a:pt x="1776" y="10"/>
                    </a:lnTo>
                    <a:lnTo>
                      <a:pt x="1776" y="0"/>
                    </a:lnTo>
                    <a:lnTo>
                      <a:pt x="0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Freeform 41"/>
              <p:cNvSpPr>
                <a:spLocks/>
              </p:cNvSpPr>
              <p:nvPr/>
            </p:nvSpPr>
            <p:spPr bwMode="auto">
              <a:xfrm>
                <a:off x="490" y="3723"/>
                <a:ext cx="114" cy="115"/>
              </a:xfrm>
              <a:custGeom>
                <a:avLst/>
                <a:gdLst>
                  <a:gd name="T0" fmla="*/ 0 w 114"/>
                  <a:gd name="T1" fmla="*/ 0 h 115"/>
                  <a:gd name="T2" fmla="*/ 0 w 114"/>
                  <a:gd name="T3" fmla="*/ 0 h 115"/>
                  <a:gd name="T4" fmla="*/ 3 w 114"/>
                  <a:gd name="T5" fmla="*/ 26 h 115"/>
                  <a:gd name="T6" fmla="*/ 12 w 114"/>
                  <a:gd name="T7" fmla="*/ 49 h 115"/>
                  <a:gd name="T8" fmla="*/ 24 w 114"/>
                  <a:gd name="T9" fmla="*/ 70 h 115"/>
                  <a:gd name="T10" fmla="*/ 40 w 114"/>
                  <a:gd name="T11" fmla="*/ 87 h 115"/>
                  <a:gd name="T12" fmla="*/ 58 w 114"/>
                  <a:gd name="T13" fmla="*/ 99 h 115"/>
                  <a:gd name="T14" fmla="*/ 76 w 114"/>
                  <a:gd name="T15" fmla="*/ 108 h 115"/>
                  <a:gd name="T16" fmla="*/ 97 w 114"/>
                  <a:gd name="T17" fmla="*/ 113 h 115"/>
                  <a:gd name="T18" fmla="*/ 114 w 114"/>
                  <a:gd name="T19" fmla="*/ 115 h 115"/>
                  <a:gd name="T20" fmla="*/ 114 w 114"/>
                  <a:gd name="T21" fmla="*/ 105 h 115"/>
                  <a:gd name="T22" fmla="*/ 97 w 114"/>
                  <a:gd name="T23" fmla="*/ 105 h 115"/>
                  <a:gd name="T24" fmla="*/ 79 w 114"/>
                  <a:gd name="T25" fmla="*/ 100 h 115"/>
                  <a:gd name="T26" fmla="*/ 60 w 114"/>
                  <a:gd name="T27" fmla="*/ 91 h 115"/>
                  <a:gd name="T28" fmla="*/ 45 w 114"/>
                  <a:gd name="T29" fmla="*/ 79 h 115"/>
                  <a:gd name="T30" fmla="*/ 31 w 114"/>
                  <a:gd name="T31" fmla="*/ 65 h 115"/>
                  <a:gd name="T32" fmla="*/ 19 w 114"/>
                  <a:gd name="T33" fmla="*/ 47 h 115"/>
                  <a:gd name="T34" fmla="*/ 11 w 114"/>
                  <a:gd name="T35" fmla="*/ 26 h 115"/>
                  <a:gd name="T36" fmla="*/ 10 w 114"/>
                  <a:gd name="T37" fmla="*/ 0 h 115"/>
                  <a:gd name="T38" fmla="*/ 10 w 114"/>
                  <a:gd name="T39" fmla="*/ 0 h 115"/>
                  <a:gd name="T40" fmla="*/ 0 w 114"/>
                  <a:gd name="T41" fmla="*/ 0 h 11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14"/>
                  <a:gd name="T64" fmla="*/ 0 h 115"/>
                  <a:gd name="T65" fmla="*/ 114 w 114"/>
                  <a:gd name="T66" fmla="*/ 115 h 11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14" h="115">
                    <a:moveTo>
                      <a:pt x="0" y="0"/>
                    </a:moveTo>
                    <a:lnTo>
                      <a:pt x="0" y="0"/>
                    </a:lnTo>
                    <a:lnTo>
                      <a:pt x="3" y="26"/>
                    </a:lnTo>
                    <a:lnTo>
                      <a:pt x="12" y="49"/>
                    </a:lnTo>
                    <a:lnTo>
                      <a:pt x="24" y="70"/>
                    </a:lnTo>
                    <a:lnTo>
                      <a:pt x="40" y="87"/>
                    </a:lnTo>
                    <a:lnTo>
                      <a:pt x="58" y="99"/>
                    </a:lnTo>
                    <a:lnTo>
                      <a:pt x="76" y="108"/>
                    </a:lnTo>
                    <a:lnTo>
                      <a:pt x="97" y="113"/>
                    </a:lnTo>
                    <a:lnTo>
                      <a:pt x="114" y="115"/>
                    </a:lnTo>
                    <a:lnTo>
                      <a:pt x="114" y="105"/>
                    </a:lnTo>
                    <a:lnTo>
                      <a:pt x="97" y="105"/>
                    </a:lnTo>
                    <a:lnTo>
                      <a:pt x="79" y="100"/>
                    </a:lnTo>
                    <a:lnTo>
                      <a:pt x="60" y="91"/>
                    </a:lnTo>
                    <a:lnTo>
                      <a:pt x="45" y="79"/>
                    </a:lnTo>
                    <a:lnTo>
                      <a:pt x="31" y="65"/>
                    </a:lnTo>
                    <a:lnTo>
                      <a:pt x="19" y="47"/>
                    </a:lnTo>
                    <a:lnTo>
                      <a:pt x="11" y="26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Freeform 42"/>
              <p:cNvSpPr>
                <a:spLocks/>
              </p:cNvSpPr>
              <p:nvPr/>
            </p:nvSpPr>
            <p:spPr bwMode="auto">
              <a:xfrm>
                <a:off x="2578" y="574"/>
                <a:ext cx="1971" cy="3259"/>
              </a:xfrm>
              <a:custGeom>
                <a:avLst/>
                <a:gdLst>
                  <a:gd name="T0" fmla="*/ 0 w 1971"/>
                  <a:gd name="T1" fmla="*/ 3149 h 3259"/>
                  <a:gd name="T2" fmla="*/ 0 w 1971"/>
                  <a:gd name="T3" fmla="*/ 96 h 3259"/>
                  <a:gd name="T4" fmla="*/ 1 w 1971"/>
                  <a:gd name="T5" fmla="*/ 80 h 3259"/>
                  <a:gd name="T6" fmla="*/ 7 w 1971"/>
                  <a:gd name="T7" fmla="*/ 63 h 3259"/>
                  <a:gd name="T8" fmla="*/ 14 w 1971"/>
                  <a:gd name="T9" fmla="*/ 48 h 3259"/>
                  <a:gd name="T10" fmla="*/ 25 w 1971"/>
                  <a:gd name="T11" fmla="*/ 32 h 3259"/>
                  <a:gd name="T12" fmla="*/ 38 w 1971"/>
                  <a:gd name="T13" fmla="*/ 19 h 3259"/>
                  <a:gd name="T14" fmla="*/ 54 w 1971"/>
                  <a:gd name="T15" fmla="*/ 9 h 3259"/>
                  <a:gd name="T16" fmla="*/ 72 w 1971"/>
                  <a:gd name="T17" fmla="*/ 3 h 3259"/>
                  <a:gd name="T18" fmla="*/ 92 w 1971"/>
                  <a:gd name="T19" fmla="*/ 0 h 3259"/>
                  <a:gd name="T20" fmla="*/ 1891 w 1971"/>
                  <a:gd name="T21" fmla="*/ 0 h 3259"/>
                  <a:gd name="T22" fmla="*/ 1906 w 1971"/>
                  <a:gd name="T23" fmla="*/ 1 h 3259"/>
                  <a:gd name="T24" fmla="*/ 1919 w 1971"/>
                  <a:gd name="T25" fmla="*/ 6 h 3259"/>
                  <a:gd name="T26" fmla="*/ 1934 w 1971"/>
                  <a:gd name="T27" fmla="*/ 14 h 3259"/>
                  <a:gd name="T28" fmla="*/ 1946 w 1971"/>
                  <a:gd name="T29" fmla="*/ 25 h 3259"/>
                  <a:gd name="T30" fmla="*/ 1955 w 1971"/>
                  <a:gd name="T31" fmla="*/ 38 h 3259"/>
                  <a:gd name="T32" fmla="*/ 1964 w 1971"/>
                  <a:gd name="T33" fmla="*/ 52 h 3259"/>
                  <a:gd name="T34" fmla="*/ 1969 w 1971"/>
                  <a:gd name="T35" fmla="*/ 66 h 3259"/>
                  <a:gd name="T36" fmla="*/ 1971 w 1971"/>
                  <a:gd name="T37" fmla="*/ 82 h 3259"/>
                  <a:gd name="T38" fmla="*/ 1971 w 1971"/>
                  <a:gd name="T39" fmla="*/ 3164 h 3259"/>
                  <a:gd name="T40" fmla="*/ 1969 w 1971"/>
                  <a:gd name="T41" fmla="*/ 3179 h 3259"/>
                  <a:gd name="T42" fmla="*/ 1964 w 1971"/>
                  <a:gd name="T43" fmla="*/ 3195 h 3259"/>
                  <a:gd name="T44" fmla="*/ 1955 w 1971"/>
                  <a:gd name="T45" fmla="*/ 3210 h 3259"/>
                  <a:gd name="T46" fmla="*/ 1944 w 1971"/>
                  <a:gd name="T47" fmla="*/ 3226 h 3259"/>
                  <a:gd name="T48" fmla="*/ 1931 w 1971"/>
                  <a:gd name="T49" fmla="*/ 3239 h 3259"/>
                  <a:gd name="T50" fmla="*/ 1917 w 1971"/>
                  <a:gd name="T51" fmla="*/ 3250 h 3259"/>
                  <a:gd name="T52" fmla="*/ 1901 w 1971"/>
                  <a:gd name="T53" fmla="*/ 3257 h 3259"/>
                  <a:gd name="T54" fmla="*/ 1884 w 1971"/>
                  <a:gd name="T55" fmla="*/ 3259 h 3259"/>
                  <a:gd name="T56" fmla="*/ 107 w 1971"/>
                  <a:gd name="T57" fmla="*/ 3259 h 3259"/>
                  <a:gd name="T58" fmla="*/ 91 w 1971"/>
                  <a:gd name="T59" fmla="*/ 3258 h 3259"/>
                  <a:gd name="T60" fmla="*/ 71 w 1971"/>
                  <a:gd name="T61" fmla="*/ 3253 h 3259"/>
                  <a:gd name="T62" fmla="*/ 54 w 1971"/>
                  <a:gd name="T63" fmla="*/ 3244 h 3259"/>
                  <a:gd name="T64" fmla="*/ 37 w 1971"/>
                  <a:gd name="T65" fmla="*/ 3232 h 3259"/>
                  <a:gd name="T66" fmla="*/ 21 w 1971"/>
                  <a:gd name="T67" fmla="*/ 3217 h 3259"/>
                  <a:gd name="T68" fmla="*/ 11 w 1971"/>
                  <a:gd name="T69" fmla="*/ 3197 h 3259"/>
                  <a:gd name="T70" fmla="*/ 2 w 1971"/>
                  <a:gd name="T71" fmla="*/ 3175 h 3259"/>
                  <a:gd name="T72" fmla="*/ 0 w 1971"/>
                  <a:gd name="T73" fmla="*/ 3149 h 3259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971"/>
                  <a:gd name="T112" fmla="*/ 0 h 3259"/>
                  <a:gd name="T113" fmla="*/ 1971 w 1971"/>
                  <a:gd name="T114" fmla="*/ 3259 h 3259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971" h="3259">
                    <a:moveTo>
                      <a:pt x="0" y="3149"/>
                    </a:moveTo>
                    <a:lnTo>
                      <a:pt x="0" y="96"/>
                    </a:lnTo>
                    <a:lnTo>
                      <a:pt x="1" y="80"/>
                    </a:lnTo>
                    <a:lnTo>
                      <a:pt x="7" y="63"/>
                    </a:lnTo>
                    <a:lnTo>
                      <a:pt x="14" y="48"/>
                    </a:lnTo>
                    <a:lnTo>
                      <a:pt x="25" y="32"/>
                    </a:lnTo>
                    <a:lnTo>
                      <a:pt x="38" y="19"/>
                    </a:lnTo>
                    <a:lnTo>
                      <a:pt x="54" y="9"/>
                    </a:lnTo>
                    <a:lnTo>
                      <a:pt x="72" y="3"/>
                    </a:lnTo>
                    <a:lnTo>
                      <a:pt x="92" y="0"/>
                    </a:lnTo>
                    <a:lnTo>
                      <a:pt x="1891" y="0"/>
                    </a:lnTo>
                    <a:lnTo>
                      <a:pt x="1906" y="1"/>
                    </a:lnTo>
                    <a:lnTo>
                      <a:pt x="1919" y="6"/>
                    </a:lnTo>
                    <a:lnTo>
                      <a:pt x="1934" y="14"/>
                    </a:lnTo>
                    <a:lnTo>
                      <a:pt x="1946" y="25"/>
                    </a:lnTo>
                    <a:lnTo>
                      <a:pt x="1955" y="38"/>
                    </a:lnTo>
                    <a:lnTo>
                      <a:pt x="1964" y="52"/>
                    </a:lnTo>
                    <a:lnTo>
                      <a:pt x="1969" y="66"/>
                    </a:lnTo>
                    <a:lnTo>
                      <a:pt x="1971" y="82"/>
                    </a:lnTo>
                    <a:lnTo>
                      <a:pt x="1971" y="3164"/>
                    </a:lnTo>
                    <a:lnTo>
                      <a:pt x="1969" y="3179"/>
                    </a:lnTo>
                    <a:lnTo>
                      <a:pt x="1964" y="3195"/>
                    </a:lnTo>
                    <a:lnTo>
                      <a:pt x="1955" y="3210"/>
                    </a:lnTo>
                    <a:lnTo>
                      <a:pt x="1944" y="3226"/>
                    </a:lnTo>
                    <a:lnTo>
                      <a:pt x="1931" y="3239"/>
                    </a:lnTo>
                    <a:lnTo>
                      <a:pt x="1917" y="3250"/>
                    </a:lnTo>
                    <a:lnTo>
                      <a:pt x="1901" y="3257"/>
                    </a:lnTo>
                    <a:lnTo>
                      <a:pt x="1884" y="3259"/>
                    </a:lnTo>
                    <a:lnTo>
                      <a:pt x="107" y="3259"/>
                    </a:lnTo>
                    <a:lnTo>
                      <a:pt x="91" y="3258"/>
                    </a:lnTo>
                    <a:lnTo>
                      <a:pt x="71" y="3253"/>
                    </a:lnTo>
                    <a:lnTo>
                      <a:pt x="54" y="3244"/>
                    </a:lnTo>
                    <a:lnTo>
                      <a:pt x="37" y="3232"/>
                    </a:lnTo>
                    <a:lnTo>
                      <a:pt x="21" y="3217"/>
                    </a:lnTo>
                    <a:lnTo>
                      <a:pt x="11" y="3197"/>
                    </a:lnTo>
                    <a:lnTo>
                      <a:pt x="2" y="3175"/>
                    </a:lnTo>
                    <a:lnTo>
                      <a:pt x="0" y="3149"/>
                    </a:lnTo>
                    <a:close/>
                  </a:path>
                </a:pathLst>
              </a:custGeom>
              <a:solidFill>
                <a:srgbClr val="FFF2D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Freeform 43"/>
              <p:cNvSpPr>
                <a:spLocks/>
              </p:cNvSpPr>
              <p:nvPr/>
            </p:nvSpPr>
            <p:spPr bwMode="auto">
              <a:xfrm>
                <a:off x="2573" y="670"/>
                <a:ext cx="9" cy="3053"/>
              </a:xfrm>
              <a:custGeom>
                <a:avLst/>
                <a:gdLst>
                  <a:gd name="T0" fmla="*/ 0 w 9"/>
                  <a:gd name="T1" fmla="*/ 0 h 3053"/>
                  <a:gd name="T2" fmla="*/ 0 w 9"/>
                  <a:gd name="T3" fmla="*/ 0 h 3053"/>
                  <a:gd name="T4" fmla="*/ 0 w 9"/>
                  <a:gd name="T5" fmla="*/ 3053 h 3053"/>
                  <a:gd name="T6" fmla="*/ 9 w 9"/>
                  <a:gd name="T7" fmla="*/ 3053 h 3053"/>
                  <a:gd name="T8" fmla="*/ 9 w 9"/>
                  <a:gd name="T9" fmla="*/ 0 h 3053"/>
                  <a:gd name="T10" fmla="*/ 9 w 9"/>
                  <a:gd name="T11" fmla="*/ 0 h 3053"/>
                  <a:gd name="T12" fmla="*/ 0 w 9"/>
                  <a:gd name="T13" fmla="*/ 0 h 305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"/>
                  <a:gd name="T22" fmla="*/ 0 h 3053"/>
                  <a:gd name="T23" fmla="*/ 9 w 9"/>
                  <a:gd name="T24" fmla="*/ 3053 h 305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" h="3053">
                    <a:moveTo>
                      <a:pt x="0" y="0"/>
                    </a:moveTo>
                    <a:lnTo>
                      <a:pt x="0" y="0"/>
                    </a:lnTo>
                    <a:lnTo>
                      <a:pt x="0" y="3053"/>
                    </a:lnTo>
                    <a:lnTo>
                      <a:pt x="9" y="3053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Freeform 44"/>
              <p:cNvSpPr>
                <a:spLocks/>
              </p:cNvSpPr>
              <p:nvPr/>
            </p:nvSpPr>
            <p:spPr bwMode="auto">
              <a:xfrm>
                <a:off x="2573" y="569"/>
                <a:ext cx="97" cy="101"/>
              </a:xfrm>
              <a:custGeom>
                <a:avLst/>
                <a:gdLst>
                  <a:gd name="T0" fmla="*/ 97 w 97"/>
                  <a:gd name="T1" fmla="*/ 0 h 101"/>
                  <a:gd name="T2" fmla="*/ 97 w 97"/>
                  <a:gd name="T3" fmla="*/ 0 h 101"/>
                  <a:gd name="T4" fmla="*/ 77 w 97"/>
                  <a:gd name="T5" fmla="*/ 4 h 101"/>
                  <a:gd name="T6" fmla="*/ 58 w 97"/>
                  <a:gd name="T7" fmla="*/ 10 h 101"/>
                  <a:gd name="T8" fmla="*/ 41 w 97"/>
                  <a:gd name="T9" fmla="*/ 21 h 101"/>
                  <a:gd name="T10" fmla="*/ 28 w 97"/>
                  <a:gd name="T11" fmla="*/ 35 h 101"/>
                  <a:gd name="T12" fmla="*/ 16 w 97"/>
                  <a:gd name="T13" fmla="*/ 50 h 101"/>
                  <a:gd name="T14" fmla="*/ 8 w 97"/>
                  <a:gd name="T15" fmla="*/ 67 h 101"/>
                  <a:gd name="T16" fmla="*/ 2 w 97"/>
                  <a:gd name="T17" fmla="*/ 85 h 101"/>
                  <a:gd name="T18" fmla="*/ 0 w 97"/>
                  <a:gd name="T19" fmla="*/ 101 h 101"/>
                  <a:gd name="T20" fmla="*/ 9 w 97"/>
                  <a:gd name="T21" fmla="*/ 101 h 101"/>
                  <a:gd name="T22" fmla="*/ 9 w 97"/>
                  <a:gd name="T23" fmla="*/ 85 h 101"/>
                  <a:gd name="T24" fmla="*/ 16 w 97"/>
                  <a:gd name="T25" fmla="*/ 70 h 101"/>
                  <a:gd name="T26" fmla="*/ 23 w 97"/>
                  <a:gd name="T27" fmla="*/ 55 h 101"/>
                  <a:gd name="T28" fmla="*/ 33 w 97"/>
                  <a:gd name="T29" fmla="*/ 40 h 101"/>
                  <a:gd name="T30" fmla="*/ 46 w 97"/>
                  <a:gd name="T31" fmla="*/ 28 h 101"/>
                  <a:gd name="T32" fmla="*/ 60 w 97"/>
                  <a:gd name="T33" fmla="*/ 18 h 101"/>
                  <a:gd name="T34" fmla="*/ 77 w 97"/>
                  <a:gd name="T35" fmla="*/ 11 h 101"/>
                  <a:gd name="T36" fmla="*/ 97 w 97"/>
                  <a:gd name="T37" fmla="*/ 10 h 101"/>
                  <a:gd name="T38" fmla="*/ 97 w 97"/>
                  <a:gd name="T39" fmla="*/ 10 h 101"/>
                  <a:gd name="T40" fmla="*/ 97 w 97"/>
                  <a:gd name="T41" fmla="*/ 0 h 101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97"/>
                  <a:gd name="T64" fmla="*/ 0 h 101"/>
                  <a:gd name="T65" fmla="*/ 97 w 97"/>
                  <a:gd name="T66" fmla="*/ 101 h 101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97" h="101">
                    <a:moveTo>
                      <a:pt x="97" y="0"/>
                    </a:moveTo>
                    <a:lnTo>
                      <a:pt x="97" y="0"/>
                    </a:lnTo>
                    <a:lnTo>
                      <a:pt x="77" y="4"/>
                    </a:lnTo>
                    <a:lnTo>
                      <a:pt x="58" y="10"/>
                    </a:lnTo>
                    <a:lnTo>
                      <a:pt x="41" y="21"/>
                    </a:lnTo>
                    <a:lnTo>
                      <a:pt x="28" y="35"/>
                    </a:lnTo>
                    <a:lnTo>
                      <a:pt x="16" y="50"/>
                    </a:lnTo>
                    <a:lnTo>
                      <a:pt x="8" y="67"/>
                    </a:lnTo>
                    <a:lnTo>
                      <a:pt x="2" y="85"/>
                    </a:lnTo>
                    <a:lnTo>
                      <a:pt x="0" y="101"/>
                    </a:lnTo>
                    <a:lnTo>
                      <a:pt x="9" y="101"/>
                    </a:lnTo>
                    <a:lnTo>
                      <a:pt x="9" y="85"/>
                    </a:lnTo>
                    <a:lnTo>
                      <a:pt x="16" y="70"/>
                    </a:lnTo>
                    <a:lnTo>
                      <a:pt x="23" y="55"/>
                    </a:lnTo>
                    <a:lnTo>
                      <a:pt x="33" y="40"/>
                    </a:lnTo>
                    <a:lnTo>
                      <a:pt x="46" y="28"/>
                    </a:lnTo>
                    <a:lnTo>
                      <a:pt x="60" y="18"/>
                    </a:lnTo>
                    <a:lnTo>
                      <a:pt x="77" y="11"/>
                    </a:lnTo>
                    <a:lnTo>
                      <a:pt x="97" y="10"/>
                    </a:lnTo>
                    <a:lnTo>
                      <a:pt x="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" name="Freeform 45"/>
              <p:cNvSpPr>
                <a:spLocks/>
              </p:cNvSpPr>
              <p:nvPr/>
            </p:nvSpPr>
            <p:spPr bwMode="auto">
              <a:xfrm>
                <a:off x="2670" y="569"/>
                <a:ext cx="1799" cy="10"/>
              </a:xfrm>
              <a:custGeom>
                <a:avLst/>
                <a:gdLst>
                  <a:gd name="T0" fmla="*/ 1799 w 1799"/>
                  <a:gd name="T1" fmla="*/ 0 h 10"/>
                  <a:gd name="T2" fmla="*/ 1799 w 1799"/>
                  <a:gd name="T3" fmla="*/ 0 h 10"/>
                  <a:gd name="T4" fmla="*/ 0 w 1799"/>
                  <a:gd name="T5" fmla="*/ 0 h 10"/>
                  <a:gd name="T6" fmla="*/ 0 w 1799"/>
                  <a:gd name="T7" fmla="*/ 10 h 10"/>
                  <a:gd name="T8" fmla="*/ 1799 w 1799"/>
                  <a:gd name="T9" fmla="*/ 10 h 10"/>
                  <a:gd name="T10" fmla="*/ 1799 w 1799"/>
                  <a:gd name="T11" fmla="*/ 10 h 10"/>
                  <a:gd name="T12" fmla="*/ 1799 w 1799"/>
                  <a:gd name="T13" fmla="*/ 0 h 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99"/>
                  <a:gd name="T22" fmla="*/ 0 h 10"/>
                  <a:gd name="T23" fmla="*/ 1799 w 1799"/>
                  <a:gd name="T24" fmla="*/ 10 h 1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99" h="10">
                    <a:moveTo>
                      <a:pt x="1799" y="0"/>
                    </a:moveTo>
                    <a:lnTo>
                      <a:pt x="1799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799" y="10"/>
                    </a:lnTo>
                    <a:lnTo>
                      <a:pt x="179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" name="Freeform 46"/>
              <p:cNvSpPr>
                <a:spLocks/>
              </p:cNvSpPr>
              <p:nvPr/>
            </p:nvSpPr>
            <p:spPr bwMode="auto">
              <a:xfrm>
                <a:off x="4469" y="569"/>
                <a:ext cx="85" cy="87"/>
              </a:xfrm>
              <a:custGeom>
                <a:avLst/>
                <a:gdLst>
                  <a:gd name="T0" fmla="*/ 85 w 85"/>
                  <a:gd name="T1" fmla="*/ 87 h 87"/>
                  <a:gd name="T2" fmla="*/ 85 w 85"/>
                  <a:gd name="T3" fmla="*/ 87 h 87"/>
                  <a:gd name="T4" fmla="*/ 81 w 85"/>
                  <a:gd name="T5" fmla="*/ 70 h 87"/>
                  <a:gd name="T6" fmla="*/ 76 w 85"/>
                  <a:gd name="T7" fmla="*/ 55 h 87"/>
                  <a:gd name="T8" fmla="*/ 68 w 85"/>
                  <a:gd name="T9" fmla="*/ 40 h 87"/>
                  <a:gd name="T10" fmla="*/ 57 w 85"/>
                  <a:gd name="T11" fmla="*/ 27 h 87"/>
                  <a:gd name="T12" fmla="*/ 45 w 85"/>
                  <a:gd name="T13" fmla="*/ 15 h 87"/>
                  <a:gd name="T14" fmla="*/ 29 w 85"/>
                  <a:gd name="T15" fmla="*/ 8 h 87"/>
                  <a:gd name="T16" fmla="*/ 15 w 85"/>
                  <a:gd name="T17" fmla="*/ 2 h 87"/>
                  <a:gd name="T18" fmla="*/ 0 w 85"/>
                  <a:gd name="T19" fmla="*/ 0 h 87"/>
                  <a:gd name="T20" fmla="*/ 0 w 85"/>
                  <a:gd name="T21" fmla="*/ 10 h 87"/>
                  <a:gd name="T22" fmla="*/ 15 w 85"/>
                  <a:gd name="T23" fmla="*/ 10 h 87"/>
                  <a:gd name="T24" fmla="*/ 27 w 85"/>
                  <a:gd name="T25" fmla="*/ 15 h 87"/>
                  <a:gd name="T26" fmla="*/ 40 w 85"/>
                  <a:gd name="T27" fmla="*/ 23 h 87"/>
                  <a:gd name="T28" fmla="*/ 52 w 85"/>
                  <a:gd name="T29" fmla="*/ 32 h 87"/>
                  <a:gd name="T30" fmla="*/ 61 w 85"/>
                  <a:gd name="T31" fmla="*/ 45 h 87"/>
                  <a:gd name="T32" fmla="*/ 69 w 85"/>
                  <a:gd name="T33" fmla="*/ 58 h 87"/>
                  <a:gd name="T34" fmla="*/ 74 w 85"/>
                  <a:gd name="T35" fmla="*/ 72 h 87"/>
                  <a:gd name="T36" fmla="*/ 75 w 85"/>
                  <a:gd name="T37" fmla="*/ 87 h 87"/>
                  <a:gd name="T38" fmla="*/ 75 w 85"/>
                  <a:gd name="T39" fmla="*/ 87 h 87"/>
                  <a:gd name="T40" fmla="*/ 85 w 85"/>
                  <a:gd name="T41" fmla="*/ 87 h 8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85"/>
                  <a:gd name="T64" fmla="*/ 0 h 87"/>
                  <a:gd name="T65" fmla="*/ 85 w 85"/>
                  <a:gd name="T66" fmla="*/ 87 h 87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85" h="87">
                    <a:moveTo>
                      <a:pt x="85" y="87"/>
                    </a:moveTo>
                    <a:lnTo>
                      <a:pt x="85" y="87"/>
                    </a:lnTo>
                    <a:lnTo>
                      <a:pt x="81" y="70"/>
                    </a:lnTo>
                    <a:lnTo>
                      <a:pt x="76" y="55"/>
                    </a:lnTo>
                    <a:lnTo>
                      <a:pt x="68" y="40"/>
                    </a:lnTo>
                    <a:lnTo>
                      <a:pt x="57" y="27"/>
                    </a:lnTo>
                    <a:lnTo>
                      <a:pt x="45" y="15"/>
                    </a:lnTo>
                    <a:lnTo>
                      <a:pt x="29" y="8"/>
                    </a:lnTo>
                    <a:lnTo>
                      <a:pt x="15" y="2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15" y="10"/>
                    </a:lnTo>
                    <a:lnTo>
                      <a:pt x="27" y="15"/>
                    </a:lnTo>
                    <a:lnTo>
                      <a:pt x="40" y="23"/>
                    </a:lnTo>
                    <a:lnTo>
                      <a:pt x="52" y="32"/>
                    </a:lnTo>
                    <a:lnTo>
                      <a:pt x="61" y="45"/>
                    </a:lnTo>
                    <a:lnTo>
                      <a:pt x="69" y="58"/>
                    </a:lnTo>
                    <a:lnTo>
                      <a:pt x="74" y="72"/>
                    </a:lnTo>
                    <a:lnTo>
                      <a:pt x="75" y="87"/>
                    </a:lnTo>
                    <a:lnTo>
                      <a:pt x="85" y="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" name="Freeform 47"/>
              <p:cNvSpPr>
                <a:spLocks/>
              </p:cNvSpPr>
              <p:nvPr/>
            </p:nvSpPr>
            <p:spPr bwMode="auto">
              <a:xfrm>
                <a:off x="4544" y="656"/>
                <a:ext cx="10" cy="3082"/>
              </a:xfrm>
              <a:custGeom>
                <a:avLst/>
                <a:gdLst>
                  <a:gd name="T0" fmla="*/ 10 w 10"/>
                  <a:gd name="T1" fmla="*/ 3082 h 3082"/>
                  <a:gd name="T2" fmla="*/ 10 w 10"/>
                  <a:gd name="T3" fmla="*/ 3082 h 3082"/>
                  <a:gd name="T4" fmla="*/ 10 w 10"/>
                  <a:gd name="T5" fmla="*/ 0 h 3082"/>
                  <a:gd name="T6" fmla="*/ 0 w 10"/>
                  <a:gd name="T7" fmla="*/ 0 h 3082"/>
                  <a:gd name="T8" fmla="*/ 0 w 10"/>
                  <a:gd name="T9" fmla="*/ 3082 h 3082"/>
                  <a:gd name="T10" fmla="*/ 0 w 10"/>
                  <a:gd name="T11" fmla="*/ 3082 h 3082"/>
                  <a:gd name="T12" fmla="*/ 10 w 10"/>
                  <a:gd name="T13" fmla="*/ 3082 h 308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"/>
                  <a:gd name="T22" fmla="*/ 0 h 3082"/>
                  <a:gd name="T23" fmla="*/ 10 w 10"/>
                  <a:gd name="T24" fmla="*/ 3082 h 308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" h="3082">
                    <a:moveTo>
                      <a:pt x="10" y="3082"/>
                    </a:moveTo>
                    <a:lnTo>
                      <a:pt x="10" y="3082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3082"/>
                    </a:lnTo>
                    <a:lnTo>
                      <a:pt x="10" y="30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" name="Freeform 48"/>
              <p:cNvSpPr>
                <a:spLocks/>
              </p:cNvSpPr>
              <p:nvPr/>
            </p:nvSpPr>
            <p:spPr bwMode="auto">
              <a:xfrm>
                <a:off x="4462" y="3738"/>
                <a:ext cx="92" cy="100"/>
              </a:xfrm>
              <a:custGeom>
                <a:avLst/>
                <a:gdLst>
                  <a:gd name="T0" fmla="*/ 0 w 92"/>
                  <a:gd name="T1" fmla="*/ 100 h 100"/>
                  <a:gd name="T2" fmla="*/ 0 w 92"/>
                  <a:gd name="T3" fmla="*/ 100 h 100"/>
                  <a:gd name="T4" fmla="*/ 18 w 92"/>
                  <a:gd name="T5" fmla="*/ 97 h 100"/>
                  <a:gd name="T6" fmla="*/ 34 w 92"/>
                  <a:gd name="T7" fmla="*/ 90 h 100"/>
                  <a:gd name="T8" fmla="*/ 50 w 92"/>
                  <a:gd name="T9" fmla="*/ 78 h 100"/>
                  <a:gd name="T10" fmla="*/ 63 w 92"/>
                  <a:gd name="T11" fmla="*/ 64 h 100"/>
                  <a:gd name="T12" fmla="*/ 75 w 92"/>
                  <a:gd name="T13" fmla="*/ 49 h 100"/>
                  <a:gd name="T14" fmla="*/ 83 w 92"/>
                  <a:gd name="T15" fmla="*/ 32 h 100"/>
                  <a:gd name="T16" fmla="*/ 88 w 92"/>
                  <a:gd name="T17" fmla="*/ 15 h 100"/>
                  <a:gd name="T18" fmla="*/ 92 w 92"/>
                  <a:gd name="T19" fmla="*/ 0 h 100"/>
                  <a:gd name="T20" fmla="*/ 82 w 92"/>
                  <a:gd name="T21" fmla="*/ 0 h 100"/>
                  <a:gd name="T22" fmla="*/ 81 w 92"/>
                  <a:gd name="T23" fmla="*/ 15 h 100"/>
                  <a:gd name="T24" fmla="*/ 76 w 92"/>
                  <a:gd name="T25" fmla="*/ 29 h 100"/>
                  <a:gd name="T26" fmla="*/ 68 w 92"/>
                  <a:gd name="T27" fmla="*/ 44 h 100"/>
                  <a:gd name="T28" fmla="*/ 58 w 92"/>
                  <a:gd name="T29" fmla="*/ 59 h 100"/>
                  <a:gd name="T30" fmla="*/ 45 w 92"/>
                  <a:gd name="T31" fmla="*/ 71 h 100"/>
                  <a:gd name="T32" fmla="*/ 31 w 92"/>
                  <a:gd name="T33" fmla="*/ 82 h 100"/>
                  <a:gd name="T34" fmla="*/ 16 w 92"/>
                  <a:gd name="T35" fmla="*/ 89 h 100"/>
                  <a:gd name="T36" fmla="*/ 0 w 92"/>
                  <a:gd name="T37" fmla="*/ 90 h 100"/>
                  <a:gd name="T38" fmla="*/ 0 w 92"/>
                  <a:gd name="T39" fmla="*/ 90 h 100"/>
                  <a:gd name="T40" fmla="*/ 0 w 92"/>
                  <a:gd name="T41" fmla="*/ 100 h 10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92"/>
                  <a:gd name="T64" fmla="*/ 0 h 100"/>
                  <a:gd name="T65" fmla="*/ 92 w 92"/>
                  <a:gd name="T66" fmla="*/ 100 h 100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92" h="100">
                    <a:moveTo>
                      <a:pt x="0" y="100"/>
                    </a:moveTo>
                    <a:lnTo>
                      <a:pt x="0" y="100"/>
                    </a:lnTo>
                    <a:lnTo>
                      <a:pt x="18" y="97"/>
                    </a:lnTo>
                    <a:lnTo>
                      <a:pt x="34" y="90"/>
                    </a:lnTo>
                    <a:lnTo>
                      <a:pt x="50" y="78"/>
                    </a:lnTo>
                    <a:lnTo>
                      <a:pt x="63" y="64"/>
                    </a:lnTo>
                    <a:lnTo>
                      <a:pt x="75" y="49"/>
                    </a:lnTo>
                    <a:lnTo>
                      <a:pt x="83" y="32"/>
                    </a:lnTo>
                    <a:lnTo>
                      <a:pt x="88" y="15"/>
                    </a:lnTo>
                    <a:lnTo>
                      <a:pt x="92" y="0"/>
                    </a:lnTo>
                    <a:lnTo>
                      <a:pt x="82" y="0"/>
                    </a:lnTo>
                    <a:lnTo>
                      <a:pt x="81" y="15"/>
                    </a:lnTo>
                    <a:lnTo>
                      <a:pt x="76" y="29"/>
                    </a:lnTo>
                    <a:lnTo>
                      <a:pt x="68" y="44"/>
                    </a:lnTo>
                    <a:lnTo>
                      <a:pt x="58" y="59"/>
                    </a:lnTo>
                    <a:lnTo>
                      <a:pt x="45" y="71"/>
                    </a:lnTo>
                    <a:lnTo>
                      <a:pt x="31" y="82"/>
                    </a:lnTo>
                    <a:lnTo>
                      <a:pt x="16" y="89"/>
                    </a:lnTo>
                    <a:lnTo>
                      <a:pt x="0" y="90"/>
                    </a:lnTo>
                    <a:lnTo>
                      <a:pt x="0" y="10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" name="Freeform 49"/>
              <p:cNvSpPr>
                <a:spLocks/>
              </p:cNvSpPr>
              <p:nvPr/>
            </p:nvSpPr>
            <p:spPr bwMode="auto">
              <a:xfrm>
                <a:off x="2685" y="3828"/>
                <a:ext cx="1777" cy="10"/>
              </a:xfrm>
              <a:custGeom>
                <a:avLst/>
                <a:gdLst>
                  <a:gd name="T0" fmla="*/ 0 w 1777"/>
                  <a:gd name="T1" fmla="*/ 10 h 10"/>
                  <a:gd name="T2" fmla="*/ 0 w 1777"/>
                  <a:gd name="T3" fmla="*/ 10 h 10"/>
                  <a:gd name="T4" fmla="*/ 1777 w 1777"/>
                  <a:gd name="T5" fmla="*/ 10 h 10"/>
                  <a:gd name="T6" fmla="*/ 1777 w 1777"/>
                  <a:gd name="T7" fmla="*/ 0 h 10"/>
                  <a:gd name="T8" fmla="*/ 0 w 1777"/>
                  <a:gd name="T9" fmla="*/ 0 h 10"/>
                  <a:gd name="T10" fmla="*/ 0 w 1777"/>
                  <a:gd name="T11" fmla="*/ 0 h 10"/>
                  <a:gd name="T12" fmla="*/ 0 w 1777"/>
                  <a:gd name="T13" fmla="*/ 10 h 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77"/>
                  <a:gd name="T22" fmla="*/ 0 h 10"/>
                  <a:gd name="T23" fmla="*/ 1777 w 1777"/>
                  <a:gd name="T24" fmla="*/ 10 h 1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77" h="10">
                    <a:moveTo>
                      <a:pt x="0" y="10"/>
                    </a:moveTo>
                    <a:lnTo>
                      <a:pt x="0" y="10"/>
                    </a:lnTo>
                    <a:lnTo>
                      <a:pt x="1777" y="10"/>
                    </a:lnTo>
                    <a:lnTo>
                      <a:pt x="1777" y="0"/>
                    </a:lnTo>
                    <a:lnTo>
                      <a:pt x="0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" name="Freeform 50"/>
              <p:cNvSpPr>
                <a:spLocks/>
              </p:cNvSpPr>
              <p:nvPr/>
            </p:nvSpPr>
            <p:spPr bwMode="auto">
              <a:xfrm>
                <a:off x="2573" y="3723"/>
                <a:ext cx="112" cy="115"/>
              </a:xfrm>
              <a:custGeom>
                <a:avLst/>
                <a:gdLst>
                  <a:gd name="T0" fmla="*/ 0 w 112"/>
                  <a:gd name="T1" fmla="*/ 0 h 115"/>
                  <a:gd name="T2" fmla="*/ 0 w 112"/>
                  <a:gd name="T3" fmla="*/ 0 h 115"/>
                  <a:gd name="T4" fmla="*/ 3 w 112"/>
                  <a:gd name="T5" fmla="*/ 26 h 115"/>
                  <a:gd name="T6" fmla="*/ 12 w 112"/>
                  <a:gd name="T7" fmla="*/ 49 h 115"/>
                  <a:gd name="T8" fmla="*/ 23 w 112"/>
                  <a:gd name="T9" fmla="*/ 70 h 115"/>
                  <a:gd name="T10" fmla="*/ 40 w 112"/>
                  <a:gd name="T11" fmla="*/ 87 h 115"/>
                  <a:gd name="T12" fmla="*/ 58 w 112"/>
                  <a:gd name="T13" fmla="*/ 99 h 115"/>
                  <a:gd name="T14" fmla="*/ 75 w 112"/>
                  <a:gd name="T15" fmla="*/ 108 h 115"/>
                  <a:gd name="T16" fmla="*/ 96 w 112"/>
                  <a:gd name="T17" fmla="*/ 113 h 115"/>
                  <a:gd name="T18" fmla="*/ 112 w 112"/>
                  <a:gd name="T19" fmla="*/ 115 h 115"/>
                  <a:gd name="T20" fmla="*/ 112 w 112"/>
                  <a:gd name="T21" fmla="*/ 105 h 115"/>
                  <a:gd name="T22" fmla="*/ 96 w 112"/>
                  <a:gd name="T23" fmla="*/ 105 h 115"/>
                  <a:gd name="T24" fmla="*/ 77 w 112"/>
                  <a:gd name="T25" fmla="*/ 100 h 115"/>
                  <a:gd name="T26" fmla="*/ 60 w 112"/>
                  <a:gd name="T27" fmla="*/ 91 h 115"/>
                  <a:gd name="T28" fmla="*/ 45 w 112"/>
                  <a:gd name="T29" fmla="*/ 79 h 115"/>
                  <a:gd name="T30" fmla="*/ 30 w 112"/>
                  <a:gd name="T31" fmla="*/ 65 h 115"/>
                  <a:gd name="T32" fmla="*/ 19 w 112"/>
                  <a:gd name="T33" fmla="*/ 47 h 115"/>
                  <a:gd name="T34" fmla="*/ 11 w 112"/>
                  <a:gd name="T35" fmla="*/ 26 h 115"/>
                  <a:gd name="T36" fmla="*/ 9 w 112"/>
                  <a:gd name="T37" fmla="*/ 0 h 115"/>
                  <a:gd name="T38" fmla="*/ 9 w 112"/>
                  <a:gd name="T39" fmla="*/ 0 h 115"/>
                  <a:gd name="T40" fmla="*/ 0 w 112"/>
                  <a:gd name="T41" fmla="*/ 0 h 11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12"/>
                  <a:gd name="T64" fmla="*/ 0 h 115"/>
                  <a:gd name="T65" fmla="*/ 112 w 112"/>
                  <a:gd name="T66" fmla="*/ 115 h 11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12" h="115">
                    <a:moveTo>
                      <a:pt x="0" y="0"/>
                    </a:moveTo>
                    <a:lnTo>
                      <a:pt x="0" y="0"/>
                    </a:lnTo>
                    <a:lnTo>
                      <a:pt x="3" y="26"/>
                    </a:lnTo>
                    <a:lnTo>
                      <a:pt x="12" y="49"/>
                    </a:lnTo>
                    <a:lnTo>
                      <a:pt x="23" y="70"/>
                    </a:lnTo>
                    <a:lnTo>
                      <a:pt x="40" y="87"/>
                    </a:lnTo>
                    <a:lnTo>
                      <a:pt x="58" y="99"/>
                    </a:lnTo>
                    <a:lnTo>
                      <a:pt x="75" y="108"/>
                    </a:lnTo>
                    <a:lnTo>
                      <a:pt x="96" y="113"/>
                    </a:lnTo>
                    <a:lnTo>
                      <a:pt x="112" y="115"/>
                    </a:lnTo>
                    <a:lnTo>
                      <a:pt x="112" y="105"/>
                    </a:lnTo>
                    <a:lnTo>
                      <a:pt x="96" y="105"/>
                    </a:lnTo>
                    <a:lnTo>
                      <a:pt x="77" y="100"/>
                    </a:lnTo>
                    <a:lnTo>
                      <a:pt x="60" y="91"/>
                    </a:lnTo>
                    <a:lnTo>
                      <a:pt x="45" y="79"/>
                    </a:lnTo>
                    <a:lnTo>
                      <a:pt x="30" y="65"/>
                    </a:lnTo>
                    <a:lnTo>
                      <a:pt x="19" y="47"/>
                    </a:lnTo>
                    <a:lnTo>
                      <a:pt x="11" y="26"/>
                    </a:lnTo>
                    <a:lnTo>
                      <a:pt x="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" name="Freeform 51"/>
              <p:cNvSpPr>
                <a:spLocks/>
              </p:cNvSpPr>
              <p:nvPr/>
            </p:nvSpPr>
            <p:spPr bwMode="auto">
              <a:xfrm>
                <a:off x="2505" y="2173"/>
                <a:ext cx="57" cy="57"/>
              </a:xfrm>
              <a:custGeom>
                <a:avLst/>
                <a:gdLst>
                  <a:gd name="T0" fmla="*/ 57 w 57"/>
                  <a:gd name="T1" fmla="*/ 21 h 57"/>
                  <a:gd name="T2" fmla="*/ 57 w 57"/>
                  <a:gd name="T3" fmla="*/ 16 h 57"/>
                  <a:gd name="T4" fmla="*/ 56 w 57"/>
                  <a:gd name="T5" fmla="*/ 12 h 57"/>
                  <a:gd name="T6" fmla="*/ 52 w 57"/>
                  <a:gd name="T7" fmla="*/ 8 h 57"/>
                  <a:gd name="T8" fmla="*/ 47 w 57"/>
                  <a:gd name="T9" fmla="*/ 4 h 57"/>
                  <a:gd name="T10" fmla="*/ 41 w 57"/>
                  <a:gd name="T11" fmla="*/ 2 h 57"/>
                  <a:gd name="T12" fmla="*/ 34 w 57"/>
                  <a:gd name="T13" fmla="*/ 0 h 57"/>
                  <a:gd name="T14" fmla="*/ 27 w 57"/>
                  <a:gd name="T15" fmla="*/ 0 h 57"/>
                  <a:gd name="T16" fmla="*/ 18 w 57"/>
                  <a:gd name="T17" fmla="*/ 3 h 57"/>
                  <a:gd name="T18" fmla="*/ 11 w 57"/>
                  <a:gd name="T19" fmla="*/ 8 h 57"/>
                  <a:gd name="T20" fmla="*/ 5 w 57"/>
                  <a:gd name="T21" fmla="*/ 14 h 57"/>
                  <a:gd name="T22" fmla="*/ 1 w 57"/>
                  <a:gd name="T23" fmla="*/ 24 h 57"/>
                  <a:gd name="T24" fmla="*/ 0 w 57"/>
                  <a:gd name="T25" fmla="*/ 33 h 57"/>
                  <a:gd name="T26" fmla="*/ 1 w 57"/>
                  <a:gd name="T27" fmla="*/ 42 h 57"/>
                  <a:gd name="T28" fmla="*/ 6 w 57"/>
                  <a:gd name="T29" fmla="*/ 49 h 57"/>
                  <a:gd name="T30" fmla="*/ 13 w 57"/>
                  <a:gd name="T31" fmla="*/ 55 h 57"/>
                  <a:gd name="T32" fmla="*/ 25 w 57"/>
                  <a:gd name="T33" fmla="*/ 57 h 57"/>
                  <a:gd name="T34" fmla="*/ 41 w 57"/>
                  <a:gd name="T35" fmla="*/ 55 h 57"/>
                  <a:gd name="T36" fmla="*/ 41 w 57"/>
                  <a:gd name="T37" fmla="*/ 47 h 57"/>
                  <a:gd name="T38" fmla="*/ 34 w 57"/>
                  <a:gd name="T39" fmla="*/ 39 h 57"/>
                  <a:gd name="T40" fmla="*/ 30 w 57"/>
                  <a:gd name="T41" fmla="*/ 35 h 57"/>
                  <a:gd name="T42" fmla="*/ 29 w 57"/>
                  <a:gd name="T43" fmla="*/ 31 h 57"/>
                  <a:gd name="T44" fmla="*/ 28 w 57"/>
                  <a:gd name="T45" fmla="*/ 24 h 57"/>
                  <a:gd name="T46" fmla="*/ 30 w 57"/>
                  <a:gd name="T47" fmla="*/ 18 h 57"/>
                  <a:gd name="T48" fmla="*/ 40 w 57"/>
                  <a:gd name="T49" fmla="*/ 20 h 57"/>
                  <a:gd name="T50" fmla="*/ 51 w 57"/>
                  <a:gd name="T51" fmla="*/ 25 h 57"/>
                  <a:gd name="T52" fmla="*/ 56 w 57"/>
                  <a:gd name="T53" fmla="*/ 24 h 57"/>
                  <a:gd name="T54" fmla="*/ 57 w 57"/>
                  <a:gd name="T55" fmla="*/ 22 h 57"/>
                  <a:gd name="T56" fmla="*/ 57 w 57"/>
                  <a:gd name="T57" fmla="*/ 21 h 5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7"/>
                  <a:gd name="T88" fmla="*/ 0 h 57"/>
                  <a:gd name="T89" fmla="*/ 57 w 57"/>
                  <a:gd name="T90" fmla="*/ 57 h 5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7" h="57">
                    <a:moveTo>
                      <a:pt x="57" y="21"/>
                    </a:moveTo>
                    <a:lnTo>
                      <a:pt x="57" y="16"/>
                    </a:lnTo>
                    <a:lnTo>
                      <a:pt x="56" y="12"/>
                    </a:lnTo>
                    <a:lnTo>
                      <a:pt x="52" y="8"/>
                    </a:lnTo>
                    <a:lnTo>
                      <a:pt x="47" y="4"/>
                    </a:lnTo>
                    <a:lnTo>
                      <a:pt x="41" y="2"/>
                    </a:lnTo>
                    <a:lnTo>
                      <a:pt x="34" y="0"/>
                    </a:lnTo>
                    <a:lnTo>
                      <a:pt x="27" y="0"/>
                    </a:lnTo>
                    <a:lnTo>
                      <a:pt x="18" y="3"/>
                    </a:lnTo>
                    <a:lnTo>
                      <a:pt x="11" y="8"/>
                    </a:lnTo>
                    <a:lnTo>
                      <a:pt x="5" y="14"/>
                    </a:lnTo>
                    <a:lnTo>
                      <a:pt x="1" y="24"/>
                    </a:lnTo>
                    <a:lnTo>
                      <a:pt x="0" y="33"/>
                    </a:lnTo>
                    <a:lnTo>
                      <a:pt x="1" y="42"/>
                    </a:lnTo>
                    <a:lnTo>
                      <a:pt x="6" y="49"/>
                    </a:lnTo>
                    <a:lnTo>
                      <a:pt x="13" y="55"/>
                    </a:lnTo>
                    <a:lnTo>
                      <a:pt x="25" y="57"/>
                    </a:lnTo>
                    <a:lnTo>
                      <a:pt x="41" y="55"/>
                    </a:lnTo>
                    <a:lnTo>
                      <a:pt x="41" y="47"/>
                    </a:lnTo>
                    <a:lnTo>
                      <a:pt x="34" y="39"/>
                    </a:lnTo>
                    <a:lnTo>
                      <a:pt x="30" y="35"/>
                    </a:lnTo>
                    <a:lnTo>
                      <a:pt x="29" y="31"/>
                    </a:lnTo>
                    <a:lnTo>
                      <a:pt x="28" y="24"/>
                    </a:lnTo>
                    <a:lnTo>
                      <a:pt x="30" y="18"/>
                    </a:lnTo>
                    <a:lnTo>
                      <a:pt x="40" y="20"/>
                    </a:lnTo>
                    <a:lnTo>
                      <a:pt x="51" y="25"/>
                    </a:lnTo>
                    <a:lnTo>
                      <a:pt x="56" y="24"/>
                    </a:lnTo>
                    <a:lnTo>
                      <a:pt x="57" y="22"/>
                    </a:lnTo>
                    <a:lnTo>
                      <a:pt x="57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" name="Freeform 52"/>
              <p:cNvSpPr>
                <a:spLocks/>
              </p:cNvSpPr>
              <p:nvPr/>
            </p:nvSpPr>
            <p:spPr bwMode="auto">
              <a:xfrm>
                <a:off x="2505" y="2768"/>
                <a:ext cx="57" cy="57"/>
              </a:xfrm>
              <a:custGeom>
                <a:avLst/>
                <a:gdLst>
                  <a:gd name="T0" fmla="*/ 57 w 57"/>
                  <a:gd name="T1" fmla="*/ 22 h 57"/>
                  <a:gd name="T2" fmla="*/ 57 w 57"/>
                  <a:gd name="T3" fmla="*/ 17 h 57"/>
                  <a:gd name="T4" fmla="*/ 56 w 57"/>
                  <a:gd name="T5" fmla="*/ 12 h 57"/>
                  <a:gd name="T6" fmla="*/ 52 w 57"/>
                  <a:gd name="T7" fmla="*/ 8 h 57"/>
                  <a:gd name="T8" fmla="*/ 47 w 57"/>
                  <a:gd name="T9" fmla="*/ 4 h 57"/>
                  <a:gd name="T10" fmla="*/ 41 w 57"/>
                  <a:gd name="T11" fmla="*/ 2 h 57"/>
                  <a:gd name="T12" fmla="*/ 34 w 57"/>
                  <a:gd name="T13" fmla="*/ 0 h 57"/>
                  <a:gd name="T14" fmla="*/ 27 w 57"/>
                  <a:gd name="T15" fmla="*/ 0 h 57"/>
                  <a:gd name="T16" fmla="*/ 18 w 57"/>
                  <a:gd name="T17" fmla="*/ 3 h 57"/>
                  <a:gd name="T18" fmla="*/ 11 w 57"/>
                  <a:gd name="T19" fmla="*/ 8 h 57"/>
                  <a:gd name="T20" fmla="*/ 5 w 57"/>
                  <a:gd name="T21" fmla="*/ 15 h 57"/>
                  <a:gd name="T22" fmla="*/ 1 w 57"/>
                  <a:gd name="T23" fmla="*/ 24 h 57"/>
                  <a:gd name="T24" fmla="*/ 0 w 57"/>
                  <a:gd name="T25" fmla="*/ 33 h 57"/>
                  <a:gd name="T26" fmla="*/ 1 w 57"/>
                  <a:gd name="T27" fmla="*/ 42 h 57"/>
                  <a:gd name="T28" fmla="*/ 6 w 57"/>
                  <a:gd name="T29" fmla="*/ 50 h 57"/>
                  <a:gd name="T30" fmla="*/ 13 w 57"/>
                  <a:gd name="T31" fmla="*/ 55 h 57"/>
                  <a:gd name="T32" fmla="*/ 25 w 57"/>
                  <a:gd name="T33" fmla="*/ 57 h 57"/>
                  <a:gd name="T34" fmla="*/ 41 w 57"/>
                  <a:gd name="T35" fmla="*/ 55 h 57"/>
                  <a:gd name="T36" fmla="*/ 41 w 57"/>
                  <a:gd name="T37" fmla="*/ 48 h 57"/>
                  <a:gd name="T38" fmla="*/ 34 w 57"/>
                  <a:gd name="T39" fmla="*/ 41 h 57"/>
                  <a:gd name="T40" fmla="*/ 30 w 57"/>
                  <a:gd name="T41" fmla="*/ 37 h 57"/>
                  <a:gd name="T42" fmla="*/ 29 w 57"/>
                  <a:gd name="T43" fmla="*/ 33 h 57"/>
                  <a:gd name="T44" fmla="*/ 28 w 57"/>
                  <a:gd name="T45" fmla="*/ 25 h 57"/>
                  <a:gd name="T46" fmla="*/ 30 w 57"/>
                  <a:gd name="T47" fmla="*/ 19 h 57"/>
                  <a:gd name="T48" fmla="*/ 40 w 57"/>
                  <a:gd name="T49" fmla="*/ 21 h 57"/>
                  <a:gd name="T50" fmla="*/ 51 w 57"/>
                  <a:gd name="T51" fmla="*/ 25 h 57"/>
                  <a:gd name="T52" fmla="*/ 56 w 57"/>
                  <a:gd name="T53" fmla="*/ 25 h 57"/>
                  <a:gd name="T54" fmla="*/ 57 w 57"/>
                  <a:gd name="T55" fmla="*/ 24 h 57"/>
                  <a:gd name="T56" fmla="*/ 57 w 57"/>
                  <a:gd name="T57" fmla="*/ 22 h 5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7"/>
                  <a:gd name="T88" fmla="*/ 0 h 57"/>
                  <a:gd name="T89" fmla="*/ 57 w 57"/>
                  <a:gd name="T90" fmla="*/ 57 h 5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7" h="57">
                    <a:moveTo>
                      <a:pt x="57" y="22"/>
                    </a:moveTo>
                    <a:lnTo>
                      <a:pt x="57" y="17"/>
                    </a:lnTo>
                    <a:lnTo>
                      <a:pt x="56" y="12"/>
                    </a:lnTo>
                    <a:lnTo>
                      <a:pt x="52" y="8"/>
                    </a:lnTo>
                    <a:lnTo>
                      <a:pt x="47" y="4"/>
                    </a:lnTo>
                    <a:lnTo>
                      <a:pt x="41" y="2"/>
                    </a:lnTo>
                    <a:lnTo>
                      <a:pt x="34" y="0"/>
                    </a:lnTo>
                    <a:lnTo>
                      <a:pt x="27" y="0"/>
                    </a:lnTo>
                    <a:lnTo>
                      <a:pt x="18" y="3"/>
                    </a:lnTo>
                    <a:lnTo>
                      <a:pt x="11" y="8"/>
                    </a:lnTo>
                    <a:lnTo>
                      <a:pt x="5" y="15"/>
                    </a:lnTo>
                    <a:lnTo>
                      <a:pt x="1" y="24"/>
                    </a:lnTo>
                    <a:lnTo>
                      <a:pt x="0" y="33"/>
                    </a:lnTo>
                    <a:lnTo>
                      <a:pt x="1" y="42"/>
                    </a:lnTo>
                    <a:lnTo>
                      <a:pt x="6" y="50"/>
                    </a:lnTo>
                    <a:lnTo>
                      <a:pt x="13" y="55"/>
                    </a:lnTo>
                    <a:lnTo>
                      <a:pt x="25" y="57"/>
                    </a:lnTo>
                    <a:lnTo>
                      <a:pt x="41" y="55"/>
                    </a:lnTo>
                    <a:lnTo>
                      <a:pt x="41" y="48"/>
                    </a:lnTo>
                    <a:lnTo>
                      <a:pt x="34" y="41"/>
                    </a:lnTo>
                    <a:lnTo>
                      <a:pt x="30" y="37"/>
                    </a:lnTo>
                    <a:lnTo>
                      <a:pt x="29" y="33"/>
                    </a:lnTo>
                    <a:lnTo>
                      <a:pt x="28" y="25"/>
                    </a:lnTo>
                    <a:lnTo>
                      <a:pt x="30" y="19"/>
                    </a:lnTo>
                    <a:lnTo>
                      <a:pt x="40" y="21"/>
                    </a:lnTo>
                    <a:lnTo>
                      <a:pt x="51" y="25"/>
                    </a:lnTo>
                    <a:lnTo>
                      <a:pt x="56" y="25"/>
                    </a:lnTo>
                    <a:lnTo>
                      <a:pt x="57" y="24"/>
                    </a:lnTo>
                    <a:lnTo>
                      <a:pt x="57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" name="Freeform 53"/>
              <p:cNvSpPr>
                <a:spLocks/>
              </p:cNvSpPr>
              <p:nvPr/>
            </p:nvSpPr>
            <p:spPr bwMode="auto">
              <a:xfrm>
                <a:off x="2505" y="979"/>
                <a:ext cx="57" cy="58"/>
              </a:xfrm>
              <a:custGeom>
                <a:avLst/>
                <a:gdLst>
                  <a:gd name="T0" fmla="*/ 57 w 57"/>
                  <a:gd name="T1" fmla="*/ 22 h 58"/>
                  <a:gd name="T2" fmla="*/ 57 w 57"/>
                  <a:gd name="T3" fmla="*/ 17 h 58"/>
                  <a:gd name="T4" fmla="*/ 56 w 57"/>
                  <a:gd name="T5" fmla="*/ 13 h 58"/>
                  <a:gd name="T6" fmla="*/ 52 w 57"/>
                  <a:gd name="T7" fmla="*/ 8 h 58"/>
                  <a:gd name="T8" fmla="*/ 47 w 57"/>
                  <a:gd name="T9" fmla="*/ 4 h 58"/>
                  <a:gd name="T10" fmla="*/ 41 w 57"/>
                  <a:gd name="T11" fmla="*/ 1 h 58"/>
                  <a:gd name="T12" fmla="*/ 34 w 57"/>
                  <a:gd name="T13" fmla="*/ 0 h 58"/>
                  <a:gd name="T14" fmla="*/ 27 w 57"/>
                  <a:gd name="T15" fmla="*/ 0 h 58"/>
                  <a:gd name="T16" fmla="*/ 18 w 57"/>
                  <a:gd name="T17" fmla="*/ 3 h 58"/>
                  <a:gd name="T18" fmla="*/ 11 w 57"/>
                  <a:gd name="T19" fmla="*/ 8 h 58"/>
                  <a:gd name="T20" fmla="*/ 5 w 57"/>
                  <a:gd name="T21" fmla="*/ 16 h 58"/>
                  <a:gd name="T22" fmla="*/ 1 w 57"/>
                  <a:gd name="T23" fmla="*/ 25 h 58"/>
                  <a:gd name="T24" fmla="*/ 0 w 57"/>
                  <a:gd name="T25" fmla="*/ 34 h 58"/>
                  <a:gd name="T26" fmla="*/ 1 w 57"/>
                  <a:gd name="T27" fmla="*/ 43 h 58"/>
                  <a:gd name="T28" fmla="*/ 6 w 57"/>
                  <a:gd name="T29" fmla="*/ 50 h 58"/>
                  <a:gd name="T30" fmla="*/ 13 w 57"/>
                  <a:gd name="T31" fmla="*/ 56 h 58"/>
                  <a:gd name="T32" fmla="*/ 25 w 57"/>
                  <a:gd name="T33" fmla="*/ 58 h 58"/>
                  <a:gd name="T34" fmla="*/ 41 w 57"/>
                  <a:gd name="T35" fmla="*/ 56 h 58"/>
                  <a:gd name="T36" fmla="*/ 41 w 57"/>
                  <a:gd name="T37" fmla="*/ 48 h 58"/>
                  <a:gd name="T38" fmla="*/ 34 w 57"/>
                  <a:gd name="T39" fmla="*/ 40 h 58"/>
                  <a:gd name="T40" fmla="*/ 30 w 57"/>
                  <a:gd name="T41" fmla="*/ 36 h 58"/>
                  <a:gd name="T42" fmla="*/ 29 w 57"/>
                  <a:gd name="T43" fmla="*/ 32 h 58"/>
                  <a:gd name="T44" fmla="*/ 28 w 57"/>
                  <a:gd name="T45" fmla="*/ 25 h 58"/>
                  <a:gd name="T46" fmla="*/ 30 w 57"/>
                  <a:gd name="T47" fmla="*/ 19 h 58"/>
                  <a:gd name="T48" fmla="*/ 40 w 57"/>
                  <a:gd name="T49" fmla="*/ 21 h 58"/>
                  <a:gd name="T50" fmla="*/ 51 w 57"/>
                  <a:gd name="T51" fmla="*/ 26 h 58"/>
                  <a:gd name="T52" fmla="*/ 56 w 57"/>
                  <a:gd name="T53" fmla="*/ 25 h 58"/>
                  <a:gd name="T54" fmla="*/ 57 w 57"/>
                  <a:gd name="T55" fmla="*/ 23 h 58"/>
                  <a:gd name="T56" fmla="*/ 57 w 57"/>
                  <a:gd name="T57" fmla="*/ 22 h 58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7"/>
                  <a:gd name="T88" fmla="*/ 0 h 58"/>
                  <a:gd name="T89" fmla="*/ 57 w 57"/>
                  <a:gd name="T90" fmla="*/ 58 h 58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7" h="58">
                    <a:moveTo>
                      <a:pt x="57" y="22"/>
                    </a:moveTo>
                    <a:lnTo>
                      <a:pt x="57" y="17"/>
                    </a:lnTo>
                    <a:lnTo>
                      <a:pt x="56" y="13"/>
                    </a:lnTo>
                    <a:lnTo>
                      <a:pt x="52" y="8"/>
                    </a:lnTo>
                    <a:lnTo>
                      <a:pt x="47" y="4"/>
                    </a:lnTo>
                    <a:lnTo>
                      <a:pt x="41" y="1"/>
                    </a:lnTo>
                    <a:lnTo>
                      <a:pt x="34" y="0"/>
                    </a:lnTo>
                    <a:lnTo>
                      <a:pt x="27" y="0"/>
                    </a:lnTo>
                    <a:lnTo>
                      <a:pt x="18" y="3"/>
                    </a:lnTo>
                    <a:lnTo>
                      <a:pt x="11" y="8"/>
                    </a:lnTo>
                    <a:lnTo>
                      <a:pt x="5" y="16"/>
                    </a:lnTo>
                    <a:lnTo>
                      <a:pt x="1" y="25"/>
                    </a:lnTo>
                    <a:lnTo>
                      <a:pt x="0" y="34"/>
                    </a:lnTo>
                    <a:lnTo>
                      <a:pt x="1" y="43"/>
                    </a:lnTo>
                    <a:lnTo>
                      <a:pt x="6" y="50"/>
                    </a:lnTo>
                    <a:lnTo>
                      <a:pt x="13" y="56"/>
                    </a:lnTo>
                    <a:lnTo>
                      <a:pt x="25" y="58"/>
                    </a:lnTo>
                    <a:lnTo>
                      <a:pt x="41" y="56"/>
                    </a:lnTo>
                    <a:lnTo>
                      <a:pt x="41" y="48"/>
                    </a:lnTo>
                    <a:lnTo>
                      <a:pt x="34" y="40"/>
                    </a:lnTo>
                    <a:lnTo>
                      <a:pt x="30" y="36"/>
                    </a:lnTo>
                    <a:lnTo>
                      <a:pt x="29" y="32"/>
                    </a:lnTo>
                    <a:lnTo>
                      <a:pt x="28" y="25"/>
                    </a:lnTo>
                    <a:lnTo>
                      <a:pt x="30" y="19"/>
                    </a:lnTo>
                    <a:lnTo>
                      <a:pt x="40" y="21"/>
                    </a:lnTo>
                    <a:lnTo>
                      <a:pt x="51" y="26"/>
                    </a:lnTo>
                    <a:lnTo>
                      <a:pt x="56" y="25"/>
                    </a:lnTo>
                    <a:lnTo>
                      <a:pt x="57" y="23"/>
                    </a:lnTo>
                    <a:lnTo>
                      <a:pt x="57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" name="Freeform 54"/>
              <p:cNvSpPr>
                <a:spLocks/>
              </p:cNvSpPr>
              <p:nvPr/>
            </p:nvSpPr>
            <p:spPr bwMode="auto">
              <a:xfrm>
                <a:off x="2505" y="3365"/>
                <a:ext cx="57" cy="57"/>
              </a:xfrm>
              <a:custGeom>
                <a:avLst/>
                <a:gdLst>
                  <a:gd name="T0" fmla="*/ 57 w 57"/>
                  <a:gd name="T1" fmla="*/ 22 h 57"/>
                  <a:gd name="T2" fmla="*/ 57 w 57"/>
                  <a:gd name="T3" fmla="*/ 17 h 57"/>
                  <a:gd name="T4" fmla="*/ 56 w 57"/>
                  <a:gd name="T5" fmla="*/ 12 h 57"/>
                  <a:gd name="T6" fmla="*/ 52 w 57"/>
                  <a:gd name="T7" fmla="*/ 8 h 57"/>
                  <a:gd name="T8" fmla="*/ 47 w 57"/>
                  <a:gd name="T9" fmla="*/ 4 h 57"/>
                  <a:gd name="T10" fmla="*/ 41 w 57"/>
                  <a:gd name="T11" fmla="*/ 1 h 57"/>
                  <a:gd name="T12" fmla="*/ 34 w 57"/>
                  <a:gd name="T13" fmla="*/ 0 h 57"/>
                  <a:gd name="T14" fmla="*/ 27 w 57"/>
                  <a:gd name="T15" fmla="*/ 0 h 57"/>
                  <a:gd name="T16" fmla="*/ 18 w 57"/>
                  <a:gd name="T17" fmla="*/ 3 h 57"/>
                  <a:gd name="T18" fmla="*/ 11 w 57"/>
                  <a:gd name="T19" fmla="*/ 8 h 57"/>
                  <a:gd name="T20" fmla="*/ 5 w 57"/>
                  <a:gd name="T21" fmla="*/ 14 h 57"/>
                  <a:gd name="T22" fmla="*/ 1 w 57"/>
                  <a:gd name="T23" fmla="*/ 23 h 57"/>
                  <a:gd name="T24" fmla="*/ 0 w 57"/>
                  <a:gd name="T25" fmla="*/ 32 h 57"/>
                  <a:gd name="T26" fmla="*/ 1 w 57"/>
                  <a:gd name="T27" fmla="*/ 41 h 57"/>
                  <a:gd name="T28" fmla="*/ 6 w 57"/>
                  <a:gd name="T29" fmla="*/ 49 h 57"/>
                  <a:gd name="T30" fmla="*/ 13 w 57"/>
                  <a:gd name="T31" fmla="*/ 54 h 57"/>
                  <a:gd name="T32" fmla="*/ 25 w 57"/>
                  <a:gd name="T33" fmla="*/ 57 h 57"/>
                  <a:gd name="T34" fmla="*/ 41 w 57"/>
                  <a:gd name="T35" fmla="*/ 54 h 57"/>
                  <a:gd name="T36" fmla="*/ 41 w 57"/>
                  <a:gd name="T37" fmla="*/ 48 h 57"/>
                  <a:gd name="T38" fmla="*/ 34 w 57"/>
                  <a:gd name="T39" fmla="*/ 40 h 57"/>
                  <a:gd name="T40" fmla="*/ 30 w 57"/>
                  <a:gd name="T41" fmla="*/ 36 h 57"/>
                  <a:gd name="T42" fmla="*/ 29 w 57"/>
                  <a:gd name="T43" fmla="*/ 32 h 57"/>
                  <a:gd name="T44" fmla="*/ 28 w 57"/>
                  <a:gd name="T45" fmla="*/ 25 h 57"/>
                  <a:gd name="T46" fmla="*/ 30 w 57"/>
                  <a:gd name="T47" fmla="*/ 18 h 57"/>
                  <a:gd name="T48" fmla="*/ 40 w 57"/>
                  <a:gd name="T49" fmla="*/ 21 h 57"/>
                  <a:gd name="T50" fmla="*/ 51 w 57"/>
                  <a:gd name="T51" fmla="*/ 25 h 57"/>
                  <a:gd name="T52" fmla="*/ 56 w 57"/>
                  <a:gd name="T53" fmla="*/ 25 h 57"/>
                  <a:gd name="T54" fmla="*/ 57 w 57"/>
                  <a:gd name="T55" fmla="*/ 23 h 57"/>
                  <a:gd name="T56" fmla="*/ 57 w 57"/>
                  <a:gd name="T57" fmla="*/ 22 h 5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7"/>
                  <a:gd name="T88" fmla="*/ 0 h 57"/>
                  <a:gd name="T89" fmla="*/ 57 w 57"/>
                  <a:gd name="T90" fmla="*/ 57 h 5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7" h="57">
                    <a:moveTo>
                      <a:pt x="57" y="22"/>
                    </a:moveTo>
                    <a:lnTo>
                      <a:pt x="57" y="17"/>
                    </a:lnTo>
                    <a:lnTo>
                      <a:pt x="56" y="12"/>
                    </a:lnTo>
                    <a:lnTo>
                      <a:pt x="52" y="8"/>
                    </a:lnTo>
                    <a:lnTo>
                      <a:pt x="47" y="4"/>
                    </a:lnTo>
                    <a:lnTo>
                      <a:pt x="41" y="1"/>
                    </a:lnTo>
                    <a:lnTo>
                      <a:pt x="34" y="0"/>
                    </a:lnTo>
                    <a:lnTo>
                      <a:pt x="27" y="0"/>
                    </a:lnTo>
                    <a:lnTo>
                      <a:pt x="18" y="3"/>
                    </a:lnTo>
                    <a:lnTo>
                      <a:pt x="11" y="8"/>
                    </a:lnTo>
                    <a:lnTo>
                      <a:pt x="5" y="14"/>
                    </a:lnTo>
                    <a:lnTo>
                      <a:pt x="1" y="23"/>
                    </a:lnTo>
                    <a:lnTo>
                      <a:pt x="0" y="32"/>
                    </a:lnTo>
                    <a:lnTo>
                      <a:pt x="1" y="41"/>
                    </a:lnTo>
                    <a:lnTo>
                      <a:pt x="6" y="49"/>
                    </a:lnTo>
                    <a:lnTo>
                      <a:pt x="13" y="54"/>
                    </a:lnTo>
                    <a:lnTo>
                      <a:pt x="25" y="57"/>
                    </a:lnTo>
                    <a:lnTo>
                      <a:pt x="41" y="54"/>
                    </a:lnTo>
                    <a:lnTo>
                      <a:pt x="41" y="48"/>
                    </a:lnTo>
                    <a:lnTo>
                      <a:pt x="34" y="40"/>
                    </a:lnTo>
                    <a:lnTo>
                      <a:pt x="30" y="36"/>
                    </a:lnTo>
                    <a:lnTo>
                      <a:pt x="29" y="32"/>
                    </a:lnTo>
                    <a:lnTo>
                      <a:pt x="28" y="25"/>
                    </a:lnTo>
                    <a:lnTo>
                      <a:pt x="30" y="18"/>
                    </a:lnTo>
                    <a:lnTo>
                      <a:pt x="40" y="21"/>
                    </a:lnTo>
                    <a:lnTo>
                      <a:pt x="51" y="25"/>
                    </a:lnTo>
                    <a:lnTo>
                      <a:pt x="56" y="25"/>
                    </a:lnTo>
                    <a:lnTo>
                      <a:pt x="57" y="23"/>
                    </a:lnTo>
                    <a:lnTo>
                      <a:pt x="57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5" name="Freeform 55"/>
              <p:cNvSpPr>
                <a:spLocks/>
              </p:cNvSpPr>
              <p:nvPr/>
            </p:nvSpPr>
            <p:spPr bwMode="auto">
              <a:xfrm>
                <a:off x="4549" y="3404"/>
                <a:ext cx="113" cy="305"/>
              </a:xfrm>
              <a:custGeom>
                <a:avLst/>
                <a:gdLst>
                  <a:gd name="T0" fmla="*/ 0 w 113"/>
                  <a:gd name="T1" fmla="*/ 305 h 305"/>
                  <a:gd name="T2" fmla="*/ 5 w 113"/>
                  <a:gd name="T3" fmla="*/ 300 h 305"/>
                  <a:gd name="T4" fmla="*/ 11 w 113"/>
                  <a:gd name="T5" fmla="*/ 296 h 305"/>
                  <a:gd name="T6" fmla="*/ 17 w 113"/>
                  <a:gd name="T7" fmla="*/ 293 h 305"/>
                  <a:gd name="T8" fmla="*/ 23 w 113"/>
                  <a:gd name="T9" fmla="*/ 291 h 305"/>
                  <a:gd name="T10" fmla="*/ 29 w 113"/>
                  <a:gd name="T11" fmla="*/ 288 h 305"/>
                  <a:gd name="T12" fmla="*/ 38 w 113"/>
                  <a:gd name="T13" fmla="*/ 287 h 305"/>
                  <a:gd name="T14" fmla="*/ 45 w 113"/>
                  <a:gd name="T15" fmla="*/ 284 h 305"/>
                  <a:gd name="T16" fmla="*/ 55 w 113"/>
                  <a:gd name="T17" fmla="*/ 283 h 305"/>
                  <a:gd name="T18" fmla="*/ 64 w 113"/>
                  <a:gd name="T19" fmla="*/ 282 h 305"/>
                  <a:gd name="T20" fmla="*/ 74 w 113"/>
                  <a:gd name="T21" fmla="*/ 279 h 305"/>
                  <a:gd name="T22" fmla="*/ 84 w 113"/>
                  <a:gd name="T23" fmla="*/ 278 h 305"/>
                  <a:gd name="T24" fmla="*/ 93 w 113"/>
                  <a:gd name="T25" fmla="*/ 275 h 305"/>
                  <a:gd name="T26" fmla="*/ 101 w 113"/>
                  <a:gd name="T27" fmla="*/ 273 h 305"/>
                  <a:gd name="T28" fmla="*/ 107 w 113"/>
                  <a:gd name="T29" fmla="*/ 268 h 305"/>
                  <a:gd name="T30" fmla="*/ 112 w 113"/>
                  <a:gd name="T31" fmla="*/ 262 h 305"/>
                  <a:gd name="T32" fmla="*/ 113 w 113"/>
                  <a:gd name="T33" fmla="*/ 255 h 305"/>
                  <a:gd name="T34" fmla="*/ 113 w 113"/>
                  <a:gd name="T35" fmla="*/ 49 h 305"/>
                  <a:gd name="T36" fmla="*/ 112 w 113"/>
                  <a:gd name="T37" fmla="*/ 41 h 305"/>
                  <a:gd name="T38" fmla="*/ 107 w 113"/>
                  <a:gd name="T39" fmla="*/ 36 h 305"/>
                  <a:gd name="T40" fmla="*/ 101 w 113"/>
                  <a:gd name="T41" fmla="*/ 31 h 305"/>
                  <a:gd name="T42" fmla="*/ 93 w 113"/>
                  <a:gd name="T43" fmla="*/ 28 h 305"/>
                  <a:gd name="T44" fmla="*/ 84 w 113"/>
                  <a:gd name="T45" fmla="*/ 26 h 305"/>
                  <a:gd name="T46" fmla="*/ 74 w 113"/>
                  <a:gd name="T47" fmla="*/ 24 h 305"/>
                  <a:gd name="T48" fmla="*/ 64 w 113"/>
                  <a:gd name="T49" fmla="*/ 22 h 305"/>
                  <a:gd name="T50" fmla="*/ 55 w 113"/>
                  <a:gd name="T51" fmla="*/ 20 h 305"/>
                  <a:gd name="T52" fmla="*/ 45 w 113"/>
                  <a:gd name="T53" fmla="*/ 19 h 305"/>
                  <a:gd name="T54" fmla="*/ 38 w 113"/>
                  <a:gd name="T55" fmla="*/ 17 h 305"/>
                  <a:gd name="T56" fmla="*/ 29 w 113"/>
                  <a:gd name="T57" fmla="*/ 15 h 305"/>
                  <a:gd name="T58" fmla="*/ 23 w 113"/>
                  <a:gd name="T59" fmla="*/ 14 h 305"/>
                  <a:gd name="T60" fmla="*/ 17 w 113"/>
                  <a:gd name="T61" fmla="*/ 11 h 305"/>
                  <a:gd name="T62" fmla="*/ 11 w 113"/>
                  <a:gd name="T63" fmla="*/ 9 h 305"/>
                  <a:gd name="T64" fmla="*/ 5 w 113"/>
                  <a:gd name="T65" fmla="*/ 5 h 305"/>
                  <a:gd name="T66" fmla="*/ 0 w 113"/>
                  <a:gd name="T67" fmla="*/ 0 h 305"/>
                  <a:gd name="T68" fmla="*/ 0 w 113"/>
                  <a:gd name="T69" fmla="*/ 305 h 305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13"/>
                  <a:gd name="T106" fmla="*/ 0 h 305"/>
                  <a:gd name="T107" fmla="*/ 113 w 113"/>
                  <a:gd name="T108" fmla="*/ 305 h 305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13" h="305">
                    <a:moveTo>
                      <a:pt x="0" y="305"/>
                    </a:moveTo>
                    <a:lnTo>
                      <a:pt x="5" y="300"/>
                    </a:lnTo>
                    <a:lnTo>
                      <a:pt x="11" y="296"/>
                    </a:lnTo>
                    <a:lnTo>
                      <a:pt x="17" y="293"/>
                    </a:lnTo>
                    <a:lnTo>
                      <a:pt x="23" y="291"/>
                    </a:lnTo>
                    <a:lnTo>
                      <a:pt x="29" y="288"/>
                    </a:lnTo>
                    <a:lnTo>
                      <a:pt x="38" y="287"/>
                    </a:lnTo>
                    <a:lnTo>
                      <a:pt x="45" y="284"/>
                    </a:lnTo>
                    <a:lnTo>
                      <a:pt x="55" y="283"/>
                    </a:lnTo>
                    <a:lnTo>
                      <a:pt x="64" y="282"/>
                    </a:lnTo>
                    <a:lnTo>
                      <a:pt x="74" y="279"/>
                    </a:lnTo>
                    <a:lnTo>
                      <a:pt x="84" y="278"/>
                    </a:lnTo>
                    <a:lnTo>
                      <a:pt x="93" y="275"/>
                    </a:lnTo>
                    <a:lnTo>
                      <a:pt x="101" y="273"/>
                    </a:lnTo>
                    <a:lnTo>
                      <a:pt x="107" y="268"/>
                    </a:lnTo>
                    <a:lnTo>
                      <a:pt x="112" y="262"/>
                    </a:lnTo>
                    <a:lnTo>
                      <a:pt x="113" y="255"/>
                    </a:lnTo>
                    <a:lnTo>
                      <a:pt x="113" y="49"/>
                    </a:lnTo>
                    <a:lnTo>
                      <a:pt x="112" y="41"/>
                    </a:lnTo>
                    <a:lnTo>
                      <a:pt x="107" y="36"/>
                    </a:lnTo>
                    <a:lnTo>
                      <a:pt x="101" y="31"/>
                    </a:lnTo>
                    <a:lnTo>
                      <a:pt x="93" y="28"/>
                    </a:lnTo>
                    <a:lnTo>
                      <a:pt x="84" y="26"/>
                    </a:lnTo>
                    <a:lnTo>
                      <a:pt x="74" y="24"/>
                    </a:lnTo>
                    <a:lnTo>
                      <a:pt x="64" y="22"/>
                    </a:lnTo>
                    <a:lnTo>
                      <a:pt x="55" y="20"/>
                    </a:lnTo>
                    <a:lnTo>
                      <a:pt x="45" y="19"/>
                    </a:lnTo>
                    <a:lnTo>
                      <a:pt x="38" y="17"/>
                    </a:lnTo>
                    <a:lnTo>
                      <a:pt x="29" y="15"/>
                    </a:lnTo>
                    <a:lnTo>
                      <a:pt x="23" y="14"/>
                    </a:lnTo>
                    <a:lnTo>
                      <a:pt x="17" y="11"/>
                    </a:lnTo>
                    <a:lnTo>
                      <a:pt x="11" y="9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0" y="305"/>
                    </a:lnTo>
                    <a:close/>
                  </a:path>
                </a:pathLst>
              </a:custGeom>
              <a:solidFill>
                <a:srgbClr val="66001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6" name="Freeform 56"/>
              <p:cNvSpPr>
                <a:spLocks/>
              </p:cNvSpPr>
              <p:nvPr/>
            </p:nvSpPr>
            <p:spPr bwMode="auto">
              <a:xfrm>
                <a:off x="4547" y="3683"/>
                <a:ext cx="57" cy="29"/>
              </a:xfrm>
              <a:custGeom>
                <a:avLst/>
                <a:gdLst>
                  <a:gd name="T0" fmla="*/ 57 w 57"/>
                  <a:gd name="T1" fmla="*/ 0 h 29"/>
                  <a:gd name="T2" fmla="*/ 57 w 57"/>
                  <a:gd name="T3" fmla="*/ 0 h 29"/>
                  <a:gd name="T4" fmla="*/ 47 w 57"/>
                  <a:gd name="T5" fmla="*/ 2 h 29"/>
                  <a:gd name="T6" fmla="*/ 40 w 57"/>
                  <a:gd name="T7" fmla="*/ 4 h 29"/>
                  <a:gd name="T8" fmla="*/ 31 w 57"/>
                  <a:gd name="T9" fmla="*/ 5 h 29"/>
                  <a:gd name="T10" fmla="*/ 24 w 57"/>
                  <a:gd name="T11" fmla="*/ 8 h 29"/>
                  <a:gd name="T12" fmla="*/ 18 w 57"/>
                  <a:gd name="T13" fmla="*/ 11 h 29"/>
                  <a:gd name="T14" fmla="*/ 12 w 57"/>
                  <a:gd name="T15" fmla="*/ 13 h 29"/>
                  <a:gd name="T16" fmla="*/ 5 w 57"/>
                  <a:gd name="T17" fmla="*/ 17 h 29"/>
                  <a:gd name="T18" fmla="*/ 0 w 57"/>
                  <a:gd name="T19" fmla="*/ 24 h 29"/>
                  <a:gd name="T20" fmla="*/ 5 w 57"/>
                  <a:gd name="T21" fmla="*/ 29 h 29"/>
                  <a:gd name="T22" fmla="*/ 9 w 57"/>
                  <a:gd name="T23" fmla="*/ 25 h 29"/>
                  <a:gd name="T24" fmla="*/ 14 w 57"/>
                  <a:gd name="T25" fmla="*/ 21 h 29"/>
                  <a:gd name="T26" fmla="*/ 20 w 57"/>
                  <a:gd name="T27" fmla="*/ 18 h 29"/>
                  <a:gd name="T28" fmla="*/ 26 w 57"/>
                  <a:gd name="T29" fmla="*/ 16 h 29"/>
                  <a:gd name="T30" fmla="*/ 31 w 57"/>
                  <a:gd name="T31" fmla="*/ 13 h 29"/>
                  <a:gd name="T32" fmla="*/ 40 w 57"/>
                  <a:gd name="T33" fmla="*/ 12 h 29"/>
                  <a:gd name="T34" fmla="*/ 47 w 57"/>
                  <a:gd name="T35" fmla="*/ 9 h 29"/>
                  <a:gd name="T36" fmla="*/ 57 w 57"/>
                  <a:gd name="T37" fmla="*/ 8 h 29"/>
                  <a:gd name="T38" fmla="*/ 57 w 57"/>
                  <a:gd name="T39" fmla="*/ 8 h 29"/>
                  <a:gd name="T40" fmla="*/ 57 w 57"/>
                  <a:gd name="T41" fmla="*/ 0 h 2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57"/>
                  <a:gd name="T64" fmla="*/ 0 h 29"/>
                  <a:gd name="T65" fmla="*/ 57 w 57"/>
                  <a:gd name="T66" fmla="*/ 29 h 29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57" h="29">
                    <a:moveTo>
                      <a:pt x="57" y="0"/>
                    </a:moveTo>
                    <a:lnTo>
                      <a:pt x="57" y="0"/>
                    </a:lnTo>
                    <a:lnTo>
                      <a:pt x="47" y="2"/>
                    </a:lnTo>
                    <a:lnTo>
                      <a:pt x="40" y="4"/>
                    </a:lnTo>
                    <a:lnTo>
                      <a:pt x="31" y="5"/>
                    </a:lnTo>
                    <a:lnTo>
                      <a:pt x="24" y="8"/>
                    </a:lnTo>
                    <a:lnTo>
                      <a:pt x="18" y="11"/>
                    </a:lnTo>
                    <a:lnTo>
                      <a:pt x="12" y="13"/>
                    </a:lnTo>
                    <a:lnTo>
                      <a:pt x="5" y="17"/>
                    </a:lnTo>
                    <a:lnTo>
                      <a:pt x="0" y="24"/>
                    </a:lnTo>
                    <a:lnTo>
                      <a:pt x="5" y="29"/>
                    </a:lnTo>
                    <a:lnTo>
                      <a:pt x="9" y="25"/>
                    </a:lnTo>
                    <a:lnTo>
                      <a:pt x="14" y="21"/>
                    </a:lnTo>
                    <a:lnTo>
                      <a:pt x="20" y="18"/>
                    </a:lnTo>
                    <a:lnTo>
                      <a:pt x="26" y="16"/>
                    </a:lnTo>
                    <a:lnTo>
                      <a:pt x="31" y="13"/>
                    </a:lnTo>
                    <a:lnTo>
                      <a:pt x="40" y="12"/>
                    </a:lnTo>
                    <a:lnTo>
                      <a:pt x="47" y="9"/>
                    </a:lnTo>
                    <a:lnTo>
                      <a:pt x="57" y="8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7" name="Freeform 57"/>
              <p:cNvSpPr>
                <a:spLocks/>
              </p:cNvSpPr>
              <p:nvPr/>
            </p:nvSpPr>
            <p:spPr bwMode="auto">
              <a:xfrm>
                <a:off x="4604" y="3659"/>
                <a:ext cx="63" cy="32"/>
              </a:xfrm>
              <a:custGeom>
                <a:avLst/>
                <a:gdLst>
                  <a:gd name="T0" fmla="*/ 53 w 63"/>
                  <a:gd name="T1" fmla="*/ 0 h 32"/>
                  <a:gd name="T2" fmla="*/ 53 w 63"/>
                  <a:gd name="T3" fmla="*/ 0 h 32"/>
                  <a:gd name="T4" fmla="*/ 53 w 63"/>
                  <a:gd name="T5" fmla="*/ 6 h 32"/>
                  <a:gd name="T6" fmla="*/ 49 w 63"/>
                  <a:gd name="T7" fmla="*/ 10 h 32"/>
                  <a:gd name="T8" fmla="*/ 44 w 63"/>
                  <a:gd name="T9" fmla="*/ 14 h 32"/>
                  <a:gd name="T10" fmla="*/ 37 w 63"/>
                  <a:gd name="T11" fmla="*/ 16 h 32"/>
                  <a:gd name="T12" fmla="*/ 29 w 63"/>
                  <a:gd name="T13" fmla="*/ 19 h 32"/>
                  <a:gd name="T14" fmla="*/ 19 w 63"/>
                  <a:gd name="T15" fmla="*/ 20 h 32"/>
                  <a:gd name="T16" fmla="*/ 9 w 63"/>
                  <a:gd name="T17" fmla="*/ 23 h 32"/>
                  <a:gd name="T18" fmla="*/ 0 w 63"/>
                  <a:gd name="T19" fmla="*/ 24 h 32"/>
                  <a:gd name="T20" fmla="*/ 0 w 63"/>
                  <a:gd name="T21" fmla="*/ 32 h 32"/>
                  <a:gd name="T22" fmla="*/ 9 w 63"/>
                  <a:gd name="T23" fmla="*/ 31 h 32"/>
                  <a:gd name="T24" fmla="*/ 19 w 63"/>
                  <a:gd name="T25" fmla="*/ 28 h 32"/>
                  <a:gd name="T26" fmla="*/ 29 w 63"/>
                  <a:gd name="T27" fmla="*/ 27 h 32"/>
                  <a:gd name="T28" fmla="*/ 40 w 63"/>
                  <a:gd name="T29" fmla="*/ 24 h 32"/>
                  <a:gd name="T30" fmla="*/ 47 w 63"/>
                  <a:gd name="T31" fmla="*/ 22 h 32"/>
                  <a:gd name="T32" fmla="*/ 54 w 63"/>
                  <a:gd name="T33" fmla="*/ 15 h 32"/>
                  <a:gd name="T34" fmla="*/ 60 w 63"/>
                  <a:gd name="T35" fmla="*/ 9 h 32"/>
                  <a:gd name="T36" fmla="*/ 63 w 63"/>
                  <a:gd name="T37" fmla="*/ 0 h 32"/>
                  <a:gd name="T38" fmla="*/ 63 w 63"/>
                  <a:gd name="T39" fmla="*/ 0 h 32"/>
                  <a:gd name="T40" fmla="*/ 53 w 63"/>
                  <a:gd name="T41" fmla="*/ 0 h 3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63"/>
                  <a:gd name="T64" fmla="*/ 0 h 32"/>
                  <a:gd name="T65" fmla="*/ 63 w 63"/>
                  <a:gd name="T66" fmla="*/ 32 h 32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63" h="32">
                    <a:moveTo>
                      <a:pt x="53" y="0"/>
                    </a:moveTo>
                    <a:lnTo>
                      <a:pt x="53" y="0"/>
                    </a:lnTo>
                    <a:lnTo>
                      <a:pt x="53" y="6"/>
                    </a:lnTo>
                    <a:lnTo>
                      <a:pt x="49" y="10"/>
                    </a:lnTo>
                    <a:lnTo>
                      <a:pt x="44" y="14"/>
                    </a:lnTo>
                    <a:lnTo>
                      <a:pt x="37" y="16"/>
                    </a:lnTo>
                    <a:lnTo>
                      <a:pt x="29" y="19"/>
                    </a:lnTo>
                    <a:lnTo>
                      <a:pt x="19" y="20"/>
                    </a:lnTo>
                    <a:lnTo>
                      <a:pt x="9" y="23"/>
                    </a:lnTo>
                    <a:lnTo>
                      <a:pt x="0" y="24"/>
                    </a:lnTo>
                    <a:lnTo>
                      <a:pt x="0" y="32"/>
                    </a:lnTo>
                    <a:lnTo>
                      <a:pt x="9" y="31"/>
                    </a:lnTo>
                    <a:lnTo>
                      <a:pt x="19" y="28"/>
                    </a:lnTo>
                    <a:lnTo>
                      <a:pt x="29" y="27"/>
                    </a:lnTo>
                    <a:lnTo>
                      <a:pt x="40" y="24"/>
                    </a:lnTo>
                    <a:lnTo>
                      <a:pt x="47" y="22"/>
                    </a:lnTo>
                    <a:lnTo>
                      <a:pt x="54" y="15"/>
                    </a:lnTo>
                    <a:lnTo>
                      <a:pt x="60" y="9"/>
                    </a:lnTo>
                    <a:lnTo>
                      <a:pt x="63" y="0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8" name="Freeform 58"/>
              <p:cNvSpPr>
                <a:spLocks/>
              </p:cNvSpPr>
              <p:nvPr/>
            </p:nvSpPr>
            <p:spPr bwMode="auto">
              <a:xfrm>
                <a:off x="4657" y="3453"/>
                <a:ext cx="10" cy="206"/>
              </a:xfrm>
              <a:custGeom>
                <a:avLst/>
                <a:gdLst>
                  <a:gd name="T0" fmla="*/ 0 w 10"/>
                  <a:gd name="T1" fmla="*/ 0 h 206"/>
                  <a:gd name="T2" fmla="*/ 0 w 10"/>
                  <a:gd name="T3" fmla="*/ 0 h 206"/>
                  <a:gd name="T4" fmla="*/ 0 w 10"/>
                  <a:gd name="T5" fmla="*/ 206 h 206"/>
                  <a:gd name="T6" fmla="*/ 10 w 10"/>
                  <a:gd name="T7" fmla="*/ 206 h 206"/>
                  <a:gd name="T8" fmla="*/ 10 w 10"/>
                  <a:gd name="T9" fmla="*/ 0 h 206"/>
                  <a:gd name="T10" fmla="*/ 10 w 10"/>
                  <a:gd name="T11" fmla="*/ 0 h 206"/>
                  <a:gd name="T12" fmla="*/ 0 w 10"/>
                  <a:gd name="T13" fmla="*/ 0 h 2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"/>
                  <a:gd name="T22" fmla="*/ 0 h 206"/>
                  <a:gd name="T23" fmla="*/ 10 w 10"/>
                  <a:gd name="T24" fmla="*/ 206 h 20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" h="206">
                    <a:moveTo>
                      <a:pt x="0" y="0"/>
                    </a:moveTo>
                    <a:lnTo>
                      <a:pt x="0" y="0"/>
                    </a:lnTo>
                    <a:lnTo>
                      <a:pt x="0" y="206"/>
                    </a:lnTo>
                    <a:lnTo>
                      <a:pt x="10" y="206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9" name="Freeform 59"/>
              <p:cNvSpPr>
                <a:spLocks/>
              </p:cNvSpPr>
              <p:nvPr/>
            </p:nvSpPr>
            <p:spPr bwMode="auto">
              <a:xfrm>
                <a:off x="4604" y="3421"/>
                <a:ext cx="63" cy="32"/>
              </a:xfrm>
              <a:custGeom>
                <a:avLst/>
                <a:gdLst>
                  <a:gd name="T0" fmla="*/ 0 w 63"/>
                  <a:gd name="T1" fmla="*/ 7 h 32"/>
                  <a:gd name="T2" fmla="*/ 0 w 63"/>
                  <a:gd name="T3" fmla="*/ 7 h 32"/>
                  <a:gd name="T4" fmla="*/ 9 w 63"/>
                  <a:gd name="T5" fmla="*/ 9 h 32"/>
                  <a:gd name="T6" fmla="*/ 19 w 63"/>
                  <a:gd name="T7" fmla="*/ 11 h 32"/>
                  <a:gd name="T8" fmla="*/ 29 w 63"/>
                  <a:gd name="T9" fmla="*/ 12 h 32"/>
                  <a:gd name="T10" fmla="*/ 37 w 63"/>
                  <a:gd name="T11" fmla="*/ 15 h 32"/>
                  <a:gd name="T12" fmla="*/ 44 w 63"/>
                  <a:gd name="T13" fmla="*/ 18 h 32"/>
                  <a:gd name="T14" fmla="*/ 49 w 63"/>
                  <a:gd name="T15" fmla="*/ 22 h 32"/>
                  <a:gd name="T16" fmla="*/ 53 w 63"/>
                  <a:gd name="T17" fmla="*/ 25 h 32"/>
                  <a:gd name="T18" fmla="*/ 53 w 63"/>
                  <a:gd name="T19" fmla="*/ 32 h 32"/>
                  <a:gd name="T20" fmla="*/ 63 w 63"/>
                  <a:gd name="T21" fmla="*/ 32 h 32"/>
                  <a:gd name="T22" fmla="*/ 60 w 63"/>
                  <a:gd name="T23" fmla="*/ 23 h 32"/>
                  <a:gd name="T24" fmla="*/ 54 w 63"/>
                  <a:gd name="T25" fmla="*/ 16 h 32"/>
                  <a:gd name="T26" fmla="*/ 47 w 63"/>
                  <a:gd name="T27" fmla="*/ 10 h 32"/>
                  <a:gd name="T28" fmla="*/ 40 w 63"/>
                  <a:gd name="T29" fmla="*/ 7 h 32"/>
                  <a:gd name="T30" fmla="*/ 29 w 63"/>
                  <a:gd name="T31" fmla="*/ 5 h 32"/>
                  <a:gd name="T32" fmla="*/ 19 w 63"/>
                  <a:gd name="T33" fmla="*/ 3 h 32"/>
                  <a:gd name="T34" fmla="*/ 9 w 63"/>
                  <a:gd name="T35" fmla="*/ 1 h 32"/>
                  <a:gd name="T36" fmla="*/ 0 w 63"/>
                  <a:gd name="T37" fmla="*/ 0 h 32"/>
                  <a:gd name="T38" fmla="*/ 0 w 63"/>
                  <a:gd name="T39" fmla="*/ 0 h 32"/>
                  <a:gd name="T40" fmla="*/ 0 w 63"/>
                  <a:gd name="T41" fmla="*/ 7 h 3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63"/>
                  <a:gd name="T64" fmla="*/ 0 h 32"/>
                  <a:gd name="T65" fmla="*/ 63 w 63"/>
                  <a:gd name="T66" fmla="*/ 32 h 32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63" h="32">
                    <a:moveTo>
                      <a:pt x="0" y="7"/>
                    </a:moveTo>
                    <a:lnTo>
                      <a:pt x="0" y="7"/>
                    </a:lnTo>
                    <a:lnTo>
                      <a:pt x="9" y="9"/>
                    </a:lnTo>
                    <a:lnTo>
                      <a:pt x="19" y="11"/>
                    </a:lnTo>
                    <a:lnTo>
                      <a:pt x="29" y="12"/>
                    </a:lnTo>
                    <a:lnTo>
                      <a:pt x="37" y="15"/>
                    </a:lnTo>
                    <a:lnTo>
                      <a:pt x="44" y="18"/>
                    </a:lnTo>
                    <a:lnTo>
                      <a:pt x="49" y="22"/>
                    </a:lnTo>
                    <a:lnTo>
                      <a:pt x="53" y="25"/>
                    </a:lnTo>
                    <a:lnTo>
                      <a:pt x="53" y="32"/>
                    </a:lnTo>
                    <a:lnTo>
                      <a:pt x="63" y="32"/>
                    </a:lnTo>
                    <a:lnTo>
                      <a:pt x="60" y="23"/>
                    </a:lnTo>
                    <a:lnTo>
                      <a:pt x="54" y="16"/>
                    </a:lnTo>
                    <a:lnTo>
                      <a:pt x="47" y="10"/>
                    </a:lnTo>
                    <a:lnTo>
                      <a:pt x="40" y="7"/>
                    </a:lnTo>
                    <a:lnTo>
                      <a:pt x="29" y="5"/>
                    </a:lnTo>
                    <a:lnTo>
                      <a:pt x="19" y="3"/>
                    </a:lnTo>
                    <a:lnTo>
                      <a:pt x="9" y="1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" name="Freeform 60"/>
              <p:cNvSpPr>
                <a:spLocks/>
              </p:cNvSpPr>
              <p:nvPr/>
            </p:nvSpPr>
            <p:spPr bwMode="auto">
              <a:xfrm>
                <a:off x="4544" y="3392"/>
                <a:ext cx="60" cy="36"/>
              </a:xfrm>
              <a:custGeom>
                <a:avLst/>
                <a:gdLst>
                  <a:gd name="T0" fmla="*/ 10 w 60"/>
                  <a:gd name="T1" fmla="*/ 12 h 36"/>
                  <a:gd name="T2" fmla="*/ 3 w 60"/>
                  <a:gd name="T3" fmla="*/ 14 h 36"/>
                  <a:gd name="T4" fmla="*/ 8 w 60"/>
                  <a:gd name="T5" fmla="*/ 21 h 36"/>
                  <a:gd name="T6" fmla="*/ 15 w 60"/>
                  <a:gd name="T7" fmla="*/ 25 h 36"/>
                  <a:gd name="T8" fmla="*/ 21 w 60"/>
                  <a:gd name="T9" fmla="*/ 27 h 36"/>
                  <a:gd name="T10" fmla="*/ 27 w 60"/>
                  <a:gd name="T11" fmla="*/ 30 h 36"/>
                  <a:gd name="T12" fmla="*/ 34 w 60"/>
                  <a:gd name="T13" fmla="*/ 31 h 36"/>
                  <a:gd name="T14" fmla="*/ 43 w 60"/>
                  <a:gd name="T15" fmla="*/ 32 h 36"/>
                  <a:gd name="T16" fmla="*/ 50 w 60"/>
                  <a:gd name="T17" fmla="*/ 35 h 36"/>
                  <a:gd name="T18" fmla="*/ 60 w 60"/>
                  <a:gd name="T19" fmla="*/ 36 h 36"/>
                  <a:gd name="T20" fmla="*/ 60 w 60"/>
                  <a:gd name="T21" fmla="*/ 29 h 36"/>
                  <a:gd name="T22" fmla="*/ 50 w 60"/>
                  <a:gd name="T23" fmla="*/ 27 h 36"/>
                  <a:gd name="T24" fmla="*/ 43 w 60"/>
                  <a:gd name="T25" fmla="*/ 25 h 36"/>
                  <a:gd name="T26" fmla="*/ 34 w 60"/>
                  <a:gd name="T27" fmla="*/ 23 h 36"/>
                  <a:gd name="T28" fmla="*/ 29 w 60"/>
                  <a:gd name="T29" fmla="*/ 22 h 36"/>
                  <a:gd name="T30" fmla="*/ 23 w 60"/>
                  <a:gd name="T31" fmla="*/ 20 h 36"/>
                  <a:gd name="T32" fmla="*/ 17 w 60"/>
                  <a:gd name="T33" fmla="*/ 17 h 36"/>
                  <a:gd name="T34" fmla="*/ 12 w 60"/>
                  <a:gd name="T35" fmla="*/ 13 h 36"/>
                  <a:gd name="T36" fmla="*/ 8 w 60"/>
                  <a:gd name="T37" fmla="*/ 9 h 36"/>
                  <a:gd name="T38" fmla="*/ 0 w 60"/>
                  <a:gd name="T39" fmla="*/ 12 h 36"/>
                  <a:gd name="T40" fmla="*/ 8 w 60"/>
                  <a:gd name="T41" fmla="*/ 9 h 36"/>
                  <a:gd name="T42" fmla="*/ 0 w 60"/>
                  <a:gd name="T43" fmla="*/ 0 h 36"/>
                  <a:gd name="T44" fmla="*/ 0 w 60"/>
                  <a:gd name="T45" fmla="*/ 12 h 36"/>
                  <a:gd name="T46" fmla="*/ 10 w 60"/>
                  <a:gd name="T47" fmla="*/ 12 h 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60"/>
                  <a:gd name="T73" fmla="*/ 0 h 36"/>
                  <a:gd name="T74" fmla="*/ 60 w 60"/>
                  <a:gd name="T75" fmla="*/ 36 h 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60" h="36">
                    <a:moveTo>
                      <a:pt x="10" y="12"/>
                    </a:moveTo>
                    <a:lnTo>
                      <a:pt x="3" y="14"/>
                    </a:lnTo>
                    <a:lnTo>
                      <a:pt x="8" y="21"/>
                    </a:lnTo>
                    <a:lnTo>
                      <a:pt x="15" y="25"/>
                    </a:lnTo>
                    <a:lnTo>
                      <a:pt x="21" y="27"/>
                    </a:lnTo>
                    <a:lnTo>
                      <a:pt x="27" y="30"/>
                    </a:lnTo>
                    <a:lnTo>
                      <a:pt x="34" y="31"/>
                    </a:lnTo>
                    <a:lnTo>
                      <a:pt x="43" y="32"/>
                    </a:lnTo>
                    <a:lnTo>
                      <a:pt x="50" y="35"/>
                    </a:lnTo>
                    <a:lnTo>
                      <a:pt x="60" y="36"/>
                    </a:lnTo>
                    <a:lnTo>
                      <a:pt x="60" y="29"/>
                    </a:lnTo>
                    <a:lnTo>
                      <a:pt x="50" y="27"/>
                    </a:lnTo>
                    <a:lnTo>
                      <a:pt x="43" y="25"/>
                    </a:lnTo>
                    <a:lnTo>
                      <a:pt x="34" y="23"/>
                    </a:lnTo>
                    <a:lnTo>
                      <a:pt x="29" y="22"/>
                    </a:lnTo>
                    <a:lnTo>
                      <a:pt x="23" y="20"/>
                    </a:lnTo>
                    <a:lnTo>
                      <a:pt x="17" y="17"/>
                    </a:lnTo>
                    <a:lnTo>
                      <a:pt x="12" y="13"/>
                    </a:lnTo>
                    <a:lnTo>
                      <a:pt x="8" y="9"/>
                    </a:lnTo>
                    <a:lnTo>
                      <a:pt x="0" y="12"/>
                    </a:lnTo>
                    <a:lnTo>
                      <a:pt x="8" y="9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1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" name="Freeform 61"/>
              <p:cNvSpPr>
                <a:spLocks/>
              </p:cNvSpPr>
              <p:nvPr/>
            </p:nvSpPr>
            <p:spPr bwMode="auto">
              <a:xfrm>
                <a:off x="4544" y="3404"/>
                <a:ext cx="10" cy="317"/>
              </a:xfrm>
              <a:custGeom>
                <a:avLst/>
                <a:gdLst>
                  <a:gd name="T0" fmla="*/ 3 w 10"/>
                  <a:gd name="T1" fmla="*/ 303 h 317"/>
                  <a:gd name="T2" fmla="*/ 10 w 10"/>
                  <a:gd name="T3" fmla="*/ 305 h 317"/>
                  <a:gd name="T4" fmla="*/ 10 w 10"/>
                  <a:gd name="T5" fmla="*/ 0 h 317"/>
                  <a:gd name="T6" fmla="*/ 0 w 10"/>
                  <a:gd name="T7" fmla="*/ 0 h 317"/>
                  <a:gd name="T8" fmla="*/ 0 w 10"/>
                  <a:gd name="T9" fmla="*/ 305 h 317"/>
                  <a:gd name="T10" fmla="*/ 8 w 10"/>
                  <a:gd name="T11" fmla="*/ 308 h 317"/>
                  <a:gd name="T12" fmla="*/ 0 w 10"/>
                  <a:gd name="T13" fmla="*/ 305 h 317"/>
                  <a:gd name="T14" fmla="*/ 0 w 10"/>
                  <a:gd name="T15" fmla="*/ 317 h 317"/>
                  <a:gd name="T16" fmla="*/ 8 w 10"/>
                  <a:gd name="T17" fmla="*/ 308 h 317"/>
                  <a:gd name="T18" fmla="*/ 3 w 10"/>
                  <a:gd name="T19" fmla="*/ 303 h 31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317"/>
                  <a:gd name="T32" fmla="*/ 10 w 10"/>
                  <a:gd name="T33" fmla="*/ 317 h 31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317">
                    <a:moveTo>
                      <a:pt x="3" y="303"/>
                    </a:moveTo>
                    <a:lnTo>
                      <a:pt x="10" y="305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305"/>
                    </a:lnTo>
                    <a:lnTo>
                      <a:pt x="8" y="308"/>
                    </a:lnTo>
                    <a:lnTo>
                      <a:pt x="0" y="305"/>
                    </a:lnTo>
                    <a:lnTo>
                      <a:pt x="0" y="317"/>
                    </a:lnTo>
                    <a:lnTo>
                      <a:pt x="8" y="308"/>
                    </a:lnTo>
                    <a:lnTo>
                      <a:pt x="3" y="30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" name="Freeform 62"/>
              <p:cNvSpPr>
                <a:spLocks/>
              </p:cNvSpPr>
              <p:nvPr/>
            </p:nvSpPr>
            <p:spPr bwMode="auto">
              <a:xfrm>
                <a:off x="4549" y="3122"/>
                <a:ext cx="113" cy="305"/>
              </a:xfrm>
              <a:custGeom>
                <a:avLst/>
                <a:gdLst>
                  <a:gd name="T0" fmla="*/ 0 w 113"/>
                  <a:gd name="T1" fmla="*/ 305 h 305"/>
                  <a:gd name="T2" fmla="*/ 5 w 113"/>
                  <a:gd name="T3" fmla="*/ 300 h 305"/>
                  <a:gd name="T4" fmla="*/ 11 w 113"/>
                  <a:gd name="T5" fmla="*/ 296 h 305"/>
                  <a:gd name="T6" fmla="*/ 17 w 113"/>
                  <a:gd name="T7" fmla="*/ 293 h 305"/>
                  <a:gd name="T8" fmla="*/ 23 w 113"/>
                  <a:gd name="T9" fmla="*/ 291 h 305"/>
                  <a:gd name="T10" fmla="*/ 29 w 113"/>
                  <a:gd name="T11" fmla="*/ 288 h 305"/>
                  <a:gd name="T12" fmla="*/ 38 w 113"/>
                  <a:gd name="T13" fmla="*/ 287 h 305"/>
                  <a:gd name="T14" fmla="*/ 45 w 113"/>
                  <a:gd name="T15" fmla="*/ 284 h 305"/>
                  <a:gd name="T16" fmla="*/ 55 w 113"/>
                  <a:gd name="T17" fmla="*/ 283 h 305"/>
                  <a:gd name="T18" fmla="*/ 64 w 113"/>
                  <a:gd name="T19" fmla="*/ 282 h 305"/>
                  <a:gd name="T20" fmla="*/ 74 w 113"/>
                  <a:gd name="T21" fmla="*/ 280 h 305"/>
                  <a:gd name="T22" fmla="*/ 84 w 113"/>
                  <a:gd name="T23" fmla="*/ 279 h 305"/>
                  <a:gd name="T24" fmla="*/ 93 w 113"/>
                  <a:gd name="T25" fmla="*/ 277 h 305"/>
                  <a:gd name="T26" fmla="*/ 101 w 113"/>
                  <a:gd name="T27" fmla="*/ 274 h 305"/>
                  <a:gd name="T28" fmla="*/ 107 w 113"/>
                  <a:gd name="T29" fmla="*/ 269 h 305"/>
                  <a:gd name="T30" fmla="*/ 112 w 113"/>
                  <a:gd name="T31" fmla="*/ 262 h 305"/>
                  <a:gd name="T32" fmla="*/ 113 w 113"/>
                  <a:gd name="T33" fmla="*/ 255 h 305"/>
                  <a:gd name="T34" fmla="*/ 113 w 113"/>
                  <a:gd name="T35" fmla="*/ 50 h 305"/>
                  <a:gd name="T36" fmla="*/ 112 w 113"/>
                  <a:gd name="T37" fmla="*/ 42 h 305"/>
                  <a:gd name="T38" fmla="*/ 107 w 113"/>
                  <a:gd name="T39" fmla="*/ 36 h 305"/>
                  <a:gd name="T40" fmla="*/ 101 w 113"/>
                  <a:gd name="T41" fmla="*/ 31 h 305"/>
                  <a:gd name="T42" fmla="*/ 93 w 113"/>
                  <a:gd name="T43" fmla="*/ 28 h 305"/>
                  <a:gd name="T44" fmla="*/ 84 w 113"/>
                  <a:gd name="T45" fmla="*/ 26 h 305"/>
                  <a:gd name="T46" fmla="*/ 74 w 113"/>
                  <a:gd name="T47" fmla="*/ 24 h 305"/>
                  <a:gd name="T48" fmla="*/ 64 w 113"/>
                  <a:gd name="T49" fmla="*/ 23 h 305"/>
                  <a:gd name="T50" fmla="*/ 55 w 113"/>
                  <a:gd name="T51" fmla="*/ 22 h 305"/>
                  <a:gd name="T52" fmla="*/ 45 w 113"/>
                  <a:gd name="T53" fmla="*/ 20 h 305"/>
                  <a:gd name="T54" fmla="*/ 38 w 113"/>
                  <a:gd name="T55" fmla="*/ 18 h 305"/>
                  <a:gd name="T56" fmla="*/ 29 w 113"/>
                  <a:gd name="T57" fmla="*/ 16 h 305"/>
                  <a:gd name="T58" fmla="*/ 23 w 113"/>
                  <a:gd name="T59" fmla="*/ 14 h 305"/>
                  <a:gd name="T60" fmla="*/ 17 w 113"/>
                  <a:gd name="T61" fmla="*/ 11 h 305"/>
                  <a:gd name="T62" fmla="*/ 11 w 113"/>
                  <a:gd name="T63" fmla="*/ 9 h 305"/>
                  <a:gd name="T64" fmla="*/ 5 w 113"/>
                  <a:gd name="T65" fmla="*/ 5 h 305"/>
                  <a:gd name="T66" fmla="*/ 0 w 113"/>
                  <a:gd name="T67" fmla="*/ 0 h 305"/>
                  <a:gd name="T68" fmla="*/ 0 w 113"/>
                  <a:gd name="T69" fmla="*/ 305 h 305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13"/>
                  <a:gd name="T106" fmla="*/ 0 h 305"/>
                  <a:gd name="T107" fmla="*/ 113 w 113"/>
                  <a:gd name="T108" fmla="*/ 305 h 305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13" h="305">
                    <a:moveTo>
                      <a:pt x="0" y="305"/>
                    </a:moveTo>
                    <a:lnTo>
                      <a:pt x="5" y="300"/>
                    </a:lnTo>
                    <a:lnTo>
                      <a:pt x="11" y="296"/>
                    </a:lnTo>
                    <a:lnTo>
                      <a:pt x="17" y="293"/>
                    </a:lnTo>
                    <a:lnTo>
                      <a:pt x="23" y="291"/>
                    </a:lnTo>
                    <a:lnTo>
                      <a:pt x="29" y="288"/>
                    </a:lnTo>
                    <a:lnTo>
                      <a:pt x="38" y="287"/>
                    </a:lnTo>
                    <a:lnTo>
                      <a:pt x="45" y="284"/>
                    </a:lnTo>
                    <a:lnTo>
                      <a:pt x="55" y="283"/>
                    </a:lnTo>
                    <a:lnTo>
                      <a:pt x="64" y="282"/>
                    </a:lnTo>
                    <a:lnTo>
                      <a:pt x="74" y="280"/>
                    </a:lnTo>
                    <a:lnTo>
                      <a:pt x="84" y="279"/>
                    </a:lnTo>
                    <a:lnTo>
                      <a:pt x="93" y="277"/>
                    </a:lnTo>
                    <a:lnTo>
                      <a:pt x="101" y="274"/>
                    </a:lnTo>
                    <a:lnTo>
                      <a:pt x="107" y="269"/>
                    </a:lnTo>
                    <a:lnTo>
                      <a:pt x="112" y="262"/>
                    </a:lnTo>
                    <a:lnTo>
                      <a:pt x="113" y="255"/>
                    </a:lnTo>
                    <a:lnTo>
                      <a:pt x="113" y="50"/>
                    </a:lnTo>
                    <a:lnTo>
                      <a:pt x="112" y="42"/>
                    </a:lnTo>
                    <a:lnTo>
                      <a:pt x="107" y="36"/>
                    </a:lnTo>
                    <a:lnTo>
                      <a:pt x="101" y="31"/>
                    </a:lnTo>
                    <a:lnTo>
                      <a:pt x="93" y="28"/>
                    </a:lnTo>
                    <a:lnTo>
                      <a:pt x="84" y="26"/>
                    </a:lnTo>
                    <a:lnTo>
                      <a:pt x="74" y="24"/>
                    </a:lnTo>
                    <a:lnTo>
                      <a:pt x="64" y="23"/>
                    </a:lnTo>
                    <a:lnTo>
                      <a:pt x="55" y="22"/>
                    </a:lnTo>
                    <a:lnTo>
                      <a:pt x="45" y="20"/>
                    </a:lnTo>
                    <a:lnTo>
                      <a:pt x="38" y="18"/>
                    </a:lnTo>
                    <a:lnTo>
                      <a:pt x="29" y="16"/>
                    </a:lnTo>
                    <a:lnTo>
                      <a:pt x="23" y="14"/>
                    </a:lnTo>
                    <a:lnTo>
                      <a:pt x="17" y="11"/>
                    </a:lnTo>
                    <a:lnTo>
                      <a:pt x="11" y="9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0" y="305"/>
                    </a:lnTo>
                    <a:close/>
                  </a:path>
                </a:pathLst>
              </a:custGeom>
              <a:solidFill>
                <a:srgbClr val="8E00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" name="Freeform 63"/>
              <p:cNvSpPr>
                <a:spLocks/>
              </p:cNvSpPr>
              <p:nvPr/>
            </p:nvSpPr>
            <p:spPr bwMode="auto">
              <a:xfrm>
                <a:off x="4547" y="3401"/>
                <a:ext cx="57" cy="29"/>
              </a:xfrm>
              <a:custGeom>
                <a:avLst/>
                <a:gdLst>
                  <a:gd name="T0" fmla="*/ 57 w 57"/>
                  <a:gd name="T1" fmla="*/ 0 h 29"/>
                  <a:gd name="T2" fmla="*/ 57 w 57"/>
                  <a:gd name="T3" fmla="*/ 0 h 29"/>
                  <a:gd name="T4" fmla="*/ 47 w 57"/>
                  <a:gd name="T5" fmla="*/ 1 h 29"/>
                  <a:gd name="T6" fmla="*/ 40 w 57"/>
                  <a:gd name="T7" fmla="*/ 4 h 29"/>
                  <a:gd name="T8" fmla="*/ 31 w 57"/>
                  <a:gd name="T9" fmla="*/ 5 h 29"/>
                  <a:gd name="T10" fmla="*/ 24 w 57"/>
                  <a:gd name="T11" fmla="*/ 8 h 29"/>
                  <a:gd name="T12" fmla="*/ 18 w 57"/>
                  <a:gd name="T13" fmla="*/ 11 h 29"/>
                  <a:gd name="T14" fmla="*/ 12 w 57"/>
                  <a:gd name="T15" fmla="*/ 13 h 29"/>
                  <a:gd name="T16" fmla="*/ 5 w 57"/>
                  <a:gd name="T17" fmla="*/ 17 h 29"/>
                  <a:gd name="T18" fmla="*/ 0 w 57"/>
                  <a:gd name="T19" fmla="*/ 23 h 29"/>
                  <a:gd name="T20" fmla="*/ 5 w 57"/>
                  <a:gd name="T21" fmla="*/ 29 h 29"/>
                  <a:gd name="T22" fmla="*/ 9 w 57"/>
                  <a:gd name="T23" fmla="*/ 25 h 29"/>
                  <a:gd name="T24" fmla="*/ 14 w 57"/>
                  <a:gd name="T25" fmla="*/ 21 h 29"/>
                  <a:gd name="T26" fmla="*/ 20 w 57"/>
                  <a:gd name="T27" fmla="*/ 18 h 29"/>
                  <a:gd name="T28" fmla="*/ 26 w 57"/>
                  <a:gd name="T29" fmla="*/ 16 h 29"/>
                  <a:gd name="T30" fmla="*/ 31 w 57"/>
                  <a:gd name="T31" fmla="*/ 13 h 29"/>
                  <a:gd name="T32" fmla="*/ 40 w 57"/>
                  <a:gd name="T33" fmla="*/ 12 h 29"/>
                  <a:gd name="T34" fmla="*/ 47 w 57"/>
                  <a:gd name="T35" fmla="*/ 9 h 29"/>
                  <a:gd name="T36" fmla="*/ 57 w 57"/>
                  <a:gd name="T37" fmla="*/ 8 h 29"/>
                  <a:gd name="T38" fmla="*/ 57 w 57"/>
                  <a:gd name="T39" fmla="*/ 8 h 29"/>
                  <a:gd name="T40" fmla="*/ 57 w 57"/>
                  <a:gd name="T41" fmla="*/ 0 h 2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57"/>
                  <a:gd name="T64" fmla="*/ 0 h 29"/>
                  <a:gd name="T65" fmla="*/ 57 w 57"/>
                  <a:gd name="T66" fmla="*/ 29 h 29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57" h="29">
                    <a:moveTo>
                      <a:pt x="57" y="0"/>
                    </a:moveTo>
                    <a:lnTo>
                      <a:pt x="57" y="0"/>
                    </a:lnTo>
                    <a:lnTo>
                      <a:pt x="47" y="1"/>
                    </a:lnTo>
                    <a:lnTo>
                      <a:pt x="40" y="4"/>
                    </a:lnTo>
                    <a:lnTo>
                      <a:pt x="31" y="5"/>
                    </a:lnTo>
                    <a:lnTo>
                      <a:pt x="24" y="8"/>
                    </a:lnTo>
                    <a:lnTo>
                      <a:pt x="18" y="11"/>
                    </a:lnTo>
                    <a:lnTo>
                      <a:pt x="12" y="13"/>
                    </a:lnTo>
                    <a:lnTo>
                      <a:pt x="5" y="17"/>
                    </a:lnTo>
                    <a:lnTo>
                      <a:pt x="0" y="23"/>
                    </a:lnTo>
                    <a:lnTo>
                      <a:pt x="5" y="29"/>
                    </a:lnTo>
                    <a:lnTo>
                      <a:pt x="9" y="25"/>
                    </a:lnTo>
                    <a:lnTo>
                      <a:pt x="14" y="21"/>
                    </a:lnTo>
                    <a:lnTo>
                      <a:pt x="20" y="18"/>
                    </a:lnTo>
                    <a:lnTo>
                      <a:pt x="26" y="16"/>
                    </a:lnTo>
                    <a:lnTo>
                      <a:pt x="31" y="13"/>
                    </a:lnTo>
                    <a:lnTo>
                      <a:pt x="40" y="12"/>
                    </a:lnTo>
                    <a:lnTo>
                      <a:pt x="47" y="9"/>
                    </a:lnTo>
                    <a:lnTo>
                      <a:pt x="57" y="8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4" name="Freeform 64"/>
              <p:cNvSpPr>
                <a:spLocks/>
              </p:cNvSpPr>
              <p:nvPr/>
            </p:nvSpPr>
            <p:spPr bwMode="auto">
              <a:xfrm>
                <a:off x="4604" y="3377"/>
                <a:ext cx="63" cy="32"/>
              </a:xfrm>
              <a:custGeom>
                <a:avLst/>
                <a:gdLst>
                  <a:gd name="T0" fmla="*/ 53 w 63"/>
                  <a:gd name="T1" fmla="*/ 0 h 32"/>
                  <a:gd name="T2" fmla="*/ 53 w 63"/>
                  <a:gd name="T3" fmla="*/ 0 h 32"/>
                  <a:gd name="T4" fmla="*/ 53 w 63"/>
                  <a:gd name="T5" fmla="*/ 6 h 32"/>
                  <a:gd name="T6" fmla="*/ 49 w 63"/>
                  <a:gd name="T7" fmla="*/ 11 h 32"/>
                  <a:gd name="T8" fmla="*/ 44 w 63"/>
                  <a:gd name="T9" fmla="*/ 15 h 32"/>
                  <a:gd name="T10" fmla="*/ 37 w 63"/>
                  <a:gd name="T11" fmla="*/ 18 h 32"/>
                  <a:gd name="T12" fmla="*/ 29 w 63"/>
                  <a:gd name="T13" fmla="*/ 20 h 32"/>
                  <a:gd name="T14" fmla="*/ 19 w 63"/>
                  <a:gd name="T15" fmla="*/ 22 h 32"/>
                  <a:gd name="T16" fmla="*/ 9 w 63"/>
                  <a:gd name="T17" fmla="*/ 23 h 32"/>
                  <a:gd name="T18" fmla="*/ 0 w 63"/>
                  <a:gd name="T19" fmla="*/ 24 h 32"/>
                  <a:gd name="T20" fmla="*/ 0 w 63"/>
                  <a:gd name="T21" fmla="*/ 32 h 32"/>
                  <a:gd name="T22" fmla="*/ 9 w 63"/>
                  <a:gd name="T23" fmla="*/ 31 h 32"/>
                  <a:gd name="T24" fmla="*/ 19 w 63"/>
                  <a:gd name="T25" fmla="*/ 29 h 32"/>
                  <a:gd name="T26" fmla="*/ 29 w 63"/>
                  <a:gd name="T27" fmla="*/ 28 h 32"/>
                  <a:gd name="T28" fmla="*/ 40 w 63"/>
                  <a:gd name="T29" fmla="*/ 25 h 32"/>
                  <a:gd name="T30" fmla="*/ 47 w 63"/>
                  <a:gd name="T31" fmla="*/ 23 h 32"/>
                  <a:gd name="T32" fmla="*/ 54 w 63"/>
                  <a:gd name="T33" fmla="*/ 16 h 32"/>
                  <a:gd name="T34" fmla="*/ 60 w 63"/>
                  <a:gd name="T35" fmla="*/ 9 h 32"/>
                  <a:gd name="T36" fmla="*/ 63 w 63"/>
                  <a:gd name="T37" fmla="*/ 0 h 32"/>
                  <a:gd name="T38" fmla="*/ 63 w 63"/>
                  <a:gd name="T39" fmla="*/ 0 h 32"/>
                  <a:gd name="T40" fmla="*/ 53 w 63"/>
                  <a:gd name="T41" fmla="*/ 0 h 3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63"/>
                  <a:gd name="T64" fmla="*/ 0 h 32"/>
                  <a:gd name="T65" fmla="*/ 63 w 63"/>
                  <a:gd name="T66" fmla="*/ 32 h 32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63" h="32">
                    <a:moveTo>
                      <a:pt x="53" y="0"/>
                    </a:moveTo>
                    <a:lnTo>
                      <a:pt x="53" y="0"/>
                    </a:lnTo>
                    <a:lnTo>
                      <a:pt x="53" y="6"/>
                    </a:lnTo>
                    <a:lnTo>
                      <a:pt x="49" y="11"/>
                    </a:lnTo>
                    <a:lnTo>
                      <a:pt x="44" y="15"/>
                    </a:lnTo>
                    <a:lnTo>
                      <a:pt x="37" y="18"/>
                    </a:lnTo>
                    <a:lnTo>
                      <a:pt x="29" y="20"/>
                    </a:lnTo>
                    <a:lnTo>
                      <a:pt x="19" y="22"/>
                    </a:lnTo>
                    <a:lnTo>
                      <a:pt x="9" y="23"/>
                    </a:lnTo>
                    <a:lnTo>
                      <a:pt x="0" y="24"/>
                    </a:lnTo>
                    <a:lnTo>
                      <a:pt x="0" y="32"/>
                    </a:lnTo>
                    <a:lnTo>
                      <a:pt x="9" y="31"/>
                    </a:lnTo>
                    <a:lnTo>
                      <a:pt x="19" y="29"/>
                    </a:lnTo>
                    <a:lnTo>
                      <a:pt x="29" y="28"/>
                    </a:lnTo>
                    <a:lnTo>
                      <a:pt x="40" y="25"/>
                    </a:lnTo>
                    <a:lnTo>
                      <a:pt x="47" y="23"/>
                    </a:lnTo>
                    <a:lnTo>
                      <a:pt x="54" y="16"/>
                    </a:lnTo>
                    <a:lnTo>
                      <a:pt x="60" y="9"/>
                    </a:lnTo>
                    <a:lnTo>
                      <a:pt x="63" y="0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" name="Freeform 65"/>
              <p:cNvSpPr>
                <a:spLocks/>
              </p:cNvSpPr>
              <p:nvPr/>
            </p:nvSpPr>
            <p:spPr bwMode="auto">
              <a:xfrm>
                <a:off x="4657" y="3172"/>
                <a:ext cx="10" cy="205"/>
              </a:xfrm>
              <a:custGeom>
                <a:avLst/>
                <a:gdLst>
                  <a:gd name="T0" fmla="*/ 0 w 10"/>
                  <a:gd name="T1" fmla="*/ 0 h 205"/>
                  <a:gd name="T2" fmla="*/ 0 w 10"/>
                  <a:gd name="T3" fmla="*/ 0 h 205"/>
                  <a:gd name="T4" fmla="*/ 0 w 10"/>
                  <a:gd name="T5" fmla="*/ 205 h 205"/>
                  <a:gd name="T6" fmla="*/ 10 w 10"/>
                  <a:gd name="T7" fmla="*/ 205 h 205"/>
                  <a:gd name="T8" fmla="*/ 10 w 10"/>
                  <a:gd name="T9" fmla="*/ 0 h 205"/>
                  <a:gd name="T10" fmla="*/ 10 w 10"/>
                  <a:gd name="T11" fmla="*/ 0 h 205"/>
                  <a:gd name="T12" fmla="*/ 0 w 10"/>
                  <a:gd name="T13" fmla="*/ 0 h 20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"/>
                  <a:gd name="T22" fmla="*/ 0 h 205"/>
                  <a:gd name="T23" fmla="*/ 10 w 10"/>
                  <a:gd name="T24" fmla="*/ 205 h 20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" h="205">
                    <a:moveTo>
                      <a:pt x="0" y="0"/>
                    </a:moveTo>
                    <a:lnTo>
                      <a:pt x="0" y="0"/>
                    </a:lnTo>
                    <a:lnTo>
                      <a:pt x="0" y="205"/>
                    </a:lnTo>
                    <a:lnTo>
                      <a:pt x="10" y="205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6" name="Freeform 66"/>
              <p:cNvSpPr>
                <a:spLocks/>
              </p:cNvSpPr>
              <p:nvPr/>
            </p:nvSpPr>
            <p:spPr bwMode="auto">
              <a:xfrm>
                <a:off x="4604" y="3140"/>
                <a:ext cx="63" cy="32"/>
              </a:xfrm>
              <a:custGeom>
                <a:avLst/>
                <a:gdLst>
                  <a:gd name="T0" fmla="*/ 0 w 63"/>
                  <a:gd name="T1" fmla="*/ 8 h 32"/>
                  <a:gd name="T2" fmla="*/ 0 w 63"/>
                  <a:gd name="T3" fmla="*/ 8 h 32"/>
                  <a:gd name="T4" fmla="*/ 9 w 63"/>
                  <a:gd name="T5" fmla="*/ 9 h 32"/>
                  <a:gd name="T6" fmla="*/ 19 w 63"/>
                  <a:gd name="T7" fmla="*/ 10 h 32"/>
                  <a:gd name="T8" fmla="*/ 29 w 63"/>
                  <a:gd name="T9" fmla="*/ 11 h 32"/>
                  <a:gd name="T10" fmla="*/ 37 w 63"/>
                  <a:gd name="T11" fmla="*/ 14 h 32"/>
                  <a:gd name="T12" fmla="*/ 44 w 63"/>
                  <a:gd name="T13" fmla="*/ 17 h 32"/>
                  <a:gd name="T14" fmla="*/ 49 w 63"/>
                  <a:gd name="T15" fmla="*/ 20 h 32"/>
                  <a:gd name="T16" fmla="*/ 53 w 63"/>
                  <a:gd name="T17" fmla="*/ 26 h 32"/>
                  <a:gd name="T18" fmla="*/ 53 w 63"/>
                  <a:gd name="T19" fmla="*/ 32 h 32"/>
                  <a:gd name="T20" fmla="*/ 63 w 63"/>
                  <a:gd name="T21" fmla="*/ 32 h 32"/>
                  <a:gd name="T22" fmla="*/ 60 w 63"/>
                  <a:gd name="T23" fmla="*/ 23 h 32"/>
                  <a:gd name="T24" fmla="*/ 54 w 63"/>
                  <a:gd name="T25" fmla="*/ 15 h 32"/>
                  <a:gd name="T26" fmla="*/ 47 w 63"/>
                  <a:gd name="T27" fmla="*/ 9 h 32"/>
                  <a:gd name="T28" fmla="*/ 40 w 63"/>
                  <a:gd name="T29" fmla="*/ 6 h 32"/>
                  <a:gd name="T30" fmla="*/ 29 w 63"/>
                  <a:gd name="T31" fmla="*/ 4 h 32"/>
                  <a:gd name="T32" fmla="*/ 19 w 63"/>
                  <a:gd name="T33" fmla="*/ 2 h 32"/>
                  <a:gd name="T34" fmla="*/ 9 w 63"/>
                  <a:gd name="T35" fmla="*/ 1 h 32"/>
                  <a:gd name="T36" fmla="*/ 0 w 63"/>
                  <a:gd name="T37" fmla="*/ 0 h 32"/>
                  <a:gd name="T38" fmla="*/ 0 w 63"/>
                  <a:gd name="T39" fmla="*/ 0 h 32"/>
                  <a:gd name="T40" fmla="*/ 0 w 63"/>
                  <a:gd name="T41" fmla="*/ 8 h 3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63"/>
                  <a:gd name="T64" fmla="*/ 0 h 32"/>
                  <a:gd name="T65" fmla="*/ 63 w 63"/>
                  <a:gd name="T66" fmla="*/ 32 h 32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63" h="32">
                    <a:moveTo>
                      <a:pt x="0" y="8"/>
                    </a:moveTo>
                    <a:lnTo>
                      <a:pt x="0" y="8"/>
                    </a:lnTo>
                    <a:lnTo>
                      <a:pt x="9" y="9"/>
                    </a:lnTo>
                    <a:lnTo>
                      <a:pt x="19" y="10"/>
                    </a:lnTo>
                    <a:lnTo>
                      <a:pt x="29" y="11"/>
                    </a:lnTo>
                    <a:lnTo>
                      <a:pt x="37" y="14"/>
                    </a:lnTo>
                    <a:lnTo>
                      <a:pt x="44" y="17"/>
                    </a:lnTo>
                    <a:lnTo>
                      <a:pt x="49" y="20"/>
                    </a:lnTo>
                    <a:lnTo>
                      <a:pt x="53" y="26"/>
                    </a:lnTo>
                    <a:lnTo>
                      <a:pt x="53" y="32"/>
                    </a:lnTo>
                    <a:lnTo>
                      <a:pt x="63" y="32"/>
                    </a:lnTo>
                    <a:lnTo>
                      <a:pt x="60" y="23"/>
                    </a:lnTo>
                    <a:lnTo>
                      <a:pt x="54" y="15"/>
                    </a:lnTo>
                    <a:lnTo>
                      <a:pt x="47" y="9"/>
                    </a:lnTo>
                    <a:lnTo>
                      <a:pt x="40" y="6"/>
                    </a:lnTo>
                    <a:lnTo>
                      <a:pt x="29" y="4"/>
                    </a:lnTo>
                    <a:lnTo>
                      <a:pt x="19" y="2"/>
                    </a:lnTo>
                    <a:lnTo>
                      <a:pt x="9" y="1"/>
                    </a:lnTo>
                    <a:lnTo>
                      <a:pt x="0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" name="Freeform 67"/>
              <p:cNvSpPr>
                <a:spLocks/>
              </p:cNvSpPr>
              <p:nvPr/>
            </p:nvSpPr>
            <p:spPr bwMode="auto">
              <a:xfrm>
                <a:off x="4544" y="3110"/>
                <a:ext cx="60" cy="38"/>
              </a:xfrm>
              <a:custGeom>
                <a:avLst/>
                <a:gdLst>
                  <a:gd name="T0" fmla="*/ 10 w 60"/>
                  <a:gd name="T1" fmla="*/ 12 h 38"/>
                  <a:gd name="T2" fmla="*/ 3 w 60"/>
                  <a:gd name="T3" fmla="*/ 14 h 38"/>
                  <a:gd name="T4" fmla="*/ 8 w 60"/>
                  <a:gd name="T5" fmla="*/ 21 h 38"/>
                  <a:gd name="T6" fmla="*/ 15 w 60"/>
                  <a:gd name="T7" fmla="*/ 25 h 38"/>
                  <a:gd name="T8" fmla="*/ 21 w 60"/>
                  <a:gd name="T9" fmla="*/ 27 h 38"/>
                  <a:gd name="T10" fmla="*/ 27 w 60"/>
                  <a:gd name="T11" fmla="*/ 30 h 38"/>
                  <a:gd name="T12" fmla="*/ 34 w 60"/>
                  <a:gd name="T13" fmla="*/ 32 h 38"/>
                  <a:gd name="T14" fmla="*/ 43 w 60"/>
                  <a:gd name="T15" fmla="*/ 34 h 38"/>
                  <a:gd name="T16" fmla="*/ 50 w 60"/>
                  <a:gd name="T17" fmla="*/ 36 h 38"/>
                  <a:gd name="T18" fmla="*/ 60 w 60"/>
                  <a:gd name="T19" fmla="*/ 38 h 38"/>
                  <a:gd name="T20" fmla="*/ 60 w 60"/>
                  <a:gd name="T21" fmla="*/ 30 h 38"/>
                  <a:gd name="T22" fmla="*/ 50 w 60"/>
                  <a:gd name="T23" fmla="*/ 28 h 38"/>
                  <a:gd name="T24" fmla="*/ 43 w 60"/>
                  <a:gd name="T25" fmla="*/ 26 h 38"/>
                  <a:gd name="T26" fmla="*/ 34 w 60"/>
                  <a:gd name="T27" fmla="*/ 25 h 38"/>
                  <a:gd name="T28" fmla="*/ 29 w 60"/>
                  <a:gd name="T29" fmla="*/ 22 h 38"/>
                  <a:gd name="T30" fmla="*/ 23 w 60"/>
                  <a:gd name="T31" fmla="*/ 19 h 38"/>
                  <a:gd name="T32" fmla="*/ 17 w 60"/>
                  <a:gd name="T33" fmla="*/ 17 h 38"/>
                  <a:gd name="T34" fmla="*/ 12 w 60"/>
                  <a:gd name="T35" fmla="*/ 13 h 38"/>
                  <a:gd name="T36" fmla="*/ 8 w 60"/>
                  <a:gd name="T37" fmla="*/ 9 h 38"/>
                  <a:gd name="T38" fmla="*/ 0 w 60"/>
                  <a:gd name="T39" fmla="*/ 12 h 38"/>
                  <a:gd name="T40" fmla="*/ 8 w 60"/>
                  <a:gd name="T41" fmla="*/ 9 h 38"/>
                  <a:gd name="T42" fmla="*/ 0 w 60"/>
                  <a:gd name="T43" fmla="*/ 0 h 38"/>
                  <a:gd name="T44" fmla="*/ 0 w 60"/>
                  <a:gd name="T45" fmla="*/ 12 h 38"/>
                  <a:gd name="T46" fmla="*/ 10 w 60"/>
                  <a:gd name="T47" fmla="*/ 12 h 3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60"/>
                  <a:gd name="T73" fmla="*/ 0 h 38"/>
                  <a:gd name="T74" fmla="*/ 60 w 60"/>
                  <a:gd name="T75" fmla="*/ 38 h 38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60" h="38">
                    <a:moveTo>
                      <a:pt x="10" y="12"/>
                    </a:moveTo>
                    <a:lnTo>
                      <a:pt x="3" y="14"/>
                    </a:lnTo>
                    <a:lnTo>
                      <a:pt x="8" y="21"/>
                    </a:lnTo>
                    <a:lnTo>
                      <a:pt x="15" y="25"/>
                    </a:lnTo>
                    <a:lnTo>
                      <a:pt x="21" y="27"/>
                    </a:lnTo>
                    <a:lnTo>
                      <a:pt x="27" y="30"/>
                    </a:lnTo>
                    <a:lnTo>
                      <a:pt x="34" y="32"/>
                    </a:lnTo>
                    <a:lnTo>
                      <a:pt x="43" y="34"/>
                    </a:lnTo>
                    <a:lnTo>
                      <a:pt x="50" y="36"/>
                    </a:lnTo>
                    <a:lnTo>
                      <a:pt x="60" y="38"/>
                    </a:lnTo>
                    <a:lnTo>
                      <a:pt x="60" y="30"/>
                    </a:lnTo>
                    <a:lnTo>
                      <a:pt x="50" y="28"/>
                    </a:lnTo>
                    <a:lnTo>
                      <a:pt x="43" y="26"/>
                    </a:lnTo>
                    <a:lnTo>
                      <a:pt x="34" y="25"/>
                    </a:lnTo>
                    <a:lnTo>
                      <a:pt x="29" y="22"/>
                    </a:lnTo>
                    <a:lnTo>
                      <a:pt x="23" y="19"/>
                    </a:lnTo>
                    <a:lnTo>
                      <a:pt x="17" y="17"/>
                    </a:lnTo>
                    <a:lnTo>
                      <a:pt x="12" y="13"/>
                    </a:lnTo>
                    <a:lnTo>
                      <a:pt x="8" y="9"/>
                    </a:lnTo>
                    <a:lnTo>
                      <a:pt x="0" y="12"/>
                    </a:lnTo>
                    <a:lnTo>
                      <a:pt x="8" y="9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1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8" name="Freeform 68"/>
              <p:cNvSpPr>
                <a:spLocks/>
              </p:cNvSpPr>
              <p:nvPr/>
            </p:nvSpPr>
            <p:spPr bwMode="auto">
              <a:xfrm>
                <a:off x="4544" y="3122"/>
                <a:ext cx="10" cy="317"/>
              </a:xfrm>
              <a:custGeom>
                <a:avLst/>
                <a:gdLst>
                  <a:gd name="T0" fmla="*/ 3 w 10"/>
                  <a:gd name="T1" fmla="*/ 302 h 317"/>
                  <a:gd name="T2" fmla="*/ 10 w 10"/>
                  <a:gd name="T3" fmla="*/ 305 h 317"/>
                  <a:gd name="T4" fmla="*/ 10 w 10"/>
                  <a:gd name="T5" fmla="*/ 0 h 317"/>
                  <a:gd name="T6" fmla="*/ 0 w 10"/>
                  <a:gd name="T7" fmla="*/ 0 h 317"/>
                  <a:gd name="T8" fmla="*/ 0 w 10"/>
                  <a:gd name="T9" fmla="*/ 305 h 317"/>
                  <a:gd name="T10" fmla="*/ 8 w 10"/>
                  <a:gd name="T11" fmla="*/ 308 h 317"/>
                  <a:gd name="T12" fmla="*/ 0 w 10"/>
                  <a:gd name="T13" fmla="*/ 305 h 317"/>
                  <a:gd name="T14" fmla="*/ 0 w 10"/>
                  <a:gd name="T15" fmla="*/ 317 h 317"/>
                  <a:gd name="T16" fmla="*/ 8 w 10"/>
                  <a:gd name="T17" fmla="*/ 308 h 317"/>
                  <a:gd name="T18" fmla="*/ 3 w 10"/>
                  <a:gd name="T19" fmla="*/ 302 h 31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317"/>
                  <a:gd name="T32" fmla="*/ 10 w 10"/>
                  <a:gd name="T33" fmla="*/ 317 h 31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317">
                    <a:moveTo>
                      <a:pt x="3" y="302"/>
                    </a:moveTo>
                    <a:lnTo>
                      <a:pt x="10" y="305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305"/>
                    </a:lnTo>
                    <a:lnTo>
                      <a:pt x="8" y="308"/>
                    </a:lnTo>
                    <a:lnTo>
                      <a:pt x="0" y="305"/>
                    </a:lnTo>
                    <a:lnTo>
                      <a:pt x="0" y="317"/>
                    </a:lnTo>
                    <a:lnTo>
                      <a:pt x="8" y="308"/>
                    </a:lnTo>
                    <a:lnTo>
                      <a:pt x="3" y="30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9" name="Freeform 69"/>
              <p:cNvSpPr>
                <a:spLocks/>
              </p:cNvSpPr>
              <p:nvPr/>
            </p:nvSpPr>
            <p:spPr bwMode="auto">
              <a:xfrm>
                <a:off x="4549" y="2842"/>
                <a:ext cx="113" cy="306"/>
              </a:xfrm>
              <a:custGeom>
                <a:avLst/>
                <a:gdLst>
                  <a:gd name="T0" fmla="*/ 0 w 113"/>
                  <a:gd name="T1" fmla="*/ 306 h 306"/>
                  <a:gd name="T2" fmla="*/ 5 w 113"/>
                  <a:gd name="T3" fmla="*/ 300 h 306"/>
                  <a:gd name="T4" fmla="*/ 11 w 113"/>
                  <a:gd name="T5" fmla="*/ 296 h 306"/>
                  <a:gd name="T6" fmla="*/ 17 w 113"/>
                  <a:gd name="T7" fmla="*/ 294 h 306"/>
                  <a:gd name="T8" fmla="*/ 23 w 113"/>
                  <a:gd name="T9" fmla="*/ 291 h 306"/>
                  <a:gd name="T10" fmla="*/ 29 w 113"/>
                  <a:gd name="T11" fmla="*/ 289 h 306"/>
                  <a:gd name="T12" fmla="*/ 38 w 113"/>
                  <a:gd name="T13" fmla="*/ 287 h 306"/>
                  <a:gd name="T14" fmla="*/ 45 w 113"/>
                  <a:gd name="T15" fmla="*/ 286 h 306"/>
                  <a:gd name="T16" fmla="*/ 55 w 113"/>
                  <a:gd name="T17" fmla="*/ 285 h 306"/>
                  <a:gd name="T18" fmla="*/ 64 w 113"/>
                  <a:gd name="T19" fmla="*/ 284 h 306"/>
                  <a:gd name="T20" fmla="*/ 74 w 113"/>
                  <a:gd name="T21" fmla="*/ 281 h 306"/>
                  <a:gd name="T22" fmla="*/ 84 w 113"/>
                  <a:gd name="T23" fmla="*/ 280 h 306"/>
                  <a:gd name="T24" fmla="*/ 93 w 113"/>
                  <a:gd name="T25" fmla="*/ 277 h 306"/>
                  <a:gd name="T26" fmla="*/ 101 w 113"/>
                  <a:gd name="T27" fmla="*/ 274 h 306"/>
                  <a:gd name="T28" fmla="*/ 107 w 113"/>
                  <a:gd name="T29" fmla="*/ 269 h 306"/>
                  <a:gd name="T30" fmla="*/ 112 w 113"/>
                  <a:gd name="T31" fmla="*/ 263 h 306"/>
                  <a:gd name="T32" fmla="*/ 113 w 113"/>
                  <a:gd name="T33" fmla="*/ 255 h 306"/>
                  <a:gd name="T34" fmla="*/ 113 w 113"/>
                  <a:gd name="T35" fmla="*/ 51 h 306"/>
                  <a:gd name="T36" fmla="*/ 112 w 113"/>
                  <a:gd name="T37" fmla="*/ 43 h 306"/>
                  <a:gd name="T38" fmla="*/ 107 w 113"/>
                  <a:gd name="T39" fmla="*/ 36 h 306"/>
                  <a:gd name="T40" fmla="*/ 101 w 113"/>
                  <a:gd name="T41" fmla="*/ 31 h 306"/>
                  <a:gd name="T42" fmla="*/ 93 w 113"/>
                  <a:gd name="T43" fmla="*/ 29 h 306"/>
                  <a:gd name="T44" fmla="*/ 84 w 113"/>
                  <a:gd name="T45" fmla="*/ 26 h 306"/>
                  <a:gd name="T46" fmla="*/ 74 w 113"/>
                  <a:gd name="T47" fmla="*/ 25 h 306"/>
                  <a:gd name="T48" fmla="*/ 64 w 113"/>
                  <a:gd name="T49" fmla="*/ 23 h 306"/>
                  <a:gd name="T50" fmla="*/ 55 w 113"/>
                  <a:gd name="T51" fmla="*/ 22 h 306"/>
                  <a:gd name="T52" fmla="*/ 45 w 113"/>
                  <a:gd name="T53" fmla="*/ 21 h 306"/>
                  <a:gd name="T54" fmla="*/ 38 w 113"/>
                  <a:gd name="T55" fmla="*/ 18 h 306"/>
                  <a:gd name="T56" fmla="*/ 29 w 113"/>
                  <a:gd name="T57" fmla="*/ 17 h 306"/>
                  <a:gd name="T58" fmla="*/ 23 w 113"/>
                  <a:gd name="T59" fmla="*/ 14 h 306"/>
                  <a:gd name="T60" fmla="*/ 17 w 113"/>
                  <a:gd name="T61" fmla="*/ 12 h 306"/>
                  <a:gd name="T62" fmla="*/ 11 w 113"/>
                  <a:gd name="T63" fmla="*/ 9 h 306"/>
                  <a:gd name="T64" fmla="*/ 5 w 113"/>
                  <a:gd name="T65" fmla="*/ 5 h 306"/>
                  <a:gd name="T66" fmla="*/ 0 w 113"/>
                  <a:gd name="T67" fmla="*/ 0 h 306"/>
                  <a:gd name="T68" fmla="*/ 0 w 113"/>
                  <a:gd name="T69" fmla="*/ 306 h 30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13"/>
                  <a:gd name="T106" fmla="*/ 0 h 306"/>
                  <a:gd name="T107" fmla="*/ 113 w 113"/>
                  <a:gd name="T108" fmla="*/ 306 h 30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13" h="306">
                    <a:moveTo>
                      <a:pt x="0" y="306"/>
                    </a:moveTo>
                    <a:lnTo>
                      <a:pt x="5" y="300"/>
                    </a:lnTo>
                    <a:lnTo>
                      <a:pt x="11" y="296"/>
                    </a:lnTo>
                    <a:lnTo>
                      <a:pt x="17" y="294"/>
                    </a:lnTo>
                    <a:lnTo>
                      <a:pt x="23" y="291"/>
                    </a:lnTo>
                    <a:lnTo>
                      <a:pt x="29" y="289"/>
                    </a:lnTo>
                    <a:lnTo>
                      <a:pt x="38" y="287"/>
                    </a:lnTo>
                    <a:lnTo>
                      <a:pt x="45" y="286"/>
                    </a:lnTo>
                    <a:lnTo>
                      <a:pt x="55" y="285"/>
                    </a:lnTo>
                    <a:lnTo>
                      <a:pt x="64" y="284"/>
                    </a:lnTo>
                    <a:lnTo>
                      <a:pt x="74" y="281"/>
                    </a:lnTo>
                    <a:lnTo>
                      <a:pt x="84" y="280"/>
                    </a:lnTo>
                    <a:lnTo>
                      <a:pt x="93" y="277"/>
                    </a:lnTo>
                    <a:lnTo>
                      <a:pt x="101" y="274"/>
                    </a:lnTo>
                    <a:lnTo>
                      <a:pt x="107" y="269"/>
                    </a:lnTo>
                    <a:lnTo>
                      <a:pt x="112" y="263"/>
                    </a:lnTo>
                    <a:lnTo>
                      <a:pt x="113" y="255"/>
                    </a:lnTo>
                    <a:lnTo>
                      <a:pt x="113" y="51"/>
                    </a:lnTo>
                    <a:lnTo>
                      <a:pt x="112" y="43"/>
                    </a:lnTo>
                    <a:lnTo>
                      <a:pt x="107" y="36"/>
                    </a:lnTo>
                    <a:lnTo>
                      <a:pt x="101" y="31"/>
                    </a:lnTo>
                    <a:lnTo>
                      <a:pt x="93" y="29"/>
                    </a:lnTo>
                    <a:lnTo>
                      <a:pt x="84" y="26"/>
                    </a:lnTo>
                    <a:lnTo>
                      <a:pt x="74" y="25"/>
                    </a:lnTo>
                    <a:lnTo>
                      <a:pt x="64" y="23"/>
                    </a:lnTo>
                    <a:lnTo>
                      <a:pt x="55" y="22"/>
                    </a:lnTo>
                    <a:lnTo>
                      <a:pt x="45" y="21"/>
                    </a:lnTo>
                    <a:lnTo>
                      <a:pt x="38" y="18"/>
                    </a:lnTo>
                    <a:lnTo>
                      <a:pt x="29" y="17"/>
                    </a:lnTo>
                    <a:lnTo>
                      <a:pt x="23" y="14"/>
                    </a:lnTo>
                    <a:lnTo>
                      <a:pt x="17" y="12"/>
                    </a:lnTo>
                    <a:lnTo>
                      <a:pt x="11" y="9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0" y="306"/>
                    </a:lnTo>
                    <a:close/>
                  </a:path>
                </a:pathLst>
              </a:custGeom>
              <a:solidFill>
                <a:srgbClr val="3333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0" name="Freeform 70"/>
              <p:cNvSpPr>
                <a:spLocks/>
              </p:cNvSpPr>
              <p:nvPr/>
            </p:nvSpPr>
            <p:spPr bwMode="auto">
              <a:xfrm>
                <a:off x="4547" y="3123"/>
                <a:ext cx="57" cy="27"/>
              </a:xfrm>
              <a:custGeom>
                <a:avLst/>
                <a:gdLst>
                  <a:gd name="T0" fmla="*/ 57 w 57"/>
                  <a:gd name="T1" fmla="*/ 0 h 27"/>
                  <a:gd name="T2" fmla="*/ 57 w 57"/>
                  <a:gd name="T3" fmla="*/ 0 h 27"/>
                  <a:gd name="T4" fmla="*/ 47 w 57"/>
                  <a:gd name="T5" fmla="*/ 1 h 27"/>
                  <a:gd name="T6" fmla="*/ 40 w 57"/>
                  <a:gd name="T7" fmla="*/ 3 h 27"/>
                  <a:gd name="T8" fmla="*/ 31 w 57"/>
                  <a:gd name="T9" fmla="*/ 4 h 27"/>
                  <a:gd name="T10" fmla="*/ 24 w 57"/>
                  <a:gd name="T11" fmla="*/ 6 h 27"/>
                  <a:gd name="T12" fmla="*/ 18 w 57"/>
                  <a:gd name="T13" fmla="*/ 9 h 27"/>
                  <a:gd name="T14" fmla="*/ 12 w 57"/>
                  <a:gd name="T15" fmla="*/ 12 h 27"/>
                  <a:gd name="T16" fmla="*/ 5 w 57"/>
                  <a:gd name="T17" fmla="*/ 15 h 27"/>
                  <a:gd name="T18" fmla="*/ 0 w 57"/>
                  <a:gd name="T19" fmla="*/ 22 h 27"/>
                  <a:gd name="T20" fmla="*/ 5 w 57"/>
                  <a:gd name="T21" fmla="*/ 27 h 27"/>
                  <a:gd name="T22" fmla="*/ 9 w 57"/>
                  <a:gd name="T23" fmla="*/ 23 h 27"/>
                  <a:gd name="T24" fmla="*/ 14 w 57"/>
                  <a:gd name="T25" fmla="*/ 19 h 27"/>
                  <a:gd name="T26" fmla="*/ 20 w 57"/>
                  <a:gd name="T27" fmla="*/ 17 h 27"/>
                  <a:gd name="T28" fmla="*/ 26 w 57"/>
                  <a:gd name="T29" fmla="*/ 14 h 27"/>
                  <a:gd name="T30" fmla="*/ 31 w 57"/>
                  <a:gd name="T31" fmla="*/ 12 h 27"/>
                  <a:gd name="T32" fmla="*/ 40 w 57"/>
                  <a:gd name="T33" fmla="*/ 10 h 27"/>
                  <a:gd name="T34" fmla="*/ 47 w 57"/>
                  <a:gd name="T35" fmla="*/ 9 h 27"/>
                  <a:gd name="T36" fmla="*/ 57 w 57"/>
                  <a:gd name="T37" fmla="*/ 8 h 27"/>
                  <a:gd name="T38" fmla="*/ 57 w 57"/>
                  <a:gd name="T39" fmla="*/ 8 h 27"/>
                  <a:gd name="T40" fmla="*/ 57 w 57"/>
                  <a:gd name="T41" fmla="*/ 0 h 2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57"/>
                  <a:gd name="T64" fmla="*/ 0 h 27"/>
                  <a:gd name="T65" fmla="*/ 57 w 57"/>
                  <a:gd name="T66" fmla="*/ 27 h 27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57" h="27">
                    <a:moveTo>
                      <a:pt x="57" y="0"/>
                    </a:moveTo>
                    <a:lnTo>
                      <a:pt x="57" y="0"/>
                    </a:lnTo>
                    <a:lnTo>
                      <a:pt x="47" y="1"/>
                    </a:lnTo>
                    <a:lnTo>
                      <a:pt x="40" y="3"/>
                    </a:lnTo>
                    <a:lnTo>
                      <a:pt x="31" y="4"/>
                    </a:lnTo>
                    <a:lnTo>
                      <a:pt x="24" y="6"/>
                    </a:lnTo>
                    <a:lnTo>
                      <a:pt x="18" y="9"/>
                    </a:lnTo>
                    <a:lnTo>
                      <a:pt x="12" y="12"/>
                    </a:lnTo>
                    <a:lnTo>
                      <a:pt x="5" y="15"/>
                    </a:lnTo>
                    <a:lnTo>
                      <a:pt x="0" y="22"/>
                    </a:lnTo>
                    <a:lnTo>
                      <a:pt x="5" y="27"/>
                    </a:lnTo>
                    <a:lnTo>
                      <a:pt x="9" y="23"/>
                    </a:lnTo>
                    <a:lnTo>
                      <a:pt x="14" y="19"/>
                    </a:lnTo>
                    <a:lnTo>
                      <a:pt x="20" y="17"/>
                    </a:lnTo>
                    <a:lnTo>
                      <a:pt x="26" y="14"/>
                    </a:lnTo>
                    <a:lnTo>
                      <a:pt x="31" y="12"/>
                    </a:lnTo>
                    <a:lnTo>
                      <a:pt x="40" y="10"/>
                    </a:lnTo>
                    <a:lnTo>
                      <a:pt x="47" y="9"/>
                    </a:lnTo>
                    <a:lnTo>
                      <a:pt x="57" y="8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" name="Freeform 71"/>
              <p:cNvSpPr>
                <a:spLocks/>
              </p:cNvSpPr>
              <p:nvPr/>
            </p:nvSpPr>
            <p:spPr bwMode="auto">
              <a:xfrm>
                <a:off x="4604" y="3097"/>
                <a:ext cx="63" cy="34"/>
              </a:xfrm>
              <a:custGeom>
                <a:avLst/>
                <a:gdLst>
                  <a:gd name="T0" fmla="*/ 53 w 63"/>
                  <a:gd name="T1" fmla="*/ 0 h 34"/>
                  <a:gd name="T2" fmla="*/ 53 w 63"/>
                  <a:gd name="T3" fmla="*/ 0 h 34"/>
                  <a:gd name="T4" fmla="*/ 53 w 63"/>
                  <a:gd name="T5" fmla="*/ 7 h 34"/>
                  <a:gd name="T6" fmla="*/ 49 w 63"/>
                  <a:gd name="T7" fmla="*/ 12 h 34"/>
                  <a:gd name="T8" fmla="*/ 44 w 63"/>
                  <a:gd name="T9" fmla="*/ 16 h 34"/>
                  <a:gd name="T10" fmla="*/ 37 w 63"/>
                  <a:gd name="T11" fmla="*/ 18 h 34"/>
                  <a:gd name="T12" fmla="*/ 29 w 63"/>
                  <a:gd name="T13" fmla="*/ 21 h 34"/>
                  <a:gd name="T14" fmla="*/ 19 w 63"/>
                  <a:gd name="T15" fmla="*/ 22 h 34"/>
                  <a:gd name="T16" fmla="*/ 9 w 63"/>
                  <a:gd name="T17" fmla="*/ 25 h 34"/>
                  <a:gd name="T18" fmla="*/ 0 w 63"/>
                  <a:gd name="T19" fmla="*/ 26 h 34"/>
                  <a:gd name="T20" fmla="*/ 0 w 63"/>
                  <a:gd name="T21" fmla="*/ 34 h 34"/>
                  <a:gd name="T22" fmla="*/ 9 w 63"/>
                  <a:gd name="T23" fmla="*/ 32 h 34"/>
                  <a:gd name="T24" fmla="*/ 19 w 63"/>
                  <a:gd name="T25" fmla="*/ 30 h 34"/>
                  <a:gd name="T26" fmla="*/ 29 w 63"/>
                  <a:gd name="T27" fmla="*/ 29 h 34"/>
                  <a:gd name="T28" fmla="*/ 40 w 63"/>
                  <a:gd name="T29" fmla="*/ 26 h 34"/>
                  <a:gd name="T30" fmla="*/ 47 w 63"/>
                  <a:gd name="T31" fmla="*/ 23 h 34"/>
                  <a:gd name="T32" fmla="*/ 54 w 63"/>
                  <a:gd name="T33" fmla="*/ 17 h 34"/>
                  <a:gd name="T34" fmla="*/ 60 w 63"/>
                  <a:gd name="T35" fmla="*/ 9 h 34"/>
                  <a:gd name="T36" fmla="*/ 63 w 63"/>
                  <a:gd name="T37" fmla="*/ 0 h 34"/>
                  <a:gd name="T38" fmla="*/ 63 w 63"/>
                  <a:gd name="T39" fmla="*/ 0 h 34"/>
                  <a:gd name="T40" fmla="*/ 53 w 63"/>
                  <a:gd name="T41" fmla="*/ 0 h 3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63"/>
                  <a:gd name="T64" fmla="*/ 0 h 34"/>
                  <a:gd name="T65" fmla="*/ 63 w 63"/>
                  <a:gd name="T66" fmla="*/ 34 h 3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63" h="34">
                    <a:moveTo>
                      <a:pt x="53" y="0"/>
                    </a:moveTo>
                    <a:lnTo>
                      <a:pt x="53" y="0"/>
                    </a:lnTo>
                    <a:lnTo>
                      <a:pt x="53" y="7"/>
                    </a:lnTo>
                    <a:lnTo>
                      <a:pt x="49" y="12"/>
                    </a:lnTo>
                    <a:lnTo>
                      <a:pt x="44" y="16"/>
                    </a:lnTo>
                    <a:lnTo>
                      <a:pt x="37" y="18"/>
                    </a:lnTo>
                    <a:lnTo>
                      <a:pt x="29" y="21"/>
                    </a:lnTo>
                    <a:lnTo>
                      <a:pt x="19" y="22"/>
                    </a:lnTo>
                    <a:lnTo>
                      <a:pt x="9" y="25"/>
                    </a:lnTo>
                    <a:lnTo>
                      <a:pt x="0" y="26"/>
                    </a:lnTo>
                    <a:lnTo>
                      <a:pt x="0" y="34"/>
                    </a:lnTo>
                    <a:lnTo>
                      <a:pt x="9" y="32"/>
                    </a:lnTo>
                    <a:lnTo>
                      <a:pt x="19" y="30"/>
                    </a:lnTo>
                    <a:lnTo>
                      <a:pt x="29" y="29"/>
                    </a:lnTo>
                    <a:lnTo>
                      <a:pt x="40" y="26"/>
                    </a:lnTo>
                    <a:lnTo>
                      <a:pt x="47" y="23"/>
                    </a:lnTo>
                    <a:lnTo>
                      <a:pt x="54" y="17"/>
                    </a:lnTo>
                    <a:lnTo>
                      <a:pt x="60" y="9"/>
                    </a:lnTo>
                    <a:lnTo>
                      <a:pt x="63" y="0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" name="Freeform 72"/>
              <p:cNvSpPr>
                <a:spLocks/>
              </p:cNvSpPr>
              <p:nvPr/>
            </p:nvSpPr>
            <p:spPr bwMode="auto">
              <a:xfrm>
                <a:off x="4657" y="2893"/>
                <a:ext cx="10" cy="204"/>
              </a:xfrm>
              <a:custGeom>
                <a:avLst/>
                <a:gdLst>
                  <a:gd name="T0" fmla="*/ 0 w 10"/>
                  <a:gd name="T1" fmla="*/ 0 h 204"/>
                  <a:gd name="T2" fmla="*/ 0 w 10"/>
                  <a:gd name="T3" fmla="*/ 0 h 204"/>
                  <a:gd name="T4" fmla="*/ 0 w 10"/>
                  <a:gd name="T5" fmla="*/ 204 h 204"/>
                  <a:gd name="T6" fmla="*/ 10 w 10"/>
                  <a:gd name="T7" fmla="*/ 204 h 204"/>
                  <a:gd name="T8" fmla="*/ 10 w 10"/>
                  <a:gd name="T9" fmla="*/ 0 h 204"/>
                  <a:gd name="T10" fmla="*/ 10 w 10"/>
                  <a:gd name="T11" fmla="*/ 0 h 204"/>
                  <a:gd name="T12" fmla="*/ 0 w 10"/>
                  <a:gd name="T13" fmla="*/ 0 h 20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"/>
                  <a:gd name="T22" fmla="*/ 0 h 204"/>
                  <a:gd name="T23" fmla="*/ 10 w 10"/>
                  <a:gd name="T24" fmla="*/ 204 h 20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" h="204">
                    <a:moveTo>
                      <a:pt x="0" y="0"/>
                    </a:moveTo>
                    <a:lnTo>
                      <a:pt x="0" y="0"/>
                    </a:lnTo>
                    <a:lnTo>
                      <a:pt x="0" y="204"/>
                    </a:lnTo>
                    <a:lnTo>
                      <a:pt x="10" y="204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" name="Freeform 73"/>
              <p:cNvSpPr>
                <a:spLocks/>
              </p:cNvSpPr>
              <p:nvPr/>
            </p:nvSpPr>
            <p:spPr bwMode="auto">
              <a:xfrm>
                <a:off x="4604" y="2860"/>
                <a:ext cx="63" cy="33"/>
              </a:xfrm>
              <a:custGeom>
                <a:avLst/>
                <a:gdLst>
                  <a:gd name="T0" fmla="*/ 0 w 63"/>
                  <a:gd name="T1" fmla="*/ 8 h 33"/>
                  <a:gd name="T2" fmla="*/ 0 w 63"/>
                  <a:gd name="T3" fmla="*/ 8 h 33"/>
                  <a:gd name="T4" fmla="*/ 9 w 63"/>
                  <a:gd name="T5" fmla="*/ 9 h 33"/>
                  <a:gd name="T6" fmla="*/ 19 w 63"/>
                  <a:gd name="T7" fmla="*/ 11 h 33"/>
                  <a:gd name="T8" fmla="*/ 29 w 63"/>
                  <a:gd name="T9" fmla="*/ 12 h 33"/>
                  <a:gd name="T10" fmla="*/ 37 w 63"/>
                  <a:gd name="T11" fmla="*/ 15 h 33"/>
                  <a:gd name="T12" fmla="*/ 44 w 63"/>
                  <a:gd name="T13" fmla="*/ 17 h 33"/>
                  <a:gd name="T14" fmla="*/ 49 w 63"/>
                  <a:gd name="T15" fmla="*/ 21 h 33"/>
                  <a:gd name="T16" fmla="*/ 53 w 63"/>
                  <a:gd name="T17" fmla="*/ 26 h 33"/>
                  <a:gd name="T18" fmla="*/ 53 w 63"/>
                  <a:gd name="T19" fmla="*/ 33 h 33"/>
                  <a:gd name="T20" fmla="*/ 63 w 63"/>
                  <a:gd name="T21" fmla="*/ 33 h 33"/>
                  <a:gd name="T22" fmla="*/ 60 w 63"/>
                  <a:gd name="T23" fmla="*/ 24 h 33"/>
                  <a:gd name="T24" fmla="*/ 54 w 63"/>
                  <a:gd name="T25" fmla="*/ 16 h 33"/>
                  <a:gd name="T26" fmla="*/ 47 w 63"/>
                  <a:gd name="T27" fmla="*/ 9 h 33"/>
                  <a:gd name="T28" fmla="*/ 40 w 63"/>
                  <a:gd name="T29" fmla="*/ 7 h 33"/>
                  <a:gd name="T30" fmla="*/ 29 w 63"/>
                  <a:gd name="T31" fmla="*/ 4 h 33"/>
                  <a:gd name="T32" fmla="*/ 19 w 63"/>
                  <a:gd name="T33" fmla="*/ 3 h 33"/>
                  <a:gd name="T34" fmla="*/ 9 w 63"/>
                  <a:gd name="T35" fmla="*/ 2 h 33"/>
                  <a:gd name="T36" fmla="*/ 0 w 63"/>
                  <a:gd name="T37" fmla="*/ 0 h 33"/>
                  <a:gd name="T38" fmla="*/ 0 w 63"/>
                  <a:gd name="T39" fmla="*/ 0 h 33"/>
                  <a:gd name="T40" fmla="*/ 0 w 63"/>
                  <a:gd name="T41" fmla="*/ 8 h 3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63"/>
                  <a:gd name="T64" fmla="*/ 0 h 33"/>
                  <a:gd name="T65" fmla="*/ 63 w 63"/>
                  <a:gd name="T66" fmla="*/ 33 h 3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63" h="33">
                    <a:moveTo>
                      <a:pt x="0" y="8"/>
                    </a:moveTo>
                    <a:lnTo>
                      <a:pt x="0" y="8"/>
                    </a:lnTo>
                    <a:lnTo>
                      <a:pt x="9" y="9"/>
                    </a:lnTo>
                    <a:lnTo>
                      <a:pt x="19" y="11"/>
                    </a:lnTo>
                    <a:lnTo>
                      <a:pt x="29" y="12"/>
                    </a:lnTo>
                    <a:lnTo>
                      <a:pt x="37" y="15"/>
                    </a:lnTo>
                    <a:lnTo>
                      <a:pt x="44" y="17"/>
                    </a:lnTo>
                    <a:lnTo>
                      <a:pt x="49" y="21"/>
                    </a:lnTo>
                    <a:lnTo>
                      <a:pt x="53" y="26"/>
                    </a:lnTo>
                    <a:lnTo>
                      <a:pt x="53" y="33"/>
                    </a:lnTo>
                    <a:lnTo>
                      <a:pt x="63" y="33"/>
                    </a:lnTo>
                    <a:lnTo>
                      <a:pt x="60" y="24"/>
                    </a:lnTo>
                    <a:lnTo>
                      <a:pt x="54" y="16"/>
                    </a:lnTo>
                    <a:lnTo>
                      <a:pt x="47" y="9"/>
                    </a:lnTo>
                    <a:lnTo>
                      <a:pt x="40" y="7"/>
                    </a:lnTo>
                    <a:lnTo>
                      <a:pt x="29" y="4"/>
                    </a:lnTo>
                    <a:lnTo>
                      <a:pt x="19" y="3"/>
                    </a:lnTo>
                    <a:lnTo>
                      <a:pt x="9" y="2"/>
                    </a:lnTo>
                    <a:lnTo>
                      <a:pt x="0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4" name="Freeform 74"/>
              <p:cNvSpPr>
                <a:spLocks/>
              </p:cNvSpPr>
              <p:nvPr/>
            </p:nvSpPr>
            <p:spPr bwMode="auto">
              <a:xfrm>
                <a:off x="4544" y="2831"/>
                <a:ext cx="60" cy="37"/>
              </a:xfrm>
              <a:custGeom>
                <a:avLst/>
                <a:gdLst>
                  <a:gd name="T0" fmla="*/ 10 w 60"/>
                  <a:gd name="T1" fmla="*/ 11 h 37"/>
                  <a:gd name="T2" fmla="*/ 3 w 60"/>
                  <a:gd name="T3" fmla="*/ 14 h 37"/>
                  <a:gd name="T4" fmla="*/ 8 w 60"/>
                  <a:gd name="T5" fmla="*/ 20 h 37"/>
                  <a:gd name="T6" fmla="*/ 15 w 60"/>
                  <a:gd name="T7" fmla="*/ 24 h 37"/>
                  <a:gd name="T8" fmla="*/ 21 w 60"/>
                  <a:gd name="T9" fmla="*/ 27 h 37"/>
                  <a:gd name="T10" fmla="*/ 27 w 60"/>
                  <a:gd name="T11" fmla="*/ 29 h 37"/>
                  <a:gd name="T12" fmla="*/ 34 w 60"/>
                  <a:gd name="T13" fmla="*/ 32 h 37"/>
                  <a:gd name="T14" fmla="*/ 43 w 60"/>
                  <a:gd name="T15" fmla="*/ 33 h 37"/>
                  <a:gd name="T16" fmla="*/ 50 w 60"/>
                  <a:gd name="T17" fmla="*/ 36 h 37"/>
                  <a:gd name="T18" fmla="*/ 60 w 60"/>
                  <a:gd name="T19" fmla="*/ 37 h 37"/>
                  <a:gd name="T20" fmla="*/ 60 w 60"/>
                  <a:gd name="T21" fmla="*/ 29 h 37"/>
                  <a:gd name="T22" fmla="*/ 50 w 60"/>
                  <a:gd name="T23" fmla="*/ 28 h 37"/>
                  <a:gd name="T24" fmla="*/ 43 w 60"/>
                  <a:gd name="T25" fmla="*/ 25 h 37"/>
                  <a:gd name="T26" fmla="*/ 34 w 60"/>
                  <a:gd name="T27" fmla="*/ 24 h 37"/>
                  <a:gd name="T28" fmla="*/ 29 w 60"/>
                  <a:gd name="T29" fmla="*/ 22 h 37"/>
                  <a:gd name="T30" fmla="*/ 23 w 60"/>
                  <a:gd name="T31" fmla="*/ 19 h 37"/>
                  <a:gd name="T32" fmla="*/ 17 w 60"/>
                  <a:gd name="T33" fmla="*/ 16 h 37"/>
                  <a:gd name="T34" fmla="*/ 12 w 60"/>
                  <a:gd name="T35" fmla="*/ 12 h 37"/>
                  <a:gd name="T36" fmla="*/ 8 w 60"/>
                  <a:gd name="T37" fmla="*/ 9 h 37"/>
                  <a:gd name="T38" fmla="*/ 0 w 60"/>
                  <a:gd name="T39" fmla="*/ 11 h 37"/>
                  <a:gd name="T40" fmla="*/ 8 w 60"/>
                  <a:gd name="T41" fmla="*/ 9 h 37"/>
                  <a:gd name="T42" fmla="*/ 0 w 60"/>
                  <a:gd name="T43" fmla="*/ 0 h 37"/>
                  <a:gd name="T44" fmla="*/ 0 w 60"/>
                  <a:gd name="T45" fmla="*/ 11 h 37"/>
                  <a:gd name="T46" fmla="*/ 10 w 60"/>
                  <a:gd name="T47" fmla="*/ 11 h 37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60"/>
                  <a:gd name="T73" fmla="*/ 0 h 37"/>
                  <a:gd name="T74" fmla="*/ 60 w 60"/>
                  <a:gd name="T75" fmla="*/ 37 h 37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60" h="37">
                    <a:moveTo>
                      <a:pt x="10" y="11"/>
                    </a:moveTo>
                    <a:lnTo>
                      <a:pt x="3" y="14"/>
                    </a:lnTo>
                    <a:lnTo>
                      <a:pt x="8" y="20"/>
                    </a:lnTo>
                    <a:lnTo>
                      <a:pt x="15" y="24"/>
                    </a:lnTo>
                    <a:lnTo>
                      <a:pt x="21" y="27"/>
                    </a:lnTo>
                    <a:lnTo>
                      <a:pt x="27" y="29"/>
                    </a:lnTo>
                    <a:lnTo>
                      <a:pt x="34" y="32"/>
                    </a:lnTo>
                    <a:lnTo>
                      <a:pt x="43" y="33"/>
                    </a:lnTo>
                    <a:lnTo>
                      <a:pt x="50" y="36"/>
                    </a:lnTo>
                    <a:lnTo>
                      <a:pt x="60" y="37"/>
                    </a:lnTo>
                    <a:lnTo>
                      <a:pt x="60" y="29"/>
                    </a:lnTo>
                    <a:lnTo>
                      <a:pt x="50" y="28"/>
                    </a:lnTo>
                    <a:lnTo>
                      <a:pt x="43" y="25"/>
                    </a:lnTo>
                    <a:lnTo>
                      <a:pt x="34" y="24"/>
                    </a:lnTo>
                    <a:lnTo>
                      <a:pt x="29" y="22"/>
                    </a:lnTo>
                    <a:lnTo>
                      <a:pt x="23" y="19"/>
                    </a:lnTo>
                    <a:lnTo>
                      <a:pt x="17" y="16"/>
                    </a:lnTo>
                    <a:lnTo>
                      <a:pt x="12" y="12"/>
                    </a:lnTo>
                    <a:lnTo>
                      <a:pt x="8" y="9"/>
                    </a:lnTo>
                    <a:lnTo>
                      <a:pt x="0" y="11"/>
                    </a:lnTo>
                    <a:lnTo>
                      <a:pt x="8" y="9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" name="Freeform 75"/>
              <p:cNvSpPr>
                <a:spLocks/>
              </p:cNvSpPr>
              <p:nvPr/>
            </p:nvSpPr>
            <p:spPr bwMode="auto">
              <a:xfrm>
                <a:off x="4544" y="2842"/>
                <a:ext cx="10" cy="317"/>
              </a:xfrm>
              <a:custGeom>
                <a:avLst/>
                <a:gdLst>
                  <a:gd name="T0" fmla="*/ 3 w 10"/>
                  <a:gd name="T1" fmla="*/ 303 h 317"/>
                  <a:gd name="T2" fmla="*/ 10 w 10"/>
                  <a:gd name="T3" fmla="*/ 306 h 317"/>
                  <a:gd name="T4" fmla="*/ 10 w 10"/>
                  <a:gd name="T5" fmla="*/ 0 h 317"/>
                  <a:gd name="T6" fmla="*/ 0 w 10"/>
                  <a:gd name="T7" fmla="*/ 0 h 317"/>
                  <a:gd name="T8" fmla="*/ 0 w 10"/>
                  <a:gd name="T9" fmla="*/ 306 h 317"/>
                  <a:gd name="T10" fmla="*/ 8 w 10"/>
                  <a:gd name="T11" fmla="*/ 308 h 317"/>
                  <a:gd name="T12" fmla="*/ 0 w 10"/>
                  <a:gd name="T13" fmla="*/ 306 h 317"/>
                  <a:gd name="T14" fmla="*/ 0 w 10"/>
                  <a:gd name="T15" fmla="*/ 317 h 317"/>
                  <a:gd name="T16" fmla="*/ 8 w 10"/>
                  <a:gd name="T17" fmla="*/ 308 h 317"/>
                  <a:gd name="T18" fmla="*/ 3 w 10"/>
                  <a:gd name="T19" fmla="*/ 303 h 31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317"/>
                  <a:gd name="T32" fmla="*/ 10 w 10"/>
                  <a:gd name="T33" fmla="*/ 317 h 31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317">
                    <a:moveTo>
                      <a:pt x="3" y="303"/>
                    </a:moveTo>
                    <a:lnTo>
                      <a:pt x="10" y="306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306"/>
                    </a:lnTo>
                    <a:lnTo>
                      <a:pt x="8" y="308"/>
                    </a:lnTo>
                    <a:lnTo>
                      <a:pt x="0" y="306"/>
                    </a:lnTo>
                    <a:lnTo>
                      <a:pt x="0" y="317"/>
                    </a:lnTo>
                    <a:lnTo>
                      <a:pt x="8" y="308"/>
                    </a:lnTo>
                    <a:lnTo>
                      <a:pt x="3" y="30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6" name="Freeform 76"/>
              <p:cNvSpPr>
                <a:spLocks/>
              </p:cNvSpPr>
              <p:nvPr/>
            </p:nvSpPr>
            <p:spPr bwMode="auto">
              <a:xfrm>
                <a:off x="4549" y="2560"/>
                <a:ext cx="113" cy="307"/>
              </a:xfrm>
              <a:custGeom>
                <a:avLst/>
                <a:gdLst>
                  <a:gd name="T0" fmla="*/ 0 w 113"/>
                  <a:gd name="T1" fmla="*/ 307 h 307"/>
                  <a:gd name="T2" fmla="*/ 5 w 113"/>
                  <a:gd name="T3" fmla="*/ 302 h 307"/>
                  <a:gd name="T4" fmla="*/ 11 w 113"/>
                  <a:gd name="T5" fmla="*/ 298 h 307"/>
                  <a:gd name="T6" fmla="*/ 17 w 113"/>
                  <a:gd name="T7" fmla="*/ 294 h 307"/>
                  <a:gd name="T8" fmla="*/ 23 w 113"/>
                  <a:gd name="T9" fmla="*/ 291 h 307"/>
                  <a:gd name="T10" fmla="*/ 29 w 113"/>
                  <a:gd name="T11" fmla="*/ 290 h 307"/>
                  <a:gd name="T12" fmla="*/ 38 w 113"/>
                  <a:gd name="T13" fmla="*/ 289 h 307"/>
                  <a:gd name="T14" fmla="*/ 45 w 113"/>
                  <a:gd name="T15" fmla="*/ 286 h 307"/>
                  <a:gd name="T16" fmla="*/ 55 w 113"/>
                  <a:gd name="T17" fmla="*/ 285 h 307"/>
                  <a:gd name="T18" fmla="*/ 64 w 113"/>
                  <a:gd name="T19" fmla="*/ 283 h 307"/>
                  <a:gd name="T20" fmla="*/ 74 w 113"/>
                  <a:gd name="T21" fmla="*/ 281 h 307"/>
                  <a:gd name="T22" fmla="*/ 84 w 113"/>
                  <a:gd name="T23" fmla="*/ 280 h 307"/>
                  <a:gd name="T24" fmla="*/ 93 w 113"/>
                  <a:gd name="T25" fmla="*/ 277 h 307"/>
                  <a:gd name="T26" fmla="*/ 101 w 113"/>
                  <a:gd name="T27" fmla="*/ 274 h 307"/>
                  <a:gd name="T28" fmla="*/ 107 w 113"/>
                  <a:gd name="T29" fmla="*/ 269 h 307"/>
                  <a:gd name="T30" fmla="*/ 112 w 113"/>
                  <a:gd name="T31" fmla="*/ 264 h 307"/>
                  <a:gd name="T32" fmla="*/ 113 w 113"/>
                  <a:gd name="T33" fmla="*/ 256 h 307"/>
                  <a:gd name="T34" fmla="*/ 113 w 113"/>
                  <a:gd name="T35" fmla="*/ 51 h 307"/>
                  <a:gd name="T36" fmla="*/ 112 w 113"/>
                  <a:gd name="T37" fmla="*/ 43 h 307"/>
                  <a:gd name="T38" fmla="*/ 107 w 113"/>
                  <a:gd name="T39" fmla="*/ 38 h 307"/>
                  <a:gd name="T40" fmla="*/ 101 w 113"/>
                  <a:gd name="T41" fmla="*/ 32 h 307"/>
                  <a:gd name="T42" fmla="*/ 93 w 113"/>
                  <a:gd name="T43" fmla="*/ 30 h 307"/>
                  <a:gd name="T44" fmla="*/ 84 w 113"/>
                  <a:gd name="T45" fmla="*/ 27 h 307"/>
                  <a:gd name="T46" fmla="*/ 74 w 113"/>
                  <a:gd name="T47" fmla="*/ 26 h 307"/>
                  <a:gd name="T48" fmla="*/ 64 w 113"/>
                  <a:gd name="T49" fmla="*/ 23 h 307"/>
                  <a:gd name="T50" fmla="*/ 55 w 113"/>
                  <a:gd name="T51" fmla="*/ 22 h 307"/>
                  <a:gd name="T52" fmla="*/ 45 w 113"/>
                  <a:gd name="T53" fmla="*/ 21 h 307"/>
                  <a:gd name="T54" fmla="*/ 38 w 113"/>
                  <a:gd name="T55" fmla="*/ 18 h 307"/>
                  <a:gd name="T56" fmla="*/ 29 w 113"/>
                  <a:gd name="T57" fmla="*/ 17 h 307"/>
                  <a:gd name="T58" fmla="*/ 23 w 113"/>
                  <a:gd name="T59" fmla="*/ 14 h 307"/>
                  <a:gd name="T60" fmla="*/ 17 w 113"/>
                  <a:gd name="T61" fmla="*/ 13 h 307"/>
                  <a:gd name="T62" fmla="*/ 11 w 113"/>
                  <a:gd name="T63" fmla="*/ 9 h 307"/>
                  <a:gd name="T64" fmla="*/ 5 w 113"/>
                  <a:gd name="T65" fmla="*/ 5 h 307"/>
                  <a:gd name="T66" fmla="*/ 0 w 113"/>
                  <a:gd name="T67" fmla="*/ 0 h 307"/>
                  <a:gd name="T68" fmla="*/ 0 w 113"/>
                  <a:gd name="T69" fmla="*/ 307 h 30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13"/>
                  <a:gd name="T106" fmla="*/ 0 h 307"/>
                  <a:gd name="T107" fmla="*/ 113 w 113"/>
                  <a:gd name="T108" fmla="*/ 307 h 307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13" h="307">
                    <a:moveTo>
                      <a:pt x="0" y="307"/>
                    </a:moveTo>
                    <a:lnTo>
                      <a:pt x="5" y="302"/>
                    </a:lnTo>
                    <a:lnTo>
                      <a:pt x="11" y="298"/>
                    </a:lnTo>
                    <a:lnTo>
                      <a:pt x="17" y="294"/>
                    </a:lnTo>
                    <a:lnTo>
                      <a:pt x="23" y="291"/>
                    </a:lnTo>
                    <a:lnTo>
                      <a:pt x="29" y="290"/>
                    </a:lnTo>
                    <a:lnTo>
                      <a:pt x="38" y="289"/>
                    </a:lnTo>
                    <a:lnTo>
                      <a:pt x="45" y="286"/>
                    </a:lnTo>
                    <a:lnTo>
                      <a:pt x="55" y="285"/>
                    </a:lnTo>
                    <a:lnTo>
                      <a:pt x="64" y="283"/>
                    </a:lnTo>
                    <a:lnTo>
                      <a:pt x="74" y="281"/>
                    </a:lnTo>
                    <a:lnTo>
                      <a:pt x="84" y="280"/>
                    </a:lnTo>
                    <a:lnTo>
                      <a:pt x="93" y="277"/>
                    </a:lnTo>
                    <a:lnTo>
                      <a:pt x="101" y="274"/>
                    </a:lnTo>
                    <a:lnTo>
                      <a:pt x="107" y="269"/>
                    </a:lnTo>
                    <a:lnTo>
                      <a:pt x="112" y="264"/>
                    </a:lnTo>
                    <a:lnTo>
                      <a:pt x="113" y="256"/>
                    </a:lnTo>
                    <a:lnTo>
                      <a:pt x="113" y="51"/>
                    </a:lnTo>
                    <a:lnTo>
                      <a:pt x="112" y="43"/>
                    </a:lnTo>
                    <a:lnTo>
                      <a:pt x="107" y="38"/>
                    </a:lnTo>
                    <a:lnTo>
                      <a:pt x="101" y="32"/>
                    </a:lnTo>
                    <a:lnTo>
                      <a:pt x="93" y="30"/>
                    </a:lnTo>
                    <a:lnTo>
                      <a:pt x="84" y="27"/>
                    </a:lnTo>
                    <a:lnTo>
                      <a:pt x="74" y="26"/>
                    </a:lnTo>
                    <a:lnTo>
                      <a:pt x="64" y="23"/>
                    </a:lnTo>
                    <a:lnTo>
                      <a:pt x="55" y="22"/>
                    </a:lnTo>
                    <a:lnTo>
                      <a:pt x="45" y="21"/>
                    </a:lnTo>
                    <a:lnTo>
                      <a:pt x="38" y="18"/>
                    </a:lnTo>
                    <a:lnTo>
                      <a:pt x="29" y="17"/>
                    </a:lnTo>
                    <a:lnTo>
                      <a:pt x="23" y="14"/>
                    </a:lnTo>
                    <a:lnTo>
                      <a:pt x="17" y="13"/>
                    </a:lnTo>
                    <a:lnTo>
                      <a:pt x="11" y="9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0" y="307"/>
                    </a:lnTo>
                    <a:close/>
                  </a:path>
                </a:pathLst>
              </a:custGeom>
              <a:solidFill>
                <a:srgbClr val="007FE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" name="Freeform 77"/>
              <p:cNvSpPr>
                <a:spLocks/>
              </p:cNvSpPr>
              <p:nvPr/>
            </p:nvSpPr>
            <p:spPr bwMode="auto">
              <a:xfrm>
                <a:off x="4547" y="2841"/>
                <a:ext cx="57" cy="28"/>
              </a:xfrm>
              <a:custGeom>
                <a:avLst/>
                <a:gdLst>
                  <a:gd name="T0" fmla="*/ 57 w 57"/>
                  <a:gd name="T1" fmla="*/ 0 h 28"/>
                  <a:gd name="T2" fmla="*/ 57 w 57"/>
                  <a:gd name="T3" fmla="*/ 0 h 28"/>
                  <a:gd name="T4" fmla="*/ 47 w 57"/>
                  <a:gd name="T5" fmla="*/ 1 h 28"/>
                  <a:gd name="T6" fmla="*/ 40 w 57"/>
                  <a:gd name="T7" fmla="*/ 4 h 28"/>
                  <a:gd name="T8" fmla="*/ 31 w 57"/>
                  <a:gd name="T9" fmla="*/ 5 h 28"/>
                  <a:gd name="T10" fmla="*/ 24 w 57"/>
                  <a:gd name="T11" fmla="*/ 6 h 28"/>
                  <a:gd name="T12" fmla="*/ 18 w 57"/>
                  <a:gd name="T13" fmla="*/ 9 h 28"/>
                  <a:gd name="T14" fmla="*/ 11 w 57"/>
                  <a:gd name="T15" fmla="*/ 13 h 28"/>
                  <a:gd name="T16" fmla="*/ 5 w 57"/>
                  <a:gd name="T17" fmla="*/ 17 h 28"/>
                  <a:gd name="T18" fmla="*/ 0 w 57"/>
                  <a:gd name="T19" fmla="*/ 23 h 28"/>
                  <a:gd name="T20" fmla="*/ 5 w 57"/>
                  <a:gd name="T21" fmla="*/ 28 h 28"/>
                  <a:gd name="T22" fmla="*/ 9 w 57"/>
                  <a:gd name="T23" fmla="*/ 24 h 28"/>
                  <a:gd name="T24" fmla="*/ 15 w 57"/>
                  <a:gd name="T25" fmla="*/ 21 h 28"/>
                  <a:gd name="T26" fmla="*/ 20 w 57"/>
                  <a:gd name="T27" fmla="*/ 17 h 28"/>
                  <a:gd name="T28" fmla="*/ 26 w 57"/>
                  <a:gd name="T29" fmla="*/ 14 h 28"/>
                  <a:gd name="T30" fmla="*/ 31 w 57"/>
                  <a:gd name="T31" fmla="*/ 13 h 28"/>
                  <a:gd name="T32" fmla="*/ 40 w 57"/>
                  <a:gd name="T33" fmla="*/ 12 h 28"/>
                  <a:gd name="T34" fmla="*/ 47 w 57"/>
                  <a:gd name="T35" fmla="*/ 9 h 28"/>
                  <a:gd name="T36" fmla="*/ 57 w 57"/>
                  <a:gd name="T37" fmla="*/ 8 h 28"/>
                  <a:gd name="T38" fmla="*/ 57 w 57"/>
                  <a:gd name="T39" fmla="*/ 8 h 28"/>
                  <a:gd name="T40" fmla="*/ 57 w 57"/>
                  <a:gd name="T41" fmla="*/ 0 h 28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57"/>
                  <a:gd name="T64" fmla="*/ 0 h 28"/>
                  <a:gd name="T65" fmla="*/ 57 w 57"/>
                  <a:gd name="T66" fmla="*/ 28 h 28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57" h="28">
                    <a:moveTo>
                      <a:pt x="57" y="0"/>
                    </a:moveTo>
                    <a:lnTo>
                      <a:pt x="57" y="0"/>
                    </a:lnTo>
                    <a:lnTo>
                      <a:pt x="47" y="1"/>
                    </a:lnTo>
                    <a:lnTo>
                      <a:pt x="40" y="4"/>
                    </a:lnTo>
                    <a:lnTo>
                      <a:pt x="31" y="5"/>
                    </a:lnTo>
                    <a:lnTo>
                      <a:pt x="24" y="6"/>
                    </a:lnTo>
                    <a:lnTo>
                      <a:pt x="18" y="9"/>
                    </a:lnTo>
                    <a:lnTo>
                      <a:pt x="11" y="13"/>
                    </a:lnTo>
                    <a:lnTo>
                      <a:pt x="5" y="17"/>
                    </a:lnTo>
                    <a:lnTo>
                      <a:pt x="0" y="23"/>
                    </a:lnTo>
                    <a:lnTo>
                      <a:pt x="5" y="28"/>
                    </a:lnTo>
                    <a:lnTo>
                      <a:pt x="9" y="24"/>
                    </a:lnTo>
                    <a:lnTo>
                      <a:pt x="15" y="21"/>
                    </a:lnTo>
                    <a:lnTo>
                      <a:pt x="20" y="17"/>
                    </a:lnTo>
                    <a:lnTo>
                      <a:pt x="26" y="14"/>
                    </a:lnTo>
                    <a:lnTo>
                      <a:pt x="31" y="13"/>
                    </a:lnTo>
                    <a:lnTo>
                      <a:pt x="40" y="12"/>
                    </a:lnTo>
                    <a:lnTo>
                      <a:pt x="47" y="9"/>
                    </a:lnTo>
                    <a:lnTo>
                      <a:pt x="57" y="8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" name="Freeform 78"/>
              <p:cNvSpPr>
                <a:spLocks/>
              </p:cNvSpPr>
              <p:nvPr/>
            </p:nvSpPr>
            <p:spPr bwMode="auto">
              <a:xfrm>
                <a:off x="4604" y="2816"/>
                <a:ext cx="63" cy="33"/>
              </a:xfrm>
              <a:custGeom>
                <a:avLst/>
                <a:gdLst>
                  <a:gd name="T0" fmla="*/ 53 w 63"/>
                  <a:gd name="T1" fmla="*/ 0 h 33"/>
                  <a:gd name="T2" fmla="*/ 53 w 63"/>
                  <a:gd name="T3" fmla="*/ 0 h 33"/>
                  <a:gd name="T4" fmla="*/ 53 w 63"/>
                  <a:gd name="T5" fmla="*/ 7 h 33"/>
                  <a:gd name="T6" fmla="*/ 49 w 63"/>
                  <a:gd name="T7" fmla="*/ 11 h 33"/>
                  <a:gd name="T8" fmla="*/ 44 w 63"/>
                  <a:gd name="T9" fmla="*/ 15 h 33"/>
                  <a:gd name="T10" fmla="*/ 37 w 63"/>
                  <a:gd name="T11" fmla="*/ 17 h 33"/>
                  <a:gd name="T12" fmla="*/ 29 w 63"/>
                  <a:gd name="T13" fmla="*/ 20 h 33"/>
                  <a:gd name="T14" fmla="*/ 19 w 63"/>
                  <a:gd name="T15" fmla="*/ 21 h 33"/>
                  <a:gd name="T16" fmla="*/ 9 w 63"/>
                  <a:gd name="T17" fmla="*/ 24 h 33"/>
                  <a:gd name="T18" fmla="*/ 0 w 63"/>
                  <a:gd name="T19" fmla="*/ 25 h 33"/>
                  <a:gd name="T20" fmla="*/ 0 w 63"/>
                  <a:gd name="T21" fmla="*/ 33 h 33"/>
                  <a:gd name="T22" fmla="*/ 9 w 63"/>
                  <a:gd name="T23" fmla="*/ 31 h 33"/>
                  <a:gd name="T24" fmla="*/ 19 w 63"/>
                  <a:gd name="T25" fmla="*/ 29 h 33"/>
                  <a:gd name="T26" fmla="*/ 29 w 63"/>
                  <a:gd name="T27" fmla="*/ 27 h 33"/>
                  <a:gd name="T28" fmla="*/ 40 w 63"/>
                  <a:gd name="T29" fmla="*/ 25 h 33"/>
                  <a:gd name="T30" fmla="*/ 47 w 63"/>
                  <a:gd name="T31" fmla="*/ 22 h 33"/>
                  <a:gd name="T32" fmla="*/ 54 w 63"/>
                  <a:gd name="T33" fmla="*/ 16 h 33"/>
                  <a:gd name="T34" fmla="*/ 60 w 63"/>
                  <a:gd name="T35" fmla="*/ 9 h 33"/>
                  <a:gd name="T36" fmla="*/ 63 w 63"/>
                  <a:gd name="T37" fmla="*/ 0 h 33"/>
                  <a:gd name="T38" fmla="*/ 63 w 63"/>
                  <a:gd name="T39" fmla="*/ 0 h 33"/>
                  <a:gd name="T40" fmla="*/ 53 w 63"/>
                  <a:gd name="T41" fmla="*/ 0 h 3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63"/>
                  <a:gd name="T64" fmla="*/ 0 h 33"/>
                  <a:gd name="T65" fmla="*/ 63 w 63"/>
                  <a:gd name="T66" fmla="*/ 33 h 3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63" h="33">
                    <a:moveTo>
                      <a:pt x="53" y="0"/>
                    </a:moveTo>
                    <a:lnTo>
                      <a:pt x="53" y="0"/>
                    </a:lnTo>
                    <a:lnTo>
                      <a:pt x="53" y="7"/>
                    </a:lnTo>
                    <a:lnTo>
                      <a:pt x="49" y="11"/>
                    </a:lnTo>
                    <a:lnTo>
                      <a:pt x="44" y="15"/>
                    </a:lnTo>
                    <a:lnTo>
                      <a:pt x="37" y="17"/>
                    </a:lnTo>
                    <a:lnTo>
                      <a:pt x="29" y="20"/>
                    </a:lnTo>
                    <a:lnTo>
                      <a:pt x="19" y="21"/>
                    </a:lnTo>
                    <a:lnTo>
                      <a:pt x="9" y="24"/>
                    </a:lnTo>
                    <a:lnTo>
                      <a:pt x="0" y="25"/>
                    </a:lnTo>
                    <a:lnTo>
                      <a:pt x="0" y="33"/>
                    </a:lnTo>
                    <a:lnTo>
                      <a:pt x="9" y="31"/>
                    </a:lnTo>
                    <a:lnTo>
                      <a:pt x="19" y="29"/>
                    </a:lnTo>
                    <a:lnTo>
                      <a:pt x="29" y="27"/>
                    </a:lnTo>
                    <a:lnTo>
                      <a:pt x="40" y="25"/>
                    </a:lnTo>
                    <a:lnTo>
                      <a:pt x="47" y="22"/>
                    </a:lnTo>
                    <a:lnTo>
                      <a:pt x="54" y="16"/>
                    </a:lnTo>
                    <a:lnTo>
                      <a:pt x="60" y="9"/>
                    </a:lnTo>
                    <a:lnTo>
                      <a:pt x="63" y="0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" name="Freeform 79"/>
              <p:cNvSpPr>
                <a:spLocks/>
              </p:cNvSpPr>
              <p:nvPr/>
            </p:nvSpPr>
            <p:spPr bwMode="auto">
              <a:xfrm>
                <a:off x="4657" y="2611"/>
                <a:ext cx="10" cy="205"/>
              </a:xfrm>
              <a:custGeom>
                <a:avLst/>
                <a:gdLst>
                  <a:gd name="T0" fmla="*/ 0 w 10"/>
                  <a:gd name="T1" fmla="*/ 0 h 205"/>
                  <a:gd name="T2" fmla="*/ 0 w 10"/>
                  <a:gd name="T3" fmla="*/ 0 h 205"/>
                  <a:gd name="T4" fmla="*/ 0 w 10"/>
                  <a:gd name="T5" fmla="*/ 205 h 205"/>
                  <a:gd name="T6" fmla="*/ 10 w 10"/>
                  <a:gd name="T7" fmla="*/ 205 h 205"/>
                  <a:gd name="T8" fmla="*/ 10 w 10"/>
                  <a:gd name="T9" fmla="*/ 0 h 205"/>
                  <a:gd name="T10" fmla="*/ 10 w 10"/>
                  <a:gd name="T11" fmla="*/ 0 h 205"/>
                  <a:gd name="T12" fmla="*/ 0 w 10"/>
                  <a:gd name="T13" fmla="*/ 0 h 20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"/>
                  <a:gd name="T22" fmla="*/ 0 h 205"/>
                  <a:gd name="T23" fmla="*/ 10 w 10"/>
                  <a:gd name="T24" fmla="*/ 205 h 20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" h="205">
                    <a:moveTo>
                      <a:pt x="0" y="0"/>
                    </a:moveTo>
                    <a:lnTo>
                      <a:pt x="0" y="0"/>
                    </a:lnTo>
                    <a:lnTo>
                      <a:pt x="0" y="205"/>
                    </a:lnTo>
                    <a:lnTo>
                      <a:pt x="10" y="205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0" name="Freeform 80"/>
              <p:cNvSpPr>
                <a:spLocks/>
              </p:cNvSpPr>
              <p:nvPr/>
            </p:nvSpPr>
            <p:spPr bwMode="auto">
              <a:xfrm>
                <a:off x="4604" y="2578"/>
                <a:ext cx="63" cy="33"/>
              </a:xfrm>
              <a:custGeom>
                <a:avLst/>
                <a:gdLst>
                  <a:gd name="T0" fmla="*/ 0 w 63"/>
                  <a:gd name="T1" fmla="*/ 8 h 33"/>
                  <a:gd name="T2" fmla="*/ 0 w 63"/>
                  <a:gd name="T3" fmla="*/ 8 h 33"/>
                  <a:gd name="T4" fmla="*/ 9 w 63"/>
                  <a:gd name="T5" fmla="*/ 9 h 33"/>
                  <a:gd name="T6" fmla="*/ 19 w 63"/>
                  <a:gd name="T7" fmla="*/ 12 h 33"/>
                  <a:gd name="T8" fmla="*/ 29 w 63"/>
                  <a:gd name="T9" fmla="*/ 13 h 33"/>
                  <a:gd name="T10" fmla="*/ 37 w 63"/>
                  <a:gd name="T11" fmla="*/ 16 h 33"/>
                  <a:gd name="T12" fmla="*/ 44 w 63"/>
                  <a:gd name="T13" fmla="*/ 18 h 33"/>
                  <a:gd name="T14" fmla="*/ 49 w 63"/>
                  <a:gd name="T15" fmla="*/ 22 h 33"/>
                  <a:gd name="T16" fmla="*/ 53 w 63"/>
                  <a:gd name="T17" fmla="*/ 26 h 33"/>
                  <a:gd name="T18" fmla="*/ 53 w 63"/>
                  <a:gd name="T19" fmla="*/ 33 h 33"/>
                  <a:gd name="T20" fmla="*/ 63 w 63"/>
                  <a:gd name="T21" fmla="*/ 33 h 33"/>
                  <a:gd name="T22" fmla="*/ 60 w 63"/>
                  <a:gd name="T23" fmla="*/ 24 h 33"/>
                  <a:gd name="T24" fmla="*/ 54 w 63"/>
                  <a:gd name="T25" fmla="*/ 17 h 33"/>
                  <a:gd name="T26" fmla="*/ 47 w 63"/>
                  <a:gd name="T27" fmla="*/ 11 h 33"/>
                  <a:gd name="T28" fmla="*/ 40 w 63"/>
                  <a:gd name="T29" fmla="*/ 8 h 33"/>
                  <a:gd name="T30" fmla="*/ 29 w 63"/>
                  <a:gd name="T31" fmla="*/ 5 h 33"/>
                  <a:gd name="T32" fmla="*/ 19 w 63"/>
                  <a:gd name="T33" fmla="*/ 4 h 33"/>
                  <a:gd name="T34" fmla="*/ 9 w 63"/>
                  <a:gd name="T35" fmla="*/ 2 h 33"/>
                  <a:gd name="T36" fmla="*/ 0 w 63"/>
                  <a:gd name="T37" fmla="*/ 0 h 33"/>
                  <a:gd name="T38" fmla="*/ 0 w 63"/>
                  <a:gd name="T39" fmla="*/ 0 h 33"/>
                  <a:gd name="T40" fmla="*/ 0 w 63"/>
                  <a:gd name="T41" fmla="*/ 8 h 3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63"/>
                  <a:gd name="T64" fmla="*/ 0 h 33"/>
                  <a:gd name="T65" fmla="*/ 63 w 63"/>
                  <a:gd name="T66" fmla="*/ 33 h 3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63" h="33">
                    <a:moveTo>
                      <a:pt x="0" y="8"/>
                    </a:moveTo>
                    <a:lnTo>
                      <a:pt x="0" y="8"/>
                    </a:lnTo>
                    <a:lnTo>
                      <a:pt x="9" y="9"/>
                    </a:lnTo>
                    <a:lnTo>
                      <a:pt x="19" y="12"/>
                    </a:lnTo>
                    <a:lnTo>
                      <a:pt x="29" y="13"/>
                    </a:lnTo>
                    <a:lnTo>
                      <a:pt x="37" y="16"/>
                    </a:lnTo>
                    <a:lnTo>
                      <a:pt x="44" y="18"/>
                    </a:lnTo>
                    <a:lnTo>
                      <a:pt x="49" y="22"/>
                    </a:lnTo>
                    <a:lnTo>
                      <a:pt x="53" y="26"/>
                    </a:lnTo>
                    <a:lnTo>
                      <a:pt x="53" y="33"/>
                    </a:lnTo>
                    <a:lnTo>
                      <a:pt x="63" y="33"/>
                    </a:lnTo>
                    <a:lnTo>
                      <a:pt x="60" y="24"/>
                    </a:lnTo>
                    <a:lnTo>
                      <a:pt x="54" y="17"/>
                    </a:lnTo>
                    <a:lnTo>
                      <a:pt x="47" y="11"/>
                    </a:lnTo>
                    <a:lnTo>
                      <a:pt x="40" y="8"/>
                    </a:lnTo>
                    <a:lnTo>
                      <a:pt x="29" y="5"/>
                    </a:lnTo>
                    <a:lnTo>
                      <a:pt x="19" y="4"/>
                    </a:lnTo>
                    <a:lnTo>
                      <a:pt x="9" y="2"/>
                    </a:lnTo>
                    <a:lnTo>
                      <a:pt x="0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" name="Freeform 81"/>
              <p:cNvSpPr>
                <a:spLocks/>
              </p:cNvSpPr>
              <p:nvPr/>
            </p:nvSpPr>
            <p:spPr bwMode="auto">
              <a:xfrm>
                <a:off x="4544" y="2547"/>
                <a:ext cx="60" cy="39"/>
              </a:xfrm>
              <a:custGeom>
                <a:avLst/>
                <a:gdLst>
                  <a:gd name="T0" fmla="*/ 10 w 60"/>
                  <a:gd name="T1" fmla="*/ 13 h 39"/>
                  <a:gd name="T2" fmla="*/ 3 w 60"/>
                  <a:gd name="T3" fmla="*/ 16 h 39"/>
                  <a:gd name="T4" fmla="*/ 8 w 60"/>
                  <a:gd name="T5" fmla="*/ 22 h 39"/>
                  <a:gd name="T6" fmla="*/ 14 w 60"/>
                  <a:gd name="T7" fmla="*/ 26 h 39"/>
                  <a:gd name="T8" fmla="*/ 21 w 60"/>
                  <a:gd name="T9" fmla="*/ 30 h 39"/>
                  <a:gd name="T10" fmla="*/ 27 w 60"/>
                  <a:gd name="T11" fmla="*/ 31 h 39"/>
                  <a:gd name="T12" fmla="*/ 34 w 60"/>
                  <a:gd name="T13" fmla="*/ 34 h 39"/>
                  <a:gd name="T14" fmla="*/ 43 w 60"/>
                  <a:gd name="T15" fmla="*/ 35 h 39"/>
                  <a:gd name="T16" fmla="*/ 50 w 60"/>
                  <a:gd name="T17" fmla="*/ 38 h 39"/>
                  <a:gd name="T18" fmla="*/ 60 w 60"/>
                  <a:gd name="T19" fmla="*/ 39 h 39"/>
                  <a:gd name="T20" fmla="*/ 60 w 60"/>
                  <a:gd name="T21" fmla="*/ 31 h 39"/>
                  <a:gd name="T22" fmla="*/ 50 w 60"/>
                  <a:gd name="T23" fmla="*/ 30 h 39"/>
                  <a:gd name="T24" fmla="*/ 43 w 60"/>
                  <a:gd name="T25" fmla="*/ 27 h 39"/>
                  <a:gd name="T26" fmla="*/ 34 w 60"/>
                  <a:gd name="T27" fmla="*/ 26 h 39"/>
                  <a:gd name="T28" fmla="*/ 29 w 60"/>
                  <a:gd name="T29" fmla="*/ 23 h 39"/>
                  <a:gd name="T30" fmla="*/ 23 w 60"/>
                  <a:gd name="T31" fmla="*/ 22 h 39"/>
                  <a:gd name="T32" fmla="*/ 18 w 60"/>
                  <a:gd name="T33" fmla="*/ 18 h 39"/>
                  <a:gd name="T34" fmla="*/ 12 w 60"/>
                  <a:gd name="T35" fmla="*/ 14 h 39"/>
                  <a:gd name="T36" fmla="*/ 8 w 60"/>
                  <a:gd name="T37" fmla="*/ 11 h 39"/>
                  <a:gd name="T38" fmla="*/ 0 w 60"/>
                  <a:gd name="T39" fmla="*/ 13 h 39"/>
                  <a:gd name="T40" fmla="*/ 8 w 60"/>
                  <a:gd name="T41" fmla="*/ 11 h 39"/>
                  <a:gd name="T42" fmla="*/ 0 w 60"/>
                  <a:gd name="T43" fmla="*/ 0 h 39"/>
                  <a:gd name="T44" fmla="*/ 0 w 60"/>
                  <a:gd name="T45" fmla="*/ 13 h 39"/>
                  <a:gd name="T46" fmla="*/ 10 w 60"/>
                  <a:gd name="T47" fmla="*/ 13 h 39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60"/>
                  <a:gd name="T73" fmla="*/ 0 h 39"/>
                  <a:gd name="T74" fmla="*/ 60 w 60"/>
                  <a:gd name="T75" fmla="*/ 39 h 39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60" h="39">
                    <a:moveTo>
                      <a:pt x="10" y="13"/>
                    </a:moveTo>
                    <a:lnTo>
                      <a:pt x="3" y="16"/>
                    </a:lnTo>
                    <a:lnTo>
                      <a:pt x="8" y="22"/>
                    </a:lnTo>
                    <a:lnTo>
                      <a:pt x="14" y="26"/>
                    </a:lnTo>
                    <a:lnTo>
                      <a:pt x="21" y="30"/>
                    </a:lnTo>
                    <a:lnTo>
                      <a:pt x="27" y="31"/>
                    </a:lnTo>
                    <a:lnTo>
                      <a:pt x="34" y="34"/>
                    </a:lnTo>
                    <a:lnTo>
                      <a:pt x="43" y="35"/>
                    </a:lnTo>
                    <a:lnTo>
                      <a:pt x="50" y="38"/>
                    </a:lnTo>
                    <a:lnTo>
                      <a:pt x="60" y="39"/>
                    </a:lnTo>
                    <a:lnTo>
                      <a:pt x="60" y="31"/>
                    </a:lnTo>
                    <a:lnTo>
                      <a:pt x="50" y="30"/>
                    </a:lnTo>
                    <a:lnTo>
                      <a:pt x="43" y="27"/>
                    </a:lnTo>
                    <a:lnTo>
                      <a:pt x="34" y="26"/>
                    </a:lnTo>
                    <a:lnTo>
                      <a:pt x="29" y="23"/>
                    </a:lnTo>
                    <a:lnTo>
                      <a:pt x="23" y="22"/>
                    </a:lnTo>
                    <a:lnTo>
                      <a:pt x="18" y="18"/>
                    </a:lnTo>
                    <a:lnTo>
                      <a:pt x="12" y="14"/>
                    </a:lnTo>
                    <a:lnTo>
                      <a:pt x="8" y="11"/>
                    </a:lnTo>
                    <a:lnTo>
                      <a:pt x="0" y="13"/>
                    </a:lnTo>
                    <a:lnTo>
                      <a:pt x="8" y="11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" name="Freeform 82"/>
              <p:cNvSpPr>
                <a:spLocks/>
              </p:cNvSpPr>
              <p:nvPr/>
            </p:nvSpPr>
            <p:spPr bwMode="auto">
              <a:xfrm>
                <a:off x="4544" y="2560"/>
                <a:ext cx="10" cy="320"/>
              </a:xfrm>
              <a:custGeom>
                <a:avLst/>
                <a:gdLst>
                  <a:gd name="T0" fmla="*/ 3 w 10"/>
                  <a:gd name="T1" fmla="*/ 304 h 320"/>
                  <a:gd name="T2" fmla="*/ 10 w 10"/>
                  <a:gd name="T3" fmla="*/ 307 h 320"/>
                  <a:gd name="T4" fmla="*/ 10 w 10"/>
                  <a:gd name="T5" fmla="*/ 0 h 320"/>
                  <a:gd name="T6" fmla="*/ 0 w 10"/>
                  <a:gd name="T7" fmla="*/ 0 h 320"/>
                  <a:gd name="T8" fmla="*/ 0 w 10"/>
                  <a:gd name="T9" fmla="*/ 307 h 320"/>
                  <a:gd name="T10" fmla="*/ 8 w 10"/>
                  <a:gd name="T11" fmla="*/ 309 h 320"/>
                  <a:gd name="T12" fmla="*/ 0 w 10"/>
                  <a:gd name="T13" fmla="*/ 307 h 320"/>
                  <a:gd name="T14" fmla="*/ 0 w 10"/>
                  <a:gd name="T15" fmla="*/ 320 h 320"/>
                  <a:gd name="T16" fmla="*/ 8 w 10"/>
                  <a:gd name="T17" fmla="*/ 309 h 320"/>
                  <a:gd name="T18" fmla="*/ 3 w 10"/>
                  <a:gd name="T19" fmla="*/ 304 h 32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320"/>
                  <a:gd name="T32" fmla="*/ 10 w 10"/>
                  <a:gd name="T33" fmla="*/ 320 h 32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320">
                    <a:moveTo>
                      <a:pt x="3" y="304"/>
                    </a:moveTo>
                    <a:lnTo>
                      <a:pt x="10" y="307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307"/>
                    </a:lnTo>
                    <a:lnTo>
                      <a:pt x="8" y="309"/>
                    </a:lnTo>
                    <a:lnTo>
                      <a:pt x="0" y="307"/>
                    </a:lnTo>
                    <a:lnTo>
                      <a:pt x="0" y="320"/>
                    </a:lnTo>
                    <a:lnTo>
                      <a:pt x="8" y="309"/>
                    </a:lnTo>
                    <a:lnTo>
                      <a:pt x="3" y="30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" name="Freeform 83"/>
              <p:cNvSpPr>
                <a:spLocks/>
              </p:cNvSpPr>
              <p:nvPr/>
            </p:nvSpPr>
            <p:spPr bwMode="auto">
              <a:xfrm>
                <a:off x="4549" y="2278"/>
                <a:ext cx="113" cy="304"/>
              </a:xfrm>
              <a:custGeom>
                <a:avLst/>
                <a:gdLst>
                  <a:gd name="T0" fmla="*/ 0 w 113"/>
                  <a:gd name="T1" fmla="*/ 304 h 304"/>
                  <a:gd name="T2" fmla="*/ 5 w 113"/>
                  <a:gd name="T3" fmla="*/ 299 h 304"/>
                  <a:gd name="T4" fmla="*/ 11 w 113"/>
                  <a:gd name="T5" fmla="*/ 295 h 304"/>
                  <a:gd name="T6" fmla="*/ 17 w 113"/>
                  <a:gd name="T7" fmla="*/ 292 h 304"/>
                  <a:gd name="T8" fmla="*/ 23 w 113"/>
                  <a:gd name="T9" fmla="*/ 290 h 304"/>
                  <a:gd name="T10" fmla="*/ 29 w 113"/>
                  <a:gd name="T11" fmla="*/ 287 h 304"/>
                  <a:gd name="T12" fmla="*/ 38 w 113"/>
                  <a:gd name="T13" fmla="*/ 286 h 304"/>
                  <a:gd name="T14" fmla="*/ 45 w 113"/>
                  <a:gd name="T15" fmla="*/ 283 h 304"/>
                  <a:gd name="T16" fmla="*/ 55 w 113"/>
                  <a:gd name="T17" fmla="*/ 282 h 304"/>
                  <a:gd name="T18" fmla="*/ 64 w 113"/>
                  <a:gd name="T19" fmla="*/ 281 h 304"/>
                  <a:gd name="T20" fmla="*/ 74 w 113"/>
                  <a:gd name="T21" fmla="*/ 280 h 304"/>
                  <a:gd name="T22" fmla="*/ 84 w 113"/>
                  <a:gd name="T23" fmla="*/ 278 h 304"/>
                  <a:gd name="T24" fmla="*/ 93 w 113"/>
                  <a:gd name="T25" fmla="*/ 276 h 304"/>
                  <a:gd name="T26" fmla="*/ 101 w 113"/>
                  <a:gd name="T27" fmla="*/ 273 h 304"/>
                  <a:gd name="T28" fmla="*/ 107 w 113"/>
                  <a:gd name="T29" fmla="*/ 268 h 304"/>
                  <a:gd name="T30" fmla="*/ 112 w 113"/>
                  <a:gd name="T31" fmla="*/ 261 h 304"/>
                  <a:gd name="T32" fmla="*/ 113 w 113"/>
                  <a:gd name="T33" fmla="*/ 254 h 304"/>
                  <a:gd name="T34" fmla="*/ 113 w 113"/>
                  <a:gd name="T35" fmla="*/ 49 h 304"/>
                  <a:gd name="T36" fmla="*/ 112 w 113"/>
                  <a:gd name="T37" fmla="*/ 41 h 304"/>
                  <a:gd name="T38" fmla="*/ 107 w 113"/>
                  <a:gd name="T39" fmla="*/ 36 h 304"/>
                  <a:gd name="T40" fmla="*/ 101 w 113"/>
                  <a:gd name="T41" fmla="*/ 31 h 304"/>
                  <a:gd name="T42" fmla="*/ 93 w 113"/>
                  <a:gd name="T43" fmla="*/ 29 h 304"/>
                  <a:gd name="T44" fmla="*/ 84 w 113"/>
                  <a:gd name="T45" fmla="*/ 26 h 304"/>
                  <a:gd name="T46" fmla="*/ 74 w 113"/>
                  <a:gd name="T47" fmla="*/ 25 h 304"/>
                  <a:gd name="T48" fmla="*/ 64 w 113"/>
                  <a:gd name="T49" fmla="*/ 23 h 304"/>
                  <a:gd name="T50" fmla="*/ 55 w 113"/>
                  <a:gd name="T51" fmla="*/ 22 h 304"/>
                  <a:gd name="T52" fmla="*/ 45 w 113"/>
                  <a:gd name="T53" fmla="*/ 21 h 304"/>
                  <a:gd name="T54" fmla="*/ 38 w 113"/>
                  <a:gd name="T55" fmla="*/ 18 h 304"/>
                  <a:gd name="T56" fmla="*/ 29 w 113"/>
                  <a:gd name="T57" fmla="*/ 17 h 304"/>
                  <a:gd name="T58" fmla="*/ 23 w 113"/>
                  <a:gd name="T59" fmla="*/ 14 h 304"/>
                  <a:gd name="T60" fmla="*/ 17 w 113"/>
                  <a:gd name="T61" fmla="*/ 12 h 304"/>
                  <a:gd name="T62" fmla="*/ 11 w 113"/>
                  <a:gd name="T63" fmla="*/ 9 h 304"/>
                  <a:gd name="T64" fmla="*/ 5 w 113"/>
                  <a:gd name="T65" fmla="*/ 5 h 304"/>
                  <a:gd name="T66" fmla="*/ 0 w 113"/>
                  <a:gd name="T67" fmla="*/ 0 h 304"/>
                  <a:gd name="T68" fmla="*/ 0 w 113"/>
                  <a:gd name="T69" fmla="*/ 304 h 30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13"/>
                  <a:gd name="T106" fmla="*/ 0 h 304"/>
                  <a:gd name="T107" fmla="*/ 113 w 113"/>
                  <a:gd name="T108" fmla="*/ 304 h 30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13" h="304">
                    <a:moveTo>
                      <a:pt x="0" y="304"/>
                    </a:moveTo>
                    <a:lnTo>
                      <a:pt x="5" y="299"/>
                    </a:lnTo>
                    <a:lnTo>
                      <a:pt x="11" y="295"/>
                    </a:lnTo>
                    <a:lnTo>
                      <a:pt x="17" y="292"/>
                    </a:lnTo>
                    <a:lnTo>
                      <a:pt x="23" y="290"/>
                    </a:lnTo>
                    <a:lnTo>
                      <a:pt x="29" y="287"/>
                    </a:lnTo>
                    <a:lnTo>
                      <a:pt x="38" y="286"/>
                    </a:lnTo>
                    <a:lnTo>
                      <a:pt x="45" y="283"/>
                    </a:lnTo>
                    <a:lnTo>
                      <a:pt x="55" y="282"/>
                    </a:lnTo>
                    <a:lnTo>
                      <a:pt x="64" y="281"/>
                    </a:lnTo>
                    <a:lnTo>
                      <a:pt x="74" y="280"/>
                    </a:lnTo>
                    <a:lnTo>
                      <a:pt x="84" y="278"/>
                    </a:lnTo>
                    <a:lnTo>
                      <a:pt x="93" y="276"/>
                    </a:lnTo>
                    <a:lnTo>
                      <a:pt x="101" y="273"/>
                    </a:lnTo>
                    <a:lnTo>
                      <a:pt x="107" y="268"/>
                    </a:lnTo>
                    <a:lnTo>
                      <a:pt x="112" y="261"/>
                    </a:lnTo>
                    <a:lnTo>
                      <a:pt x="113" y="254"/>
                    </a:lnTo>
                    <a:lnTo>
                      <a:pt x="113" y="49"/>
                    </a:lnTo>
                    <a:lnTo>
                      <a:pt x="112" y="41"/>
                    </a:lnTo>
                    <a:lnTo>
                      <a:pt x="107" y="36"/>
                    </a:lnTo>
                    <a:lnTo>
                      <a:pt x="101" y="31"/>
                    </a:lnTo>
                    <a:lnTo>
                      <a:pt x="93" y="29"/>
                    </a:lnTo>
                    <a:lnTo>
                      <a:pt x="84" y="26"/>
                    </a:lnTo>
                    <a:lnTo>
                      <a:pt x="74" y="25"/>
                    </a:lnTo>
                    <a:lnTo>
                      <a:pt x="64" y="23"/>
                    </a:lnTo>
                    <a:lnTo>
                      <a:pt x="55" y="22"/>
                    </a:lnTo>
                    <a:lnTo>
                      <a:pt x="45" y="21"/>
                    </a:lnTo>
                    <a:lnTo>
                      <a:pt x="38" y="18"/>
                    </a:lnTo>
                    <a:lnTo>
                      <a:pt x="29" y="17"/>
                    </a:lnTo>
                    <a:lnTo>
                      <a:pt x="23" y="14"/>
                    </a:lnTo>
                    <a:lnTo>
                      <a:pt x="17" y="12"/>
                    </a:lnTo>
                    <a:lnTo>
                      <a:pt x="11" y="9"/>
                    </a:lnTo>
                    <a:lnTo>
                      <a:pt x="5" y="5"/>
                    </a:lnTo>
                    <a:lnTo>
                      <a:pt x="0" y="0"/>
                    </a:lnTo>
                    <a:lnTo>
                      <a:pt x="0" y="304"/>
                    </a:lnTo>
                    <a:close/>
                  </a:path>
                </a:pathLst>
              </a:custGeom>
              <a:solidFill>
                <a:srgbClr val="00FF3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" name="Freeform 84"/>
              <p:cNvSpPr>
                <a:spLocks/>
              </p:cNvSpPr>
              <p:nvPr/>
            </p:nvSpPr>
            <p:spPr bwMode="auto">
              <a:xfrm>
                <a:off x="4547" y="2556"/>
                <a:ext cx="57" cy="29"/>
              </a:xfrm>
              <a:custGeom>
                <a:avLst/>
                <a:gdLst>
                  <a:gd name="T0" fmla="*/ 57 w 57"/>
                  <a:gd name="T1" fmla="*/ 0 h 29"/>
                  <a:gd name="T2" fmla="*/ 57 w 57"/>
                  <a:gd name="T3" fmla="*/ 0 h 29"/>
                  <a:gd name="T4" fmla="*/ 47 w 57"/>
                  <a:gd name="T5" fmla="*/ 2 h 29"/>
                  <a:gd name="T6" fmla="*/ 40 w 57"/>
                  <a:gd name="T7" fmla="*/ 4 h 29"/>
                  <a:gd name="T8" fmla="*/ 31 w 57"/>
                  <a:gd name="T9" fmla="*/ 5 h 29"/>
                  <a:gd name="T10" fmla="*/ 24 w 57"/>
                  <a:gd name="T11" fmla="*/ 8 h 29"/>
                  <a:gd name="T12" fmla="*/ 18 w 57"/>
                  <a:gd name="T13" fmla="*/ 11 h 29"/>
                  <a:gd name="T14" fmla="*/ 12 w 57"/>
                  <a:gd name="T15" fmla="*/ 13 h 29"/>
                  <a:gd name="T16" fmla="*/ 5 w 57"/>
                  <a:gd name="T17" fmla="*/ 17 h 29"/>
                  <a:gd name="T18" fmla="*/ 0 w 57"/>
                  <a:gd name="T19" fmla="*/ 24 h 29"/>
                  <a:gd name="T20" fmla="*/ 5 w 57"/>
                  <a:gd name="T21" fmla="*/ 29 h 29"/>
                  <a:gd name="T22" fmla="*/ 9 w 57"/>
                  <a:gd name="T23" fmla="*/ 25 h 29"/>
                  <a:gd name="T24" fmla="*/ 14 w 57"/>
                  <a:gd name="T25" fmla="*/ 21 h 29"/>
                  <a:gd name="T26" fmla="*/ 20 w 57"/>
                  <a:gd name="T27" fmla="*/ 18 h 29"/>
                  <a:gd name="T28" fmla="*/ 26 w 57"/>
                  <a:gd name="T29" fmla="*/ 16 h 29"/>
                  <a:gd name="T30" fmla="*/ 31 w 57"/>
                  <a:gd name="T31" fmla="*/ 13 h 29"/>
                  <a:gd name="T32" fmla="*/ 40 w 57"/>
                  <a:gd name="T33" fmla="*/ 12 h 29"/>
                  <a:gd name="T34" fmla="*/ 47 w 57"/>
                  <a:gd name="T35" fmla="*/ 9 h 29"/>
                  <a:gd name="T36" fmla="*/ 57 w 57"/>
                  <a:gd name="T37" fmla="*/ 8 h 29"/>
                  <a:gd name="T38" fmla="*/ 57 w 57"/>
                  <a:gd name="T39" fmla="*/ 8 h 29"/>
                  <a:gd name="T40" fmla="*/ 57 w 57"/>
                  <a:gd name="T41" fmla="*/ 0 h 2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57"/>
                  <a:gd name="T64" fmla="*/ 0 h 29"/>
                  <a:gd name="T65" fmla="*/ 57 w 57"/>
                  <a:gd name="T66" fmla="*/ 29 h 29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57" h="29">
                    <a:moveTo>
                      <a:pt x="57" y="0"/>
                    </a:moveTo>
                    <a:lnTo>
                      <a:pt x="57" y="0"/>
                    </a:lnTo>
                    <a:lnTo>
                      <a:pt x="47" y="2"/>
                    </a:lnTo>
                    <a:lnTo>
                      <a:pt x="40" y="4"/>
                    </a:lnTo>
                    <a:lnTo>
                      <a:pt x="31" y="5"/>
                    </a:lnTo>
                    <a:lnTo>
                      <a:pt x="24" y="8"/>
                    </a:lnTo>
                    <a:lnTo>
                      <a:pt x="18" y="11"/>
                    </a:lnTo>
                    <a:lnTo>
                      <a:pt x="12" y="13"/>
                    </a:lnTo>
                    <a:lnTo>
                      <a:pt x="5" y="17"/>
                    </a:lnTo>
                    <a:lnTo>
                      <a:pt x="0" y="24"/>
                    </a:lnTo>
                    <a:lnTo>
                      <a:pt x="5" y="29"/>
                    </a:lnTo>
                    <a:lnTo>
                      <a:pt x="9" y="25"/>
                    </a:lnTo>
                    <a:lnTo>
                      <a:pt x="14" y="21"/>
                    </a:lnTo>
                    <a:lnTo>
                      <a:pt x="20" y="18"/>
                    </a:lnTo>
                    <a:lnTo>
                      <a:pt x="26" y="16"/>
                    </a:lnTo>
                    <a:lnTo>
                      <a:pt x="31" y="13"/>
                    </a:lnTo>
                    <a:lnTo>
                      <a:pt x="40" y="12"/>
                    </a:lnTo>
                    <a:lnTo>
                      <a:pt x="47" y="9"/>
                    </a:lnTo>
                    <a:lnTo>
                      <a:pt x="57" y="8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5" name="Freeform 85"/>
              <p:cNvSpPr>
                <a:spLocks/>
              </p:cNvSpPr>
              <p:nvPr/>
            </p:nvSpPr>
            <p:spPr bwMode="auto">
              <a:xfrm>
                <a:off x="4604" y="2532"/>
                <a:ext cx="63" cy="32"/>
              </a:xfrm>
              <a:custGeom>
                <a:avLst/>
                <a:gdLst>
                  <a:gd name="T0" fmla="*/ 53 w 63"/>
                  <a:gd name="T1" fmla="*/ 0 h 32"/>
                  <a:gd name="T2" fmla="*/ 53 w 63"/>
                  <a:gd name="T3" fmla="*/ 0 h 32"/>
                  <a:gd name="T4" fmla="*/ 53 w 63"/>
                  <a:gd name="T5" fmla="*/ 6 h 32"/>
                  <a:gd name="T6" fmla="*/ 49 w 63"/>
                  <a:gd name="T7" fmla="*/ 11 h 32"/>
                  <a:gd name="T8" fmla="*/ 44 w 63"/>
                  <a:gd name="T9" fmla="*/ 15 h 32"/>
                  <a:gd name="T10" fmla="*/ 37 w 63"/>
                  <a:gd name="T11" fmla="*/ 18 h 32"/>
                  <a:gd name="T12" fmla="*/ 29 w 63"/>
                  <a:gd name="T13" fmla="*/ 20 h 32"/>
                  <a:gd name="T14" fmla="*/ 19 w 63"/>
                  <a:gd name="T15" fmla="*/ 22 h 32"/>
                  <a:gd name="T16" fmla="*/ 9 w 63"/>
                  <a:gd name="T17" fmla="*/ 23 h 32"/>
                  <a:gd name="T18" fmla="*/ 0 w 63"/>
                  <a:gd name="T19" fmla="*/ 24 h 32"/>
                  <a:gd name="T20" fmla="*/ 0 w 63"/>
                  <a:gd name="T21" fmla="*/ 32 h 32"/>
                  <a:gd name="T22" fmla="*/ 9 w 63"/>
                  <a:gd name="T23" fmla="*/ 31 h 32"/>
                  <a:gd name="T24" fmla="*/ 19 w 63"/>
                  <a:gd name="T25" fmla="*/ 29 h 32"/>
                  <a:gd name="T26" fmla="*/ 29 w 63"/>
                  <a:gd name="T27" fmla="*/ 28 h 32"/>
                  <a:gd name="T28" fmla="*/ 40 w 63"/>
                  <a:gd name="T29" fmla="*/ 26 h 32"/>
                  <a:gd name="T30" fmla="*/ 47 w 63"/>
                  <a:gd name="T31" fmla="*/ 23 h 32"/>
                  <a:gd name="T32" fmla="*/ 54 w 63"/>
                  <a:gd name="T33" fmla="*/ 16 h 32"/>
                  <a:gd name="T34" fmla="*/ 60 w 63"/>
                  <a:gd name="T35" fmla="*/ 9 h 32"/>
                  <a:gd name="T36" fmla="*/ 63 w 63"/>
                  <a:gd name="T37" fmla="*/ 0 h 32"/>
                  <a:gd name="T38" fmla="*/ 63 w 63"/>
                  <a:gd name="T39" fmla="*/ 0 h 32"/>
                  <a:gd name="T40" fmla="*/ 53 w 63"/>
                  <a:gd name="T41" fmla="*/ 0 h 3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63"/>
                  <a:gd name="T64" fmla="*/ 0 h 32"/>
                  <a:gd name="T65" fmla="*/ 63 w 63"/>
                  <a:gd name="T66" fmla="*/ 32 h 32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63" h="32">
                    <a:moveTo>
                      <a:pt x="53" y="0"/>
                    </a:moveTo>
                    <a:lnTo>
                      <a:pt x="53" y="0"/>
                    </a:lnTo>
                    <a:lnTo>
                      <a:pt x="53" y="6"/>
                    </a:lnTo>
                    <a:lnTo>
                      <a:pt x="49" y="11"/>
                    </a:lnTo>
                    <a:lnTo>
                      <a:pt x="44" y="15"/>
                    </a:lnTo>
                    <a:lnTo>
                      <a:pt x="37" y="18"/>
                    </a:lnTo>
                    <a:lnTo>
                      <a:pt x="29" y="20"/>
                    </a:lnTo>
                    <a:lnTo>
                      <a:pt x="19" y="22"/>
                    </a:lnTo>
                    <a:lnTo>
                      <a:pt x="9" y="23"/>
                    </a:lnTo>
                    <a:lnTo>
                      <a:pt x="0" y="24"/>
                    </a:lnTo>
                    <a:lnTo>
                      <a:pt x="0" y="32"/>
                    </a:lnTo>
                    <a:lnTo>
                      <a:pt x="9" y="31"/>
                    </a:lnTo>
                    <a:lnTo>
                      <a:pt x="19" y="29"/>
                    </a:lnTo>
                    <a:lnTo>
                      <a:pt x="29" y="28"/>
                    </a:lnTo>
                    <a:lnTo>
                      <a:pt x="40" y="26"/>
                    </a:lnTo>
                    <a:lnTo>
                      <a:pt x="47" y="23"/>
                    </a:lnTo>
                    <a:lnTo>
                      <a:pt x="54" y="16"/>
                    </a:lnTo>
                    <a:lnTo>
                      <a:pt x="60" y="9"/>
                    </a:lnTo>
                    <a:lnTo>
                      <a:pt x="63" y="0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6" name="Freeform 86"/>
              <p:cNvSpPr>
                <a:spLocks/>
              </p:cNvSpPr>
              <p:nvPr/>
            </p:nvSpPr>
            <p:spPr bwMode="auto">
              <a:xfrm>
                <a:off x="4657" y="2327"/>
                <a:ext cx="10" cy="205"/>
              </a:xfrm>
              <a:custGeom>
                <a:avLst/>
                <a:gdLst>
                  <a:gd name="T0" fmla="*/ 0 w 10"/>
                  <a:gd name="T1" fmla="*/ 0 h 205"/>
                  <a:gd name="T2" fmla="*/ 0 w 10"/>
                  <a:gd name="T3" fmla="*/ 0 h 205"/>
                  <a:gd name="T4" fmla="*/ 0 w 10"/>
                  <a:gd name="T5" fmla="*/ 205 h 205"/>
                  <a:gd name="T6" fmla="*/ 10 w 10"/>
                  <a:gd name="T7" fmla="*/ 205 h 205"/>
                  <a:gd name="T8" fmla="*/ 10 w 10"/>
                  <a:gd name="T9" fmla="*/ 0 h 205"/>
                  <a:gd name="T10" fmla="*/ 10 w 10"/>
                  <a:gd name="T11" fmla="*/ 0 h 205"/>
                  <a:gd name="T12" fmla="*/ 0 w 10"/>
                  <a:gd name="T13" fmla="*/ 0 h 20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"/>
                  <a:gd name="T22" fmla="*/ 0 h 205"/>
                  <a:gd name="T23" fmla="*/ 10 w 10"/>
                  <a:gd name="T24" fmla="*/ 205 h 20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" h="205">
                    <a:moveTo>
                      <a:pt x="0" y="0"/>
                    </a:moveTo>
                    <a:lnTo>
                      <a:pt x="0" y="0"/>
                    </a:lnTo>
                    <a:lnTo>
                      <a:pt x="0" y="205"/>
                    </a:lnTo>
                    <a:lnTo>
                      <a:pt x="10" y="205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7" name="Freeform 87"/>
              <p:cNvSpPr>
                <a:spLocks/>
              </p:cNvSpPr>
              <p:nvPr/>
            </p:nvSpPr>
            <p:spPr bwMode="auto">
              <a:xfrm>
                <a:off x="4604" y="2296"/>
                <a:ext cx="63" cy="31"/>
              </a:xfrm>
              <a:custGeom>
                <a:avLst/>
                <a:gdLst>
                  <a:gd name="T0" fmla="*/ 0 w 63"/>
                  <a:gd name="T1" fmla="*/ 8 h 31"/>
                  <a:gd name="T2" fmla="*/ 0 w 63"/>
                  <a:gd name="T3" fmla="*/ 8 h 31"/>
                  <a:gd name="T4" fmla="*/ 9 w 63"/>
                  <a:gd name="T5" fmla="*/ 9 h 31"/>
                  <a:gd name="T6" fmla="*/ 19 w 63"/>
                  <a:gd name="T7" fmla="*/ 11 h 31"/>
                  <a:gd name="T8" fmla="*/ 29 w 63"/>
                  <a:gd name="T9" fmla="*/ 12 h 31"/>
                  <a:gd name="T10" fmla="*/ 37 w 63"/>
                  <a:gd name="T11" fmla="*/ 14 h 31"/>
                  <a:gd name="T12" fmla="*/ 44 w 63"/>
                  <a:gd name="T13" fmla="*/ 17 h 31"/>
                  <a:gd name="T14" fmla="*/ 49 w 63"/>
                  <a:gd name="T15" fmla="*/ 21 h 31"/>
                  <a:gd name="T16" fmla="*/ 53 w 63"/>
                  <a:gd name="T17" fmla="*/ 25 h 31"/>
                  <a:gd name="T18" fmla="*/ 53 w 63"/>
                  <a:gd name="T19" fmla="*/ 31 h 31"/>
                  <a:gd name="T20" fmla="*/ 63 w 63"/>
                  <a:gd name="T21" fmla="*/ 31 h 31"/>
                  <a:gd name="T22" fmla="*/ 60 w 63"/>
                  <a:gd name="T23" fmla="*/ 22 h 31"/>
                  <a:gd name="T24" fmla="*/ 54 w 63"/>
                  <a:gd name="T25" fmla="*/ 16 h 31"/>
                  <a:gd name="T26" fmla="*/ 47 w 63"/>
                  <a:gd name="T27" fmla="*/ 9 h 31"/>
                  <a:gd name="T28" fmla="*/ 40 w 63"/>
                  <a:gd name="T29" fmla="*/ 7 h 31"/>
                  <a:gd name="T30" fmla="*/ 29 w 63"/>
                  <a:gd name="T31" fmla="*/ 4 h 31"/>
                  <a:gd name="T32" fmla="*/ 19 w 63"/>
                  <a:gd name="T33" fmla="*/ 3 h 31"/>
                  <a:gd name="T34" fmla="*/ 9 w 63"/>
                  <a:gd name="T35" fmla="*/ 1 h 31"/>
                  <a:gd name="T36" fmla="*/ 0 w 63"/>
                  <a:gd name="T37" fmla="*/ 0 h 31"/>
                  <a:gd name="T38" fmla="*/ 0 w 63"/>
                  <a:gd name="T39" fmla="*/ 0 h 31"/>
                  <a:gd name="T40" fmla="*/ 0 w 63"/>
                  <a:gd name="T41" fmla="*/ 8 h 31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63"/>
                  <a:gd name="T64" fmla="*/ 0 h 31"/>
                  <a:gd name="T65" fmla="*/ 63 w 63"/>
                  <a:gd name="T66" fmla="*/ 31 h 31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63" h="31">
                    <a:moveTo>
                      <a:pt x="0" y="8"/>
                    </a:moveTo>
                    <a:lnTo>
                      <a:pt x="0" y="8"/>
                    </a:lnTo>
                    <a:lnTo>
                      <a:pt x="9" y="9"/>
                    </a:lnTo>
                    <a:lnTo>
                      <a:pt x="19" y="11"/>
                    </a:lnTo>
                    <a:lnTo>
                      <a:pt x="29" y="12"/>
                    </a:lnTo>
                    <a:lnTo>
                      <a:pt x="37" y="14"/>
                    </a:lnTo>
                    <a:lnTo>
                      <a:pt x="44" y="17"/>
                    </a:lnTo>
                    <a:lnTo>
                      <a:pt x="49" y="21"/>
                    </a:lnTo>
                    <a:lnTo>
                      <a:pt x="53" y="25"/>
                    </a:lnTo>
                    <a:lnTo>
                      <a:pt x="53" y="31"/>
                    </a:lnTo>
                    <a:lnTo>
                      <a:pt x="63" y="31"/>
                    </a:lnTo>
                    <a:lnTo>
                      <a:pt x="60" y="22"/>
                    </a:lnTo>
                    <a:lnTo>
                      <a:pt x="54" y="16"/>
                    </a:lnTo>
                    <a:lnTo>
                      <a:pt x="47" y="9"/>
                    </a:lnTo>
                    <a:lnTo>
                      <a:pt x="40" y="7"/>
                    </a:lnTo>
                    <a:lnTo>
                      <a:pt x="29" y="4"/>
                    </a:lnTo>
                    <a:lnTo>
                      <a:pt x="19" y="3"/>
                    </a:lnTo>
                    <a:lnTo>
                      <a:pt x="9" y="1"/>
                    </a:lnTo>
                    <a:lnTo>
                      <a:pt x="0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8" name="Freeform 88"/>
              <p:cNvSpPr>
                <a:spLocks/>
              </p:cNvSpPr>
              <p:nvPr/>
            </p:nvSpPr>
            <p:spPr bwMode="auto">
              <a:xfrm>
                <a:off x="4544" y="2266"/>
                <a:ext cx="60" cy="38"/>
              </a:xfrm>
              <a:custGeom>
                <a:avLst/>
                <a:gdLst>
                  <a:gd name="T0" fmla="*/ 10 w 60"/>
                  <a:gd name="T1" fmla="*/ 12 h 38"/>
                  <a:gd name="T2" fmla="*/ 3 w 60"/>
                  <a:gd name="T3" fmla="*/ 15 h 38"/>
                  <a:gd name="T4" fmla="*/ 8 w 60"/>
                  <a:gd name="T5" fmla="*/ 21 h 38"/>
                  <a:gd name="T6" fmla="*/ 15 w 60"/>
                  <a:gd name="T7" fmla="*/ 25 h 38"/>
                  <a:gd name="T8" fmla="*/ 21 w 60"/>
                  <a:gd name="T9" fmla="*/ 28 h 38"/>
                  <a:gd name="T10" fmla="*/ 27 w 60"/>
                  <a:gd name="T11" fmla="*/ 30 h 38"/>
                  <a:gd name="T12" fmla="*/ 34 w 60"/>
                  <a:gd name="T13" fmla="*/ 33 h 38"/>
                  <a:gd name="T14" fmla="*/ 43 w 60"/>
                  <a:gd name="T15" fmla="*/ 34 h 38"/>
                  <a:gd name="T16" fmla="*/ 50 w 60"/>
                  <a:gd name="T17" fmla="*/ 37 h 38"/>
                  <a:gd name="T18" fmla="*/ 60 w 60"/>
                  <a:gd name="T19" fmla="*/ 38 h 38"/>
                  <a:gd name="T20" fmla="*/ 60 w 60"/>
                  <a:gd name="T21" fmla="*/ 30 h 38"/>
                  <a:gd name="T22" fmla="*/ 50 w 60"/>
                  <a:gd name="T23" fmla="*/ 29 h 38"/>
                  <a:gd name="T24" fmla="*/ 43 w 60"/>
                  <a:gd name="T25" fmla="*/ 26 h 38"/>
                  <a:gd name="T26" fmla="*/ 34 w 60"/>
                  <a:gd name="T27" fmla="*/ 25 h 38"/>
                  <a:gd name="T28" fmla="*/ 29 w 60"/>
                  <a:gd name="T29" fmla="*/ 22 h 38"/>
                  <a:gd name="T30" fmla="*/ 23 w 60"/>
                  <a:gd name="T31" fmla="*/ 20 h 38"/>
                  <a:gd name="T32" fmla="*/ 17 w 60"/>
                  <a:gd name="T33" fmla="*/ 17 h 38"/>
                  <a:gd name="T34" fmla="*/ 12 w 60"/>
                  <a:gd name="T35" fmla="*/ 13 h 38"/>
                  <a:gd name="T36" fmla="*/ 8 w 60"/>
                  <a:gd name="T37" fmla="*/ 9 h 38"/>
                  <a:gd name="T38" fmla="*/ 0 w 60"/>
                  <a:gd name="T39" fmla="*/ 12 h 38"/>
                  <a:gd name="T40" fmla="*/ 8 w 60"/>
                  <a:gd name="T41" fmla="*/ 9 h 38"/>
                  <a:gd name="T42" fmla="*/ 0 w 60"/>
                  <a:gd name="T43" fmla="*/ 0 h 38"/>
                  <a:gd name="T44" fmla="*/ 0 w 60"/>
                  <a:gd name="T45" fmla="*/ 12 h 38"/>
                  <a:gd name="T46" fmla="*/ 10 w 60"/>
                  <a:gd name="T47" fmla="*/ 12 h 3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60"/>
                  <a:gd name="T73" fmla="*/ 0 h 38"/>
                  <a:gd name="T74" fmla="*/ 60 w 60"/>
                  <a:gd name="T75" fmla="*/ 38 h 38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60" h="38">
                    <a:moveTo>
                      <a:pt x="10" y="12"/>
                    </a:moveTo>
                    <a:lnTo>
                      <a:pt x="3" y="15"/>
                    </a:lnTo>
                    <a:lnTo>
                      <a:pt x="8" y="21"/>
                    </a:lnTo>
                    <a:lnTo>
                      <a:pt x="15" y="25"/>
                    </a:lnTo>
                    <a:lnTo>
                      <a:pt x="21" y="28"/>
                    </a:lnTo>
                    <a:lnTo>
                      <a:pt x="27" y="30"/>
                    </a:lnTo>
                    <a:lnTo>
                      <a:pt x="34" y="33"/>
                    </a:lnTo>
                    <a:lnTo>
                      <a:pt x="43" y="34"/>
                    </a:lnTo>
                    <a:lnTo>
                      <a:pt x="50" y="37"/>
                    </a:lnTo>
                    <a:lnTo>
                      <a:pt x="60" y="38"/>
                    </a:lnTo>
                    <a:lnTo>
                      <a:pt x="60" y="30"/>
                    </a:lnTo>
                    <a:lnTo>
                      <a:pt x="50" y="29"/>
                    </a:lnTo>
                    <a:lnTo>
                      <a:pt x="43" y="26"/>
                    </a:lnTo>
                    <a:lnTo>
                      <a:pt x="34" y="25"/>
                    </a:lnTo>
                    <a:lnTo>
                      <a:pt x="29" y="22"/>
                    </a:lnTo>
                    <a:lnTo>
                      <a:pt x="23" y="20"/>
                    </a:lnTo>
                    <a:lnTo>
                      <a:pt x="17" y="17"/>
                    </a:lnTo>
                    <a:lnTo>
                      <a:pt x="12" y="13"/>
                    </a:lnTo>
                    <a:lnTo>
                      <a:pt x="8" y="9"/>
                    </a:lnTo>
                    <a:lnTo>
                      <a:pt x="0" y="12"/>
                    </a:lnTo>
                    <a:lnTo>
                      <a:pt x="8" y="9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1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" name="Freeform 89"/>
              <p:cNvSpPr>
                <a:spLocks/>
              </p:cNvSpPr>
              <p:nvPr/>
            </p:nvSpPr>
            <p:spPr bwMode="auto">
              <a:xfrm>
                <a:off x="4544" y="2278"/>
                <a:ext cx="10" cy="316"/>
              </a:xfrm>
              <a:custGeom>
                <a:avLst/>
                <a:gdLst>
                  <a:gd name="T0" fmla="*/ 3 w 10"/>
                  <a:gd name="T1" fmla="*/ 302 h 316"/>
                  <a:gd name="T2" fmla="*/ 10 w 10"/>
                  <a:gd name="T3" fmla="*/ 304 h 316"/>
                  <a:gd name="T4" fmla="*/ 10 w 10"/>
                  <a:gd name="T5" fmla="*/ 0 h 316"/>
                  <a:gd name="T6" fmla="*/ 0 w 10"/>
                  <a:gd name="T7" fmla="*/ 0 h 316"/>
                  <a:gd name="T8" fmla="*/ 0 w 10"/>
                  <a:gd name="T9" fmla="*/ 304 h 316"/>
                  <a:gd name="T10" fmla="*/ 8 w 10"/>
                  <a:gd name="T11" fmla="*/ 307 h 316"/>
                  <a:gd name="T12" fmla="*/ 0 w 10"/>
                  <a:gd name="T13" fmla="*/ 304 h 316"/>
                  <a:gd name="T14" fmla="*/ 0 w 10"/>
                  <a:gd name="T15" fmla="*/ 316 h 316"/>
                  <a:gd name="T16" fmla="*/ 8 w 10"/>
                  <a:gd name="T17" fmla="*/ 307 h 316"/>
                  <a:gd name="T18" fmla="*/ 3 w 10"/>
                  <a:gd name="T19" fmla="*/ 302 h 31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316"/>
                  <a:gd name="T32" fmla="*/ 10 w 10"/>
                  <a:gd name="T33" fmla="*/ 316 h 31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316">
                    <a:moveTo>
                      <a:pt x="3" y="302"/>
                    </a:moveTo>
                    <a:lnTo>
                      <a:pt x="10" y="304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304"/>
                    </a:lnTo>
                    <a:lnTo>
                      <a:pt x="8" y="307"/>
                    </a:lnTo>
                    <a:lnTo>
                      <a:pt x="0" y="304"/>
                    </a:lnTo>
                    <a:lnTo>
                      <a:pt x="0" y="316"/>
                    </a:lnTo>
                    <a:lnTo>
                      <a:pt x="8" y="307"/>
                    </a:lnTo>
                    <a:lnTo>
                      <a:pt x="3" y="30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" name="Freeform 90"/>
              <p:cNvSpPr>
                <a:spLocks/>
              </p:cNvSpPr>
              <p:nvPr/>
            </p:nvSpPr>
            <p:spPr bwMode="auto">
              <a:xfrm>
                <a:off x="382" y="1810"/>
                <a:ext cx="113" cy="306"/>
              </a:xfrm>
              <a:custGeom>
                <a:avLst/>
                <a:gdLst>
                  <a:gd name="T0" fmla="*/ 113 w 113"/>
                  <a:gd name="T1" fmla="*/ 306 h 306"/>
                  <a:gd name="T2" fmla="*/ 107 w 113"/>
                  <a:gd name="T3" fmla="*/ 301 h 306"/>
                  <a:gd name="T4" fmla="*/ 102 w 113"/>
                  <a:gd name="T5" fmla="*/ 297 h 306"/>
                  <a:gd name="T6" fmla="*/ 96 w 113"/>
                  <a:gd name="T7" fmla="*/ 293 h 306"/>
                  <a:gd name="T8" fmla="*/ 90 w 113"/>
                  <a:gd name="T9" fmla="*/ 291 h 306"/>
                  <a:gd name="T10" fmla="*/ 82 w 113"/>
                  <a:gd name="T11" fmla="*/ 289 h 306"/>
                  <a:gd name="T12" fmla="*/ 75 w 113"/>
                  <a:gd name="T13" fmla="*/ 288 h 306"/>
                  <a:gd name="T14" fmla="*/ 67 w 113"/>
                  <a:gd name="T15" fmla="*/ 286 h 306"/>
                  <a:gd name="T16" fmla="*/ 58 w 113"/>
                  <a:gd name="T17" fmla="*/ 284 h 306"/>
                  <a:gd name="T18" fmla="*/ 48 w 113"/>
                  <a:gd name="T19" fmla="*/ 283 h 306"/>
                  <a:gd name="T20" fmla="*/ 39 w 113"/>
                  <a:gd name="T21" fmla="*/ 280 h 306"/>
                  <a:gd name="T22" fmla="*/ 29 w 113"/>
                  <a:gd name="T23" fmla="*/ 279 h 306"/>
                  <a:gd name="T24" fmla="*/ 21 w 113"/>
                  <a:gd name="T25" fmla="*/ 277 h 306"/>
                  <a:gd name="T26" fmla="*/ 12 w 113"/>
                  <a:gd name="T27" fmla="*/ 274 h 306"/>
                  <a:gd name="T28" fmla="*/ 6 w 113"/>
                  <a:gd name="T29" fmla="*/ 269 h 306"/>
                  <a:gd name="T30" fmla="*/ 1 w 113"/>
                  <a:gd name="T31" fmla="*/ 264 h 306"/>
                  <a:gd name="T32" fmla="*/ 0 w 113"/>
                  <a:gd name="T33" fmla="*/ 256 h 306"/>
                  <a:gd name="T34" fmla="*/ 0 w 113"/>
                  <a:gd name="T35" fmla="*/ 50 h 306"/>
                  <a:gd name="T36" fmla="*/ 1 w 113"/>
                  <a:gd name="T37" fmla="*/ 42 h 306"/>
                  <a:gd name="T38" fmla="*/ 6 w 113"/>
                  <a:gd name="T39" fmla="*/ 37 h 306"/>
                  <a:gd name="T40" fmla="*/ 12 w 113"/>
                  <a:gd name="T41" fmla="*/ 32 h 306"/>
                  <a:gd name="T42" fmla="*/ 21 w 113"/>
                  <a:gd name="T43" fmla="*/ 29 h 306"/>
                  <a:gd name="T44" fmla="*/ 29 w 113"/>
                  <a:gd name="T45" fmla="*/ 27 h 306"/>
                  <a:gd name="T46" fmla="*/ 39 w 113"/>
                  <a:gd name="T47" fmla="*/ 26 h 306"/>
                  <a:gd name="T48" fmla="*/ 48 w 113"/>
                  <a:gd name="T49" fmla="*/ 23 h 306"/>
                  <a:gd name="T50" fmla="*/ 58 w 113"/>
                  <a:gd name="T51" fmla="*/ 22 h 306"/>
                  <a:gd name="T52" fmla="*/ 67 w 113"/>
                  <a:gd name="T53" fmla="*/ 20 h 306"/>
                  <a:gd name="T54" fmla="*/ 75 w 113"/>
                  <a:gd name="T55" fmla="*/ 18 h 306"/>
                  <a:gd name="T56" fmla="*/ 82 w 113"/>
                  <a:gd name="T57" fmla="*/ 16 h 306"/>
                  <a:gd name="T58" fmla="*/ 90 w 113"/>
                  <a:gd name="T59" fmla="*/ 14 h 306"/>
                  <a:gd name="T60" fmla="*/ 96 w 113"/>
                  <a:gd name="T61" fmla="*/ 11 h 306"/>
                  <a:gd name="T62" fmla="*/ 102 w 113"/>
                  <a:gd name="T63" fmla="*/ 9 h 306"/>
                  <a:gd name="T64" fmla="*/ 107 w 113"/>
                  <a:gd name="T65" fmla="*/ 5 h 306"/>
                  <a:gd name="T66" fmla="*/ 113 w 113"/>
                  <a:gd name="T67" fmla="*/ 0 h 306"/>
                  <a:gd name="T68" fmla="*/ 113 w 113"/>
                  <a:gd name="T69" fmla="*/ 306 h 30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13"/>
                  <a:gd name="T106" fmla="*/ 0 h 306"/>
                  <a:gd name="T107" fmla="*/ 113 w 113"/>
                  <a:gd name="T108" fmla="*/ 306 h 30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13" h="306">
                    <a:moveTo>
                      <a:pt x="113" y="306"/>
                    </a:moveTo>
                    <a:lnTo>
                      <a:pt x="107" y="301"/>
                    </a:lnTo>
                    <a:lnTo>
                      <a:pt x="102" y="297"/>
                    </a:lnTo>
                    <a:lnTo>
                      <a:pt x="96" y="293"/>
                    </a:lnTo>
                    <a:lnTo>
                      <a:pt x="90" y="291"/>
                    </a:lnTo>
                    <a:lnTo>
                      <a:pt x="82" y="289"/>
                    </a:lnTo>
                    <a:lnTo>
                      <a:pt x="75" y="288"/>
                    </a:lnTo>
                    <a:lnTo>
                      <a:pt x="67" y="286"/>
                    </a:lnTo>
                    <a:lnTo>
                      <a:pt x="58" y="284"/>
                    </a:lnTo>
                    <a:lnTo>
                      <a:pt x="48" y="283"/>
                    </a:lnTo>
                    <a:lnTo>
                      <a:pt x="39" y="280"/>
                    </a:lnTo>
                    <a:lnTo>
                      <a:pt x="29" y="279"/>
                    </a:lnTo>
                    <a:lnTo>
                      <a:pt x="21" y="277"/>
                    </a:lnTo>
                    <a:lnTo>
                      <a:pt x="12" y="274"/>
                    </a:lnTo>
                    <a:lnTo>
                      <a:pt x="6" y="269"/>
                    </a:lnTo>
                    <a:lnTo>
                      <a:pt x="1" y="264"/>
                    </a:lnTo>
                    <a:lnTo>
                      <a:pt x="0" y="256"/>
                    </a:lnTo>
                    <a:lnTo>
                      <a:pt x="0" y="50"/>
                    </a:lnTo>
                    <a:lnTo>
                      <a:pt x="1" y="42"/>
                    </a:lnTo>
                    <a:lnTo>
                      <a:pt x="6" y="37"/>
                    </a:lnTo>
                    <a:lnTo>
                      <a:pt x="12" y="32"/>
                    </a:lnTo>
                    <a:lnTo>
                      <a:pt x="21" y="29"/>
                    </a:lnTo>
                    <a:lnTo>
                      <a:pt x="29" y="27"/>
                    </a:lnTo>
                    <a:lnTo>
                      <a:pt x="39" y="26"/>
                    </a:lnTo>
                    <a:lnTo>
                      <a:pt x="48" y="23"/>
                    </a:lnTo>
                    <a:lnTo>
                      <a:pt x="58" y="22"/>
                    </a:lnTo>
                    <a:lnTo>
                      <a:pt x="67" y="20"/>
                    </a:lnTo>
                    <a:lnTo>
                      <a:pt x="75" y="18"/>
                    </a:lnTo>
                    <a:lnTo>
                      <a:pt x="82" y="16"/>
                    </a:lnTo>
                    <a:lnTo>
                      <a:pt x="90" y="14"/>
                    </a:lnTo>
                    <a:lnTo>
                      <a:pt x="96" y="11"/>
                    </a:lnTo>
                    <a:lnTo>
                      <a:pt x="102" y="9"/>
                    </a:lnTo>
                    <a:lnTo>
                      <a:pt x="107" y="5"/>
                    </a:lnTo>
                    <a:lnTo>
                      <a:pt x="113" y="0"/>
                    </a:lnTo>
                    <a:lnTo>
                      <a:pt x="113" y="306"/>
                    </a:lnTo>
                    <a:close/>
                  </a:path>
                </a:pathLst>
              </a:custGeom>
              <a:solidFill>
                <a:srgbClr val="66F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" name="Freeform 91"/>
              <p:cNvSpPr>
                <a:spLocks/>
              </p:cNvSpPr>
              <p:nvPr/>
            </p:nvSpPr>
            <p:spPr bwMode="auto">
              <a:xfrm>
                <a:off x="440" y="2090"/>
                <a:ext cx="57" cy="29"/>
              </a:xfrm>
              <a:custGeom>
                <a:avLst/>
                <a:gdLst>
                  <a:gd name="T0" fmla="*/ 0 w 57"/>
                  <a:gd name="T1" fmla="*/ 8 h 29"/>
                  <a:gd name="T2" fmla="*/ 0 w 57"/>
                  <a:gd name="T3" fmla="*/ 8 h 29"/>
                  <a:gd name="T4" fmla="*/ 9 w 57"/>
                  <a:gd name="T5" fmla="*/ 9 h 29"/>
                  <a:gd name="T6" fmla="*/ 17 w 57"/>
                  <a:gd name="T7" fmla="*/ 12 h 29"/>
                  <a:gd name="T8" fmla="*/ 24 w 57"/>
                  <a:gd name="T9" fmla="*/ 13 h 29"/>
                  <a:gd name="T10" fmla="*/ 30 w 57"/>
                  <a:gd name="T11" fmla="*/ 15 h 29"/>
                  <a:gd name="T12" fmla="*/ 37 w 57"/>
                  <a:gd name="T13" fmla="*/ 17 h 29"/>
                  <a:gd name="T14" fmla="*/ 41 w 57"/>
                  <a:gd name="T15" fmla="*/ 21 h 29"/>
                  <a:gd name="T16" fmla="*/ 46 w 57"/>
                  <a:gd name="T17" fmla="*/ 25 h 29"/>
                  <a:gd name="T18" fmla="*/ 52 w 57"/>
                  <a:gd name="T19" fmla="*/ 29 h 29"/>
                  <a:gd name="T20" fmla="*/ 57 w 57"/>
                  <a:gd name="T21" fmla="*/ 24 h 29"/>
                  <a:gd name="T22" fmla="*/ 51 w 57"/>
                  <a:gd name="T23" fmla="*/ 17 h 29"/>
                  <a:gd name="T24" fmla="*/ 46 w 57"/>
                  <a:gd name="T25" fmla="*/ 13 h 29"/>
                  <a:gd name="T26" fmla="*/ 39 w 57"/>
                  <a:gd name="T27" fmla="*/ 9 h 29"/>
                  <a:gd name="T28" fmla="*/ 33 w 57"/>
                  <a:gd name="T29" fmla="*/ 7 h 29"/>
                  <a:gd name="T30" fmla="*/ 24 w 57"/>
                  <a:gd name="T31" fmla="*/ 6 h 29"/>
                  <a:gd name="T32" fmla="*/ 17 w 57"/>
                  <a:gd name="T33" fmla="*/ 4 h 29"/>
                  <a:gd name="T34" fmla="*/ 9 w 57"/>
                  <a:gd name="T35" fmla="*/ 2 h 29"/>
                  <a:gd name="T36" fmla="*/ 0 w 57"/>
                  <a:gd name="T37" fmla="*/ 0 h 29"/>
                  <a:gd name="T38" fmla="*/ 0 w 57"/>
                  <a:gd name="T39" fmla="*/ 0 h 29"/>
                  <a:gd name="T40" fmla="*/ 0 w 57"/>
                  <a:gd name="T41" fmla="*/ 8 h 2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57"/>
                  <a:gd name="T64" fmla="*/ 0 h 29"/>
                  <a:gd name="T65" fmla="*/ 57 w 57"/>
                  <a:gd name="T66" fmla="*/ 29 h 29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57" h="29">
                    <a:moveTo>
                      <a:pt x="0" y="8"/>
                    </a:moveTo>
                    <a:lnTo>
                      <a:pt x="0" y="8"/>
                    </a:lnTo>
                    <a:lnTo>
                      <a:pt x="9" y="9"/>
                    </a:lnTo>
                    <a:lnTo>
                      <a:pt x="17" y="12"/>
                    </a:lnTo>
                    <a:lnTo>
                      <a:pt x="24" y="13"/>
                    </a:lnTo>
                    <a:lnTo>
                      <a:pt x="30" y="15"/>
                    </a:lnTo>
                    <a:lnTo>
                      <a:pt x="37" y="17"/>
                    </a:lnTo>
                    <a:lnTo>
                      <a:pt x="41" y="21"/>
                    </a:lnTo>
                    <a:lnTo>
                      <a:pt x="46" y="25"/>
                    </a:lnTo>
                    <a:lnTo>
                      <a:pt x="52" y="29"/>
                    </a:lnTo>
                    <a:lnTo>
                      <a:pt x="57" y="24"/>
                    </a:lnTo>
                    <a:lnTo>
                      <a:pt x="51" y="17"/>
                    </a:lnTo>
                    <a:lnTo>
                      <a:pt x="46" y="13"/>
                    </a:lnTo>
                    <a:lnTo>
                      <a:pt x="39" y="9"/>
                    </a:lnTo>
                    <a:lnTo>
                      <a:pt x="33" y="7"/>
                    </a:lnTo>
                    <a:lnTo>
                      <a:pt x="24" y="6"/>
                    </a:lnTo>
                    <a:lnTo>
                      <a:pt x="17" y="4"/>
                    </a:lnTo>
                    <a:lnTo>
                      <a:pt x="9" y="2"/>
                    </a:lnTo>
                    <a:lnTo>
                      <a:pt x="0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" name="Freeform 92"/>
              <p:cNvSpPr>
                <a:spLocks/>
              </p:cNvSpPr>
              <p:nvPr/>
            </p:nvSpPr>
            <p:spPr bwMode="auto">
              <a:xfrm>
                <a:off x="377" y="2066"/>
                <a:ext cx="63" cy="32"/>
              </a:xfrm>
              <a:custGeom>
                <a:avLst/>
                <a:gdLst>
                  <a:gd name="T0" fmla="*/ 0 w 63"/>
                  <a:gd name="T1" fmla="*/ 0 h 32"/>
                  <a:gd name="T2" fmla="*/ 0 w 63"/>
                  <a:gd name="T3" fmla="*/ 0 h 32"/>
                  <a:gd name="T4" fmla="*/ 3 w 63"/>
                  <a:gd name="T5" fmla="*/ 9 h 32"/>
                  <a:gd name="T6" fmla="*/ 9 w 63"/>
                  <a:gd name="T7" fmla="*/ 15 h 32"/>
                  <a:gd name="T8" fmla="*/ 16 w 63"/>
                  <a:gd name="T9" fmla="*/ 22 h 32"/>
                  <a:gd name="T10" fmla="*/ 24 w 63"/>
                  <a:gd name="T11" fmla="*/ 24 h 32"/>
                  <a:gd name="T12" fmla="*/ 34 w 63"/>
                  <a:gd name="T13" fmla="*/ 27 h 32"/>
                  <a:gd name="T14" fmla="*/ 44 w 63"/>
                  <a:gd name="T15" fmla="*/ 28 h 32"/>
                  <a:gd name="T16" fmla="*/ 53 w 63"/>
                  <a:gd name="T17" fmla="*/ 31 h 32"/>
                  <a:gd name="T18" fmla="*/ 63 w 63"/>
                  <a:gd name="T19" fmla="*/ 32 h 32"/>
                  <a:gd name="T20" fmla="*/ 63 w 63"/>
                  <a:gd name="T21" fmla="*/ 24 h 32"/>
                  <a:gd name="T22" fmla="*/ 53 w 63"/>
                  <a:gd name="T23" fmla="*/ 23 h 32"/>
                  <a:gd name="T24" fmla="*/ 44 w 63"/>
                  <a:gd name="T25" fmla="*/ 21 h 32"/>
                  <a:gd name="T26" fmla="*/ 34 w 63"/>
                  <a:gd name="T27" fmla="*/ 19 h 32"/>
                  <a:gd name="T28" fmla="*/ 27 w 63"/>
                  <a:gd name="T29" fmla="*/ 17 h 32"/>
                  <a:gd name="T30" fmla="*/ 18 w 63"/>
                  <a:gd name="T31" fmla="*/ 14 h 32"/>
                  <a:gd name="T32" fmla="*/ 13 w 63"/>
                  <a:gd name="T33" fmla="*/ 10 h 32"/>
                  <a:gd name="T34" fmla="*/ 10 w 63"/>
                  <a:gd name="T35" fmla="*/ 6 h 32"/>
                  <a:gd name="T36" fmla="*/ 10 w 63"/>
                  <a:gd name="T37" fmla="*/ 0 h 32"/>
                  <a:gd name="T38" fmla="*/ 10 w 63"/>
                  <a:gd name="T39" fmla="*/ 0 h 32"/>
                  <a:gd name="T40" fmla="*/ 0 w 63"/>
                  <a:gd name="T41" fmla="*/ 0 h 3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63"/>
                  <a:gd name="T64" fmla="*/ 0 h 32"/>
                  <a:gd name="T65" fmla="*/ 63 w 63"/>
                  <a:gd name="T66" fmla="*/ 32 h 32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63" h="32">
                    <a:moveTo>
                      <a:pt x="0" y="0"/>
                    </a:moveTo>
                    <a:lnTo>
                      <a:pt x="0" y="0"/>
                    </a:lnTo>
                    <a:lnTo>
                      <a:pt x="3" y="9"/>
                    </a:lnTo>
                    <a:lnTo>
                      <a:pt x="9" y="15"/>
                    </a:lnTo>
                    <a:lnTo>
                      <a:pt x="16" y="22"/>
                    </a:lnTo>
                    <a:lnTo>
                      <a:pt x="24" y="24"/>
                    </a:lnTo>
                    <a:lnTo>
                      <a:pt x="34" y="27"/>
                    </a:lnTo>
                    <a:lnTo>
                      <a:pt x="44" y="28"/>
                    </a:lnTo>
                    <a:lnTo>
                      <a:pt x="53" y="31"/>
                    </a:lnTo>
                    <a:lnTo>
                      <a:pt x="63" y="32"/>
                    </a:lnTo>
                    <a:lnTo>
                      <a:pt x="63" y="24"/>
                    </a:lnTo>
                    <a:lnTo>
                      <a:pt x="53" y="23"/>
                    </a:lnTo>
                    <a:lnTo>
                      <a:pt x="44" y="21"/>
                    </a:lnTo>
                    <a:lnTo>
                      <a:pt x="34" y="19"/>
                    </a:lnTo>
                    <a:lnTo>
                      <a:pt x="27" y="17"/>
                    </a:lnTo>
                    <a:lnTo>
                      <a:pt x="18" y="14"/>
                    </a:lnTo>
                    <a:lnTo>
                      <a:pt x="13" y="10"/>
                    </a:lnTo>
                    <a:lnTo>
                      <a:pt x="10" y="6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" name="Freeform 93"/>
              <p:cNvSpPr>
                <a:spLocks/>
              </p:cNvSpPr>
              <p:nvPr/>
            </p:nvSpPr>
            <p:spPr bwMode="auto">
              <a:xfrm>
                <a:off x="377" y="1860"/>
                <a:ext cx="10" cy="206"/>
              </a:xfrm>
              <a:custGeom>
                <a:avLst/>
                <a:gdLst>
                  <a:gd name="T0" fmla="*/ 0 w 10"/>
                  <a:gd name="T1" fmla="*/ 0 h 206"/>
                  <a:gd name="T2" fmla="*/ 0 w 10"/>
                  <a:gd name="T3" fmla="*/ 0 h 206"/>
                  <a:gd name="T4" fmla="*/ 0 w 10"/>
                  <a:gd name="T5" fmla="*/ 206 h 206"/>
                  <a:gd name="T6" fmla="*/ 10 w 10"/>
                  <a:gd name="T7" fmla="*/ 206 h 206"/>
                  <a:gd name="T8" fmla="*/ 10 w 10"/>
                  <a:gd name="T9" fmla="*/ 0 h 206"/>
                  <a:gd name="T10" fmla="*/ 10 w 10"/>
                  <a:gd name="T11" fmla="*/ 0 h 206"/>
                  <a:gd name="T12" fmla="*/ 0 w 10"/>
                  <a:gd name="T13" fmla="*/ 0 h 2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"/>
                  <a:gd name="T22" fmla="*/ 0 h 206"/>
                  <a:gd name="T23" fmla="*/ 10 w 10"/>
                  <a:gd name="T24" fmla="*/ 206 h 20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" h="206">
                    <a:moveTo>
                      <a:pt x="0" y="0"/>
                    </a:moveTo>
                    <a:lnTo>
                      <a:pt x="0" y="0"/>
                    </a:lnTo>
                    <a:lnTo>
                      <a:pt x="0" y="206"/>
                    </a:lnTo>
                    <a:lnTo>
                      <a:pt x="10" y="206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" name="Freeform 94"/>
              <p:cNvSpPr>
                <a:spLocks/>
              </p:cNvSpPr>
              <p:nvPr/>
            </p:nvSpPr>
            <p:spPr bwMode="auto">
              <a:xfrm>
                <a:off x="377" y="1828"/>
                <a:ext cx="63" cy="32"/>
              </a:xfrm>
              <a:custGeom>
                <a:avLst/>
                <a:gdLst>
                  <a:gd name="T0" fmla="*/ 63 w 63"/>
                  <a:gd name="T1" fmla="*/ 0 h 32"/>
                  <a:gd name="T2" fmla="*/ 63 w 63"/>
                  <a:gd name="T3" fmla="*/ 0 h 32"/>
                  <a:gd name="T4" fmla="*/ 53 w 63"/>
                  <a:gd name="T5" fmla="*/ 1 h 32"/>
                  <a:gd name="T6" fmla="*/ 44 w 63"/>
                  <a:gd name="T7" fmla="*/ 4 h 32"/>
                  <a:gd name="T8" fmla="*/ 34 w 63"/>
                  <a:gd name="T9" fmla="*/ 5 h 32"/>
                  <a:gd name="T10" fmla="*/ 24 w 63"/>
                  <a:gd name="T11" fmla="*/ 8 h 32"/>
                  <a:gd name="T12" fmla="*/ 16 w 63"/>
                  <a:gd name="T13" fmla="*/ 10 h 32"/>
                  <a:gd name="T14" fmla="*/ 9 w 63"/>
                  <a:gd name="T15" fmla="*/ 17 h 32"/>
                  <a:gd name="T16" fmla="*/ 3 w 63"/>
                  <a:gd name="T17" fmla="*/ 23 h 32"/>
                  <a:gd name="T18" fmla="*/ 0 w 63"/>
                  <a:gd name="T19" fmla="*/ 32 h 32"/>
                  <a:gd name="T20" fmla="*/ 10 w 63"/>
                  <a:gd name="T21" fmla="*/ 32 h 32"/>
                  <a:gd name="T22" fmla="*/ 10 w 63"/>
                  <a:gd name="T23" fmla="*/ 26 h 32"/>
                  <a:gd name="T24" fmla="*/ 13 w 63"/>
                  <a:gd name="T25" fmla="*/ 22 h 32"/>
                  <a:gd name="T26" fmla="*/ 18 w 63"/>
                  <a:gd name="T27" fmla="*/ 18 h 32"/>
                  <a:gd name="T28" fmla="*/ 27 w 63"/>
                  <a:gd name="T29" fmla="*/ 15 h 32"/>
                  <a:gd name="T30" fmla="*/ 34 w 63"/>
                  <a:gd name="T31" fmla="*/ 13 h 32"/>
                  <a:gd name="T32" fmla="*/ 44 w 63"/>
                  <a:gd name="T33" fmla="*/ 11 h 32"/>
                  <a:gd name="T34" fmla="*/ 53 w 63"/>
                  <a:gd name="T35" fmla="*/ 9 h 32"/>
                  <a:gd name="T36" fmla="*/ 63 w 63"/>
                  <a:gd name="T37" fmla="*/ 8 h 32"/>
                  <a:gd name="T38" fmla="*/ 63 w 63"/>
                  <a:gd name="T39" fmla="*/ 8 h 32"/>
                  <a:gd name="T40" fmla="*/ 63 w 63"/>
                  <a:gd name="T41" fmla="*/ 0 h 3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63"/>
                  <a:gd name="T64" fmla="*/ 0 h 32"/>
                  <a:gd name="T65" fmla="*/ 63 w 63"/>
                  <a:gd name="T66" fmla="*/ 32 h 32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63" h="32">
                    <a:moveTo>
                      <a:pt x="63" y="0"/>
                    </a:moveTo>
                    <a:lnTo>
                      <a:pt x="63" y="0"/>
                    </a:lnTo>
                    <a:lnTo>
                      <a:pt x="53" y="1"/>
                    </a:lnTo>
                    <a:lnTo>
                      <a:pt x="44" y="4"/>
                    </a:lnTo>
                    <a:lnTo>
                      <a:pt x="34" y="5"/>
                    </a:lnTo>
                    <a:lnTo>
                      <a:pt x="24" y="8"/>
                    </a:lnTo>
                    <a:lnTo>
                      <a:pt x="16" y="10"/>
                    </a:lnTo>
                    <a:lnTo>
                      <a:pt x="9" y="17"/>
                    </a:lnTo>
                    <a:lnTo>
                      <a:pt x="3" y="23"/>
                    </a:lnTo>
                    <a:lnTo>
                      <a:pt x="0" y="32"/>
                    </a:lnTo>
                    <a:lnTo>
                      <a:pt x="10" y="32"/>
                    </a:lnTo>
                    <a:lnTo>
                      <a:pt x="10" y="26"/>
                    </a:lnTo>
                    <a:lnTo>
                      <a:pt x="13" y="22"/>
                    </a:lnTo>
                    <a:lnTo>
                      <a:pt x="18" y="18"/>
                    </a:lnTo>
                    <a:lnTo>
                      <a:pt x="27" y="15"/>
                    </a:lnTo>
                    <a:lnTo>
                      <a:pt x="34" y="13"/>
                    </a:lnTo>
                    <a:lnTo>
                      <a:pt x="44" y="11"/>
                    </a:lnTo>
                    <a:lnTo>
                      <a:pt x="53" y="9"/>
                    </a:lnTo>
                    <a:lnTo>
                      <a:pt x="63" y="8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" name="Freeform 95"/>
              <p:cNvSpPr>
                <a:spLocks/>
              </p:cNvSpPr>
              <p:nvPr/>
            </p:nvSpPr>
            <p:spPr bwMode="auto">
              <a:xfrm>
                <a:off x="440" y="1798"/>
                <a:ext cx="60" cy="38"/>
              </a:xfrm>
              <a:custGeom>
                <a:avLst/>
                <a:gdLst>
                  <a:gd name="T0" fmla="*/ 60 w 60"/>
                  <a:gd name="T1" fmla="*/ 12 h 38"/>
                  <a:gd name="T2" fmla="*/ 52 w 60"/>
                  <a:gd name="T3" fmla="*/ 9 h 38"/>
                  <a:gd name="T4" fmla="*/ 46 w 60"/>
                  <a:gd name="T5" fmla="*/ 13 h 38"/>
                  <a:gd name="T6" fmla="*/ 43 w 60"/>
                  <a:gd name="T7" fmla="*/ 17 h 38"/>
                  <a:gd name="T8" fmla="*/ 37 w 60"/>
                  <a:gd name="T9" fmla="*/ 19 h 38"/>
                  <a:gd name="T10" fmla="*/ 30 w 60"/>
                  <a:gd name="T11" fmla="*/ 22 h 38"/>
                  <a:gd name="T12" fmla="*/ 24 w 60"/>
                  <a:gd name="T13" fmla="*/ 25 h 38"/>
                  <a:gd name="T14" fmla="*/ 17 w 60"/>
                  <a:gd name="T15" fmla="*/ 26 h 38"/>
                  <a:gd name="T16" fmla="*/ 9 w 60"/>
                  <a:gd name="T17" fmla="*/ 28 h 38"/>
                  <a:gd name="T18" fmla="*/ 0 w 60"/>
                  <a:gd name="T19" fmla="*/ 30 h 38"/>
                  <a:gd name="T20" fmla="*/ 0 w 60"/>
                  <a:gd name="T21" fmla="*/ 38 h 38"/>
                  <a:gd name="T22" fmla="*/ 9 w 60"/>
                  <a:gd name="T23" fmla="*/ 36 h 38"/>
                  <a:gd name="T24" fmla="*/ 17 w 60"/>
                  <a:gd name="T25" fmla="*/ 34 h 38"/>
                  <a:gd name="T26" fmla="*/ 24 w 60"/>
                  <a:gd name="T27" fmla="*/ 32 h 38"/>
                  <a:gd name="T28" fmla="*/ 33 w 60"/>
                  <a:gd name="T29" fmla="*/ 30 h 38"/>
                  <a:gd name="T30" fmla="*/ 39 w 60"/>
                  <a:gd name="T31" fmla="*/ 27 h 38"/>
                  <a:gd name="T32" fmla="*/ 45 w 60"/>
                  <a:gd name="T33" fmla="*/ 25 h 38"/>
                  <a:gd name="T34" fmla="*/ 51 w 60"/>
                  <a:gd name="T35" fmla="*/ 21 h 38"/>
                  <a:gd name="T36" fmla="*/ 57 w 60"/>
                  <a:gd name="T37" fmla="*/ 14 h 38"/>
                  <a:gd name="T38" fmla="*/ 50 w 60"/>
                  <a:gd name="T39" fmla="*/ 12 h 38"/>
                  <a:gd name="T40" fmla="*/ 60 w 60"/>
                  <a:gd name="T41" fmla="*/ 12 h 38"/>
                  <a:gd name="T42" fmla="*/ 60 w 60"/>
                  <a:gd name="T43" fmla="*/ 0 h 38"/>
                  <a:gd name="T44" fmla="*/ 52 w 60"/>
                  <a:gd name="T45" fmla="*/ 9 h 38"/>
                  <a:gd name="T46" fmla="*/ 60 w 60"/>
                  <a:gd name="T47" fmla="*/ 12 h 3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60"/>
                  <a:gd name="T73" fmla="*/ 0 h 38"/>
                  <a:gd name="T74" fmla="*/ 60 w 60"/>
                  <a:gd name="T75" fmla="*/ 38 h 38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60" h="38">
                    <a:moveTo>
                      <a:pt x="60" y="12"/>
                    </a:moveTo>
                    <a:lnTo>
                      <a:pt x="52" y="9"/>
                    </a:lnTo>
                    <a:lnTo>
                      <a:pt x="46" y="13"/>
                    </a:lnTo>
                    <a:lnTo>
                      <a:pt x="43" y="17"/>
                    </a:lnTo>
                    <a:lnTo>
                      <a:pt x="37" y="19"/>
                    </a:lnTo>
                    <a:lnTo>
                      <a:pt x="30" y="22"/>
                    </a:lnTo>
                    <a:lnTo>
                      <a:pt x="24" y="25"/>
                    </a:lnTo>
                    <a:lnTo>
                      <a:pt x="17" y="26"/>
                    </a:lnTo>
                    <a:lnTo>
                      <a:pt x="9" y="28"/>
                    </a:lnTo>
                    <a:lnTo>
                      <a:pt x="0" y="30"/>
                    </a:lnTo>
                    <a:lnTo>
                      <a:pt x="0" y="38"/>
                    </a:lnTo>
                    <a:lnTo>
                      <a:pt x="9" y="36"/>
                    </a:lnTo>
                    <a:lnTo>
                      <a:pt x="17" y="34"/>
                    </a:lnTo>
                    <a:lnTo>
                      <a:pt x="24" y="32"/>
                    </a:lnTo>
                    <a:lnTo>
                      <a:pt x="33" y="30"/>
                    </a:lnTo>
                    <a:lnTo>
                      <a:pt x="39" y="27"/>
                    </a:lnTo>
                    <a:lnTo>
                      <a:pt x="45" y="25"/>
                    </a:lnTo>
                    <a:lnTo>
                      <a:pt x="51" y="21"/>
                    </a:lnTo>
                    <a:lnTo>
                      <a:pt x="57" y="14"/>
                    </a:lnTo>
                    <a:lnTo>
                      <a:pt x="50" y="12"/>
                    </a:lnTo>
                    <a:lnTo>
                      <a:pt x="60" y="12"/>
                    </a:lnTo>
                    <a:lnTo>
                      <a:pt x="60" y="0"/>
                    </a:lnTo>
                    <a:lnTo>
                      <a:pt x="52" y="9"/>
                    </a:lnTo>
                    <a:lnTo>
                      <a:pt x="6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" name="Freeform 96"/>
              <p:cNvSpPr>
                <a:spLocks/>
              </p:cNvSpPr>
              <p:nvPr/>
            </p:nvSpPr>
            <p:spPr bwMode="auto">
              <a:xfrm>
                <a:off x="490" y="1810"/>
                <a:ext cx="10" cy="318"/>
              </a:xfrm>
              <a:custGeom>
                <a:avLst/>
                <a:gdLst>
                  <a:gd name="T0" fmla="*/ 2 w 10"/>
                  <a:gd name="T1" fmla="*/ 309 h 318"/>
                  <a:gd name="T2" fmla="*/ 10 w 10"/>
                  <a:gd name="T3" fmla="*/ 306 h 318"/>
                  <a:gd name="T4" fmla="*/ 10 w 10"/>
                  <a:gd name="T5" fmla="*/ 0 h 318"/>
                  <a:gd name="T6" fmla="*/ 0 w 10"/>
                  <a:gd name="T7" fmla="*/ 0 h 318"/>
                  <a:gd name="T8" fmla="*/ 0 w 10"/>
                  <a:gd name="T9" fmla="*/ 306 h 318"/>
                  <a:gd name="T10" fmla="*/ 7 w 10"/>
                  <a:gd name="T11" fmla="*/ 304 h 318"/>
                  <a:gd name="T12" fmla="*/ 2 w 10"/>
                  <a:gd name="T13" fmla="*/ 309 h 318"/>
                  <a:gd name="T14" fmla="*/ 10 w 10"/>
                  <a:gd name="T15" fmla="*/ 318 h 318"/>
                  <a:gd name="T16" fmla="*/ 10 w 10"/>
                  <a:gd name="T17" fmla="*/ 306 h 318"/>
                  <a:gd name="T18" fmla="*/ 2 w 10"/>
                  <a:gd name="T19" fmla="*/ 309 h 31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318"/>
                  <a:gd name="T32" fmla="*/ 10 w 10"/>
                  <a:gd name="T33" fmla="*/ 318 h 31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318">
                    <a:moveTo>
                      <a:pt x="2" y="309"/>
                    </a:moveTo>
                    <a:lnTo>
                      <a:pt x="10" y="306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306"/>
                    </a:lnTo>
                    <a:lnTo>
                      <a:pt x="7" y="304"/>
                    </a:lnTo>
                    <a:lnTo>
                      <a:pt x="2" y="309"/>
                    </a:lnTo>
                    <a:lnTo>
                      <a:pt x="10" y="318"/>
                    </a:lnTo>
                    <a:lnTo>
                      <a:pt x="10" y="306"/>
                    </a:lnTo>
                    <a:lnTo>
                      <a:pt x="2" y="30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" name="Freeform 97"/>
              <p:cNvSpPr>
                <a:spLocks/>
              </p:cNvSpPr>
              <p:nvPr/>
            </p:nvSpPr>
            <p:spPr bwMode="auto">
              <a:xfrm>
                <a:off x="382" y="1529"/>
                <a:ext cx="113" cy="305"/>
              </a:xfrm>
              <a:custGeom>
                <a:avLst/>
                <a:gdLst>
                  <a:gd name="T0" fmla="*/ 113 w 113"/>
                  <a:gd name="T1" fmla="*/ 305 h 305"/>
                  <a:gd name="T2" fmla="*/ 107 w 113"/>
                  <a:gd name="T3" fmla="*/ 300 h 305"/>
                  <a:gd name="T4" fmla="*/ 102 w 113"/>
                  <a:gd name="T5" fmla="*/ 296 h 305"/>
                  <a:gd name="T6" fmla="*/ 96 w 113"/>
                  <a:gd name="T7" fmla="*/ 294 h 305"/>
                  <a:gd name="T8" fmla="*/ 90 w 113"/>
                  <a:gd name="T9" fmla="*/ 291 h 305"/>
                  <a:gd name="T10" fmla="*/ 82 w 113"/>
                  <a:gd name="T11" fmla="*/ 288 h 305"/>
                  <a:gd name="T12" fmla="*/ 75 w 113"/>
                  <a:gd name="T13" fmla="*/ 287 h 305"/>
                  <a:gd name="T14" fmla="*/ 67 w 113"/>
                  <a:gd name="T15" fmla="*/ 285 h 305"/>
                  <a:gd name="T16" fmla="*/ 58 w 113"/>
                  <a:gd name="T17" fmla="*/ 283 h 305"/>
                  <a:gd name="T18" fmla="*/ 48 w 113"/>
                  <a:gd name="T19" fmla="*/ 282 h 305"/>
                  <a:gd name="T20" fmla="*/ 39 w 113"/>
                  <a:gd name="T21" fmla="*/ 281 h 305"/>
                  <a:gd name="T22" fmla="*/ 29 w 113"/>
                  <a:gd name="T23" fmla="*/ 279 h 305"/>
                  <a:gd name="T24" fmla="*/ 21 w 113"/>
                  <a:gd name="T25" fmla="*/ 277 h 305"/>
                  <a:gd name="T26" fmla="*/ 12 w 113"/>
                  <a:gd name="T27" fmla="*/ 274 h 305"/>
                  <a:gd name="T28" fmla="*/ 6 w 113"/>
                  <a:gd name="T29" fmla="*/ 269 h 305"/>
                  <a:gd name="T30" fmla="*/ 1 w 113"/>
                  <a:gd name="T31" fmla="*/ 263 h 305"/>
                  <a:gd name="T32" fmla="*/ 0 w 113"/>
                  <a:gd name="T33" fmla="*/ 255 h 305"/>
                  <a:gd name="T34" fmla="*/ 0 w 113"/>
                  <a:gd name="T35" fmla="*/ 49 h 305"/>
                  <a:gd name="T36" fmla="*/ 1 w 113"/>
                  <a:gd name="T37" fmla="*/ 41 h 305"/>
                  <a:gd name="T38" fmla="*/ 6 w 113"/>
                  <a:gd name="T39" fmla="*/ 36 h 305"/>
                  <a:gd name="T40" fmla="*/ 12 w 113"/>
                  <a:gd name="T41" fmla="*/ 31 h 305"/>
                  <a:gd name="T42" fmla="*/ 21 w 113"/>
                  <a:gd name="T43" fmla="*/ 28 h 305"/>
                  <a:gd name="T44" fmla="*/ 29 w 113"/>
                  <a:gd name="T45" fmla="*/ 26 h 305"/>
                  <a:gd name="T46" fmla="*/ 39 w 113"/>
                  <a:gd name="T47" fmla="*/ 24 h 305"/>
                  <a:gd name="T48" fmla="*/ 48 w 113"/>
                  <a:gd name="T49" fmla="*/ 22 h 305"/>
                  <a:gd name="T50" fmla="*/ 58 w 113"/>
                  <a:gd name="T51" fmla="*/ 21 h 305"/>
                  <a:gd name="T52" fmla="*/ 67 w 113"/>
                  <a:gd name="T53" fmla="*/ 19 h 305"/>
                  <a:gd name="T54" fmla="*/ 75 w 113"/>
                  <a:gd name="T55" fmla="*/ 18 h 305"/>
                  <a:gd name="T56" fmla="*/ 82 w 113"/>
                  <a:gd name="T57" fmla="*/ 17 h 305"/>
                  <a:gd name="T58" fmla="*/ 90 w 113"/>
                  <a:gd name="T59" fmla="*/ 14 h 305"/>
                  <a:gd name="T60" fmla="*/ 96 w 113"/>
                  <a:gd name="T61" fmla="*/ 12 h 305"/>
                  <a:gd name="T62" fmla="*/ 102 w 113"/>
                  <a:gd name="T63" fmla="*/ 9 h 305"/>
                  <a:gd name="T64" fmla="*/ 107 w 113"/>
                  <a:gd name="T65" fmla="*/ 5 h 305"/>
                  <a:gd name="T66" fmla="*/ 113 w 113"/>
                  <a:gd name="T67" fmla="*/ 0 h 305"/>
                  <a:gd name="T68" fmla="*/ 113 w 113"/>
                  <a:gd name="T69" fmla="*/ 305 h 305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13"/>
                  <a:gd name="T106" fmla="*/ 0 h 305"/>
                  <a:gd name="T107" fmla="*/ 113 w 113"/>
                  <a:gd name="T108" fmla="*/ 305 h 305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13" h="305">
                    <a:moveTo>
                      <a:pt x="113" y="305"/>
                    </a:moveTo>
                    <a:lnTo>
                      <a:pt x="107" y="300"/>
                    </a:lnTo>
                    <a:lnTo>
                      <a:pt x="102" y="296"/>
                    </a:lnTo>
                    <a:lnTo>
                      <a:pt x="96" y="294"/>
                    </a:lnTo>
                    <a:lnTo>
                      <a:pt x="90" y="291"/>
                    </a:lnTo>
                    <a:lnTo>
                      <a:pt x="82" y="288"/>
                    </a:lnTo>
                    <a:lnTo>
                      <a:pt x="75" y="287"/>
                    </a:lnTo>
                    <a:lnTo>
                      <a:pt x="67" y="285"/>
                    </a:lnTo>
                    <a:lnTo>
                      <a:pt x="58" y="283"/>
                    </a:lnTo>
                    <a:lnTo>
                      <a:pt x="48" y="282"/>
                    </a:lnTo>
                    <a:lnTo>
                      <a:pt x="39" y="281"/>
                    </a:lnTo>
                    <a:lnTo>
                      <a:pt x="29" y="279"/>
                    </a:lnTo>
                    <a:lnTo>
                      <a:pt x="21" y="277"/>
                    </a:lnTo>
                    <a:lnTo>
                      <a:pt x="12" y="274"/>
                    </a:lnTo>
                    <a:lnTo>
                      <a:pt x="6" y="269"/>
                    </a:lnTo>
                    <a:lnTo>
                      <a:pt x="1" y="263"/>
                    </a:lnTo>
                    <a:lnTo>
                      <a:pt x="0" y="255"/>
                    </a:lnTo>
                    <a:lnTo>
                      <a:pt x="0" y="49"/>
                    </a:lnTo>
                    <a:lnTo>
                      <a:pt x="1" y="41"/>
                    </a:lnTo>
                    <a:lnTo>
                      <a:pt x="6" y="36"/>
                    </a:lnTo>
                    <a:lnTo>
                      <a:pt x="12" y="31"/>
                    </a:lnTo>
                    <a:lnTo>
                      <a:pt x="21" y="28"/>
                    </a:lnTo>
                    <a:lnTo>
                      <a:pt x="29" y="26"/>
                    </a:lnTo>
                    <a:lnTo>
                      <a:pt x="39" y="24"/>
                    </a:lnTo>
                    <a:lnTo>
                      <a:pt x="48" y="22"/>
                    </a:lnTo>
                    <a:lnTo>
                      <a:pt x="58" y="21"/>
                    </a:lnTo>
                    <a:lnTo>
                      <a:pt x="67" y="19"/>
                    </a:lnTo>
                    <a:lnTo>
                      <a:pt x="75" y="18"/>
                    </a:lnTo>
                    <a:lnTo>
                      <a:pt x="82" y="17"/>
                    </a:lnTo>
                    <a:lnTo>
                      <a:pt x="90" y="14"/>
                    </a:lnTo>
                    <a:lnTo>
                      <a:pt x="96" y="12"/>
                    </a:lnTo>
                    <a:lnTo>
                      <a:pt x="102" y="9"/>
                    </a:lnTo>
                    <a:lnTo>
                      <a:pt x="107" y="5"/>
                    </a:lnTo>
                    <a:lnTo>
                      <a:pt x="113" y="0"/>
                    </a:lnTo>
                    <a:lnTo>
                      <a:pt x="113" y="305"/>
                    </a:lnTo>
                    <a:close/>
                  </a:path>
                </a:pathLst>
              </a:custGeom>
              <a:solidFill>
                <a:srgbClr val="FFB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" name="Freeform 98"/>
              <p:cNvSpPr>
                <a:spLocks/>
              </p:cNvSpPr>
              <p:nvPr/>
            </p:nvSpPr>
            <p:spPr bwMode="auto">
              <a:xfrm>
                <a:off x="440" y="1808"/>
                <a:ext cx="57" cy="29"/>
              </a:xfrm>
              <a:custGeom>
                <a:avLst/>
                <a:gdLst>
                  <a:gd name="T0" fmla="*/ 0 w 57"/>
                  <a:gd name="T1" fmla="*/ 8 h 29"/>
                  <a:gd name="T2" fmla="*/ 0 w 57"/>
                  <a:gd name="T3" fmla="*/ 8 h 29"/>
                  <a:gd name="T4" fmla="*/ 9 w 57"/>
                  <a:gd name="T5" fmla="*/ 9 h 29"/>
                  <a:gd name="T6" fmla="*/ 17 w 57"/>
                  <a:gd name="T7" fmla="*/ 12 h 29"/>
                  <a:gd name="T8" fmla="*/ 24 w 57"/>
                  <a:gd name="T9" fmla="*/ 13 h 29"/>
                  <a:gd name="T10" fmla="*/ 30 w 57"/>
                  <a:gd name="T11" fmla="*/ 16 h 29"/>
                  <a:gd name="T12" fmla="*/ 37 w 57"/>
                  <a:gd name="T13" fmla="*/ 18 h 29"/>
                  <a:gd name="T14" fmla="*/ 43 w 57"/>
                  <a:gd name="T15" fmla="*/ 21 h 29"/>
                  <a:gd name="T16" fmla="*/ 46 w 57"/>
                  <a:gd name="T17" fmla="*/ 25 h 29"/>
                  <a:gd name="T18" fmla="*/ 52 w 57"/>
                  <a:gd name="T19" fmla="*/ 29 h 29"/>
                  <a:gd name="T20" fmla="*/ 57 w 57"/>
                  <a:gd name="T21" fmla="*/ 24 h 29"/>
                  <a:gd name="T22" fmla="*/ 51 w 57"/>
                  <a:gd name="T23" fmla="*/ 17 h 29"/>
                  <a:gd name="T24" fmla="*/ 45 w 57"/>
                  <a:gd name="T25" fmla="*/ 13 h 29"/>
                  <a:gd name="T26" fmla="*/ 39 w 57"/>
                  <a:gd name="T27" fmla="*/ 11 h 29"/>
                  <a:gd name="T28" fmla="*/ 33 w 57"/>
                  <a:gd name="T29" fmla="*/ 8 h 29"/>
                  <a:gd name="T30" fmla="*/ 24 w 57"/>
                  <a:gd name="T31" fmla="*/ 6 h 29"/>
                  <a:gd name="T32" fmla="*/ 17 w 57"/>
                  <a:gd name="T33" fmla="*/ 4 h 29"/>
                  <a:gd name="T34" fmla="*/ 9 w 57"/>
                  <a:gd name="T35" fmla="*/ 2 h 29"/>
                  <a:gd name="T36" fmla="*/ 0 w 57"/>
                  <a:gd name="T37" fmla="*/ 0 h 29"/>
                  <a:gd name="T38" fmla="*/ 0 w 57"/>
                  <a:gd name="T39" fmla="*/ 0 h 29"/>
                  <a:gd name="T40" fmla="*/ 0 w 57"/>
                  <a:gd name="T41" fmla="*/ 8 h 2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57"/>
                  <a:gd name="T64" fmla="*/ 0 h 29"/>
                  <a:gd name="T65" fmla="*/ 57 w 57"/>
                  <a:gd name="T66" fmla="*/ 29 h 29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57" h="29">
                    <a:moveTo>
                      <a:pt x="0" y="8"/>
                    </a:moveTo>
                    <a:lnTo>
                      <a:pt x="0" y="8"/>
                    </a:lnTo>
                    <a:lnTo>
                      <a:pt x="9" y="9"/>
                    </a:lnTo>
                    <a:lnTo>
                      <a:pt x="17" y="12"/>
                    </a:lnTo>
                    <a:lnTo>
                      <a:pt x="24" y="13"/>
                    </a:lnTo>
                    <a:lnTo>
                      <a:pt x="30" y="16"/>
                    </a:lnTo>
                    <a:lnTo>
                      <a:pt x="37" y="18"/>
                    </a:lnTo>
                    <a:lnTo>
                      <a:pt x="43" y="21"/>
                    </a:lnTo>
                    <a:lnTo>
                      <a:pt x="46" y="25"/>
                    </a:lnTo>
                    <a:lnTo>
                      <a:pt x="52" y="29"/>
                    </a:lnTo>
                    <a:lnTo>
                      <a:pt x="57" y="24"/>
                    </a:lnTo>
                    <a:lnTo>
                      <a:pt x="51" y="17"/>
                    </a:lnTo>
                    <a:lnTo>
                      <a:pt x="45" y="13"/>
                    </a:lnTo>
                    <a:lnTo>
                      <a:pt x="39" y="11"/>
                    </a:lnTo>
                    <a:lnTo>
                      <a:pt x="33" y="8"/>
                    </a:lnTo>
                    <a:lnTo>
                      <a:pt x="24" y="6"/>
                    </a:lnTo>
                    <a:lnTo>
                      <a:pt x="17" y="4"/>
                    </a:lnTo>
                    <a:lnTo>
                      <a:pt x="9" y="2"/>
                    </a:lnTo>
                    <a:lnTo>
                      <a:pt x="0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" name="Freeform 99"/>
              <p:cNvSpPr>
                <a:spLocks/>
              </p:cNvSpPr>
              <p:nvPr/>
            </p:nvSpPr>
            <p:spPr bwMode="auto">
              <a:xfrm>
                <a:off x="377" y="1784"/>
                <a:ext cx="63" cy="32"/>
              </a:xfrm>
              <a:custGeom>
                <a:avLst/>
                <a:gdLst>
                  <a:gd name="T0" fmla="*/ 0 w 63"/>
                  <a:gd name="T1" fmla="*/ 0 h 32"/>
                  <a:gd name="T2" fmla="*/ 0 w 63"/>
                  <a:gd name="T3" fmla="*/ 0 h 32"/>
                  <a:gd name="T4" fmla="*/ 3 w 63"/>
                  <a:gd name="T5" fmla="*/ 9 h 32"/>
                  <a:gd name="T6" fmla="*/ 9 w 63"/>
                  <a:gd name="T7" fmla="*/ 17 h 32"/>
                  <a:gd name="T8" fmla="*/ 16 w 63"/>
                  <a:gd name="T9" fmla="*/ 23 h 32"/>
                  <a:gd name="T10" fmla="*/ 24 w 63"/>
                  <a:gd name="T11" fmla="*/ 26 h 32"/>
                  <a:gd name="T12" fmla="*/ 34 w 63"/>
                  <a:gd name="T13" fmla="*/ 28 h 32"/>
                  <a:gd name="T14" fmla="*/ 44 w 63"/>
                  <a:gd name="T15" fmla="*/ 30 h 32"/>
                  <a:gd name="T16" fmla="*/ 53 w 63"/>
                  <a:gd name="T17" fmla="*/ 31 h 32"/>
                  <a:gd name="T18" fmla="*/ 63 w 63"/>
                  <a:gd name="T19" fmla="*/ 32 h 32"/>
                  <a:gd name="T20" fmla="*/ 63 w 63"/>
                  <a:gd name="T21" fmla="*/ 24 h 32"/>
                  <a:gd name="T22" fmla="*/ 53 w 63"/>
                  <a:gd name="T23" fmla="*/ 23 h 32"/>
                  <a:gd name="T24" fmla="*/ 44 w 63"/>
                  <a:gd name="T25" fmla="*/ 22 h 32"/>
                  <a:gd name="T26" fmla="*/ 34 w 63"/>
                  <a:gd name="T27" fmla="*/ 20 h 32"/>
                  <a:gd name="T28" fmla="*/ 27 w 63"/>
                  <a:gd name="T29" fmla="*/ 18 h 32"/>
                  <a:gd name="T30" fmla="*/ 18 w 63"/>
                  <a:gd name="T31" fmla="*/ 15 h 32"/>
                  <a:gd name="T32" fmla="*/ 13 w 63"/>
                  <a:gd name="T33" fmla="*/ 11 h 32"/>
                  <a:gd name="T34" fmla="*/ 10 w 63"/>
                  <a:gd name="T35" fmla="*/ 6 h 32"/>
                  <a:gd name="T36" fmla="*/ 10 w 63"/>
                  <a:gd name="T37" fmla="*/ 0 h 32"/>
                  <a:gd name="T38" fmla="*/ 10 w 63"/>
                  <a:gd name="T39" fmla="*/ 0 h 32"/>
                  <a:gd name="T40" fmla="*/ 0 w 63"/>
                  <a:gd name="T41" fmla="*/ 0 h 3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63"/>
                  <a:gd name="T64" fmla="*/ 0 h 32"/>
                  <a:gd name="T65" fmla="*/ 63 w 63"/>
                  <a:gd name="T66" fmla="*/ 32 h 32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63" h="32">
                    <a:moveTo>
                      <a:pt x="0" y="0"/>
                    </a:moveTo>
                    <a:lnTo>
                      <a:pt x="0" y="0"/>
                    </a:lnTo>
                    <a:lnTo>
                      <a:pt x="3" y="9"/>
                    </a:lnTo>
                    <a:lnTo>
                      <a:pt x="9" y="17"/>
                    </a:lnTo>
                    <a:lnTo>
                      <a:pt x="16" y="23"/>
                    </a:lnTo>
                    <a:lnTo>
                      <a:pt x="24" y="26"/>
                    </a:lnTo>
                    <a:lnTo>
                      <a:pt x="34" y="28"/>
                    </a:lnTo>
                    <a:lnTo>
                      <a:pt x="44" y="30"/>
                    </a:lnTo>
                    <a:lnTo>
                      <a:pt x="53" y="31"/>
                    </a:lnTo>
                    <a:lnTo>
                      <a:pt x="63" y="32"/>
                    </a:lnTo>
                    <a:lnTo>
                      <a:pt x="63" y="24"/>
                    </a:lnTo>
                    <a:lnTo>
                      <a:pt x="53" y="23"/>
                    </a:lnTo>
                    <a:lnTo>
                      <a:pt x="44" y="22"/>
                    </a:lnTo>
                    <a:lnTo>
                      <a:pt x="34" y="20"/>
                    </a:lnTo>
                    <a:lnTo>
                      <a:pt x="27" y="18"/>
                    </a:lnTo>
                    <a:lnTo>
                      <a:pt x="18" y="15"/>
                    </a:lnTo>
                    <a:lnTo>
                      <a:pt x="13" y="11"/>
                    </a:lnTo>
                    <a:lnTo>
                      <a:pt x="10" y="6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" name="Freeform 100"/>
              <p:cNvSpPr>
                <a:spLocks/>
              </p:cNvSpPr>
              <p:nvPr/>
            </p:nvSpPr>
            <p:spPr bwMode="auto">
              <a:xfrm>
                <a:off x="377" y="1578"/>
                <a:ext cx="10" cy="206"/>
              </a:xfrm>
              <a:custGeom>
                <a:avLst/>
                <a:gdLst>
                  <a:gd name="T0" fmla="*/ 0 w 10"/>
                  <a:gd name="T1" fmla="*/ 0 h 206"/>
                  <a:gd name="T2" fmla="*/ 0 w 10"/>
                  <a:gd name="T3" fmla="*/ 0 h 206"/>
                  <a:gd name="T4" fmla="*/ 0 w 10"/>
                  <a:gd name="T5" fmla="*/ 206 h 206"/>
                  <a:gd name="T6" fmla="*/ 10 w 10"/>
                  <a:gd name="T7" fmla="*/ 206 h 206"/>
                  <a:gd name="T8" fmla="*/ 10 w 10"/>
                  <a:gd name="T9" fmla="*/ 0 h 206"/>
                  <a:gd name="T10" fmla="*/ 10 w 10"/>
                  <a:gd name="T11" fmla="*/ 0 h 206"/>
                  <a:gd name="T12" fmla="*/ 0 w 10"/>
                  <a:gd name="T13" fmla="*/ 0 h 2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"/>
                  <a:gd name="T22" fmla="*/ 0 h 206"/>
                  <a:gd name="T23" fmla="*/ 10 w 10"/>
                  <a:gd name="T24" fmla="*/ 206 h 20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" h="206">
                    <a:moveTo>
                      <a:pt x="0" y="0"/>
                    </a:moveTo>
                    <a:lnTo>
                      <a:pt x="0" y="0"/>
                    </a:lnTo>
                    <a:lnTo>
                      <a:pt x="0" y="206"/>
                    </a:lnTo>
                    <a:lnTo>
                      <a:pt x="10" y="206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1" name="Freeform 101"/>
              <p:cNvSpPr>
                <a:spLocks/>
              </p:cNvSpPr>
              <p:nvPr/>
            </p:nvSpPr>
            <p:spPr bwMode="auto">
              <a:xfrm>
                <a:off x="377" y="1546"/>
                <a:ext cx="63" cy="32"/>
              </a:xfrm>
              <a:custGeom>
                <a:avLst/>
                <a:gdLst>
                  <a:gd name="T0" fmla="*/ 63 w 63"/>
                  <a:gd name="T1" fmla="*/ 0 h 32"/>
                  <a:gd name="T2" fmla="*/ 63 w 63"/>
                  <a:gd name="T3" fmla="*/ 0 h 32"/>
                  <a:gd name="T4" fmla="*/ 53 w 63"/>
                  <a:gd name="T5" fmla="*/ 1 h 32"/>
                  <a:gd name="T6" fmla="*/ 44 w 63"/>
                  <a:gd name="T7" fmla="*/ 4 h 32"/>
                  <a:gd name="T8" fmla="*/ 34 w 63"/>
                  <a:gd name="T9" fmla="*/ 5 h 32"/>
                  <a:gd name="T10" fmla="*/ 24 w 63"/>
                  <a:gd name="T11" fmla="*/ 7 h 32"/>
                  <a:gd name="T12" fmla="*/ 16 w 63"/>
                  <a:gd name="T13" fmla="*/ 10 h 32"/>
                  <a:gd name="T14" fmla="*/ 9 w 63"/>
                  <a:gd name="T15" fmla="*/ 17 h 32"/>
                  <a:gd name="T16" fmla="*/ 3 w 63"/>
                  <a:gd name="T17" fmla="*/ 23 h 32"/>
                  <a:gd name="T18" fmla="*/ 0 w 63"/>
                  <a:gd name="T19" fmla="*/ 32 h 32"/>
                  <a:gd name="T20" fmla="*/ 10 w 63"/>
                  <a:gd name="T21" fmla="*/ 32 h 32"/>
                  <a:gd name="T22" fmla="*/ 10 w 63"/>
                  <a:gd name="T23" fmla="*/ 26 h 32"/>
                  <a:gd name="T24" fmla="*/ 13 w 63"/>
                  <a:gd name="T25" fmla="*/ 22 h 32"/>
                  <a:gd name="T26" fmla="*/ 18 w 63"/>
                  <a:gd name="T27" fmla="*/ 18 h 32"/>
                  <a:gd name="T28" fmla="*/ 27 w 63"/>
                  <a:gd name="T29" fmla="*/ 15 h 32"/>
                  <a:gd name="T30" fmla="*/ 34 w 63"/>
                  <a:gd name="T31" fmla="*/ 13 h 32"/>
                  <a:gd name="T32" fmla="*/ 44 w 63"/>
                  <a:gd name="T33" fmla="*/ 11 h 32"/>
                  <a:gd name="T34" fmla="*/ 53 w 63"/>
                  <a:gd name="T35" fmla="*/ 9 h 32"/>
                  <a:gd name="T36" fmla="*/ 63 w 63"/>
                  <a:gd name="T37" fmla="*/ 7 h 32"/>
                  <a:gd name="T38" fmla="*/ 63 w 63"/>
                  <a:gd name="T39" fmla="*/ 7 h 32"/>
                  <a:gd name="T40" fmla="*/ 63 w 63"/>
                  <a:gd name="T41" fmla="*/ 0 h 3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63"/>
                  <a:gd name="T64" fmla="*/ 0 h 32"/>
                  <a:gd name="T65" fmla="*/ 63 w 63"/>
                  <a:gd name="T66" fmla="*/ 32 h 32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63" h="32">
                    <a:moveTo>
                      <a:pt x="63" y="0"/>
                    </a:moveTo>
                    <a:lnTo>
                      <a:pt x="63" y="0"/>
                    </a:lnTo>
                    <a:lnTo>
                      <a:pt x="53" y="1"/>
                    </a:lnTo>
                    <a:lnTo>
                      <a:pt x="44" y="4"/>
                    </a:lnTo>
                    <a:lnTo>
                      <a:pt x="34" y="5"/>
                    </a:lnTo>
                    <a:lnTo>
                      <a:pt x="24" y="7"/>
                    </a:lnTo>
                    <a:lnTo>
                      <a:pt x="16" y="10"/>
                    </a:lnTo>
                    <a:lnTo>
                      <a:pt x="9" y="17"/>
                    </a:lnTo>
                    <a:lnTo>
                      <a:pt x="3" y="23"/>
                    </a:lnTo>
                    <a:lnTo>
                      <a:pt x="0" y="32"/>
                    </a:lnTo>
                    <a:lnTo>
                      <a:pt x="10" y="32"/>
                    </a:lnTo>
                    <a:lnTo>
                      <a:pt x="10" y="26"/>
                    </a:lnTo>
                    <a:lnTo>
                      <a:pt x="13" y="22"/>
                    </a:lnTo>
                    <a:lnTo>
                      <a:pt x="18" y="18"/>
                    </a:lnTo>
                    <a:lnTo>
                      <a:pt x="27" y="15"/>
                    </a:lnTo>
                    <a:lnTo>
                      <a:pt x="34" y="13"/>
                    </a:lnTo>
                    <a:lnTo>
                      <a:pt x="44" y="11"/>
                    </a:lnTo>
                    <a:lnTo>
                      <a:pt x="53" y="9"/>
                    </a:lnTo>
                    <a:lnTo>
                      <a:pt x="63" y="7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" name="Freeform 102"/>
              <p:cNvSpPr>
                <a:spLocks/>
              </p:cNvSpPr>
              <p:nvPr/>
            </p:nvSpPr>
            <p:spPr bwMode="auto">
              <a:xfrm>
                <a:off x="440" y="1517"/>
                <a:ext cx="60" cy="36"/>
              </a:xfrm>
              <a:custGeom>
                <a:avLst/>
                <a:gdLst>
                  <a:gd name="T0" fmla="*/ 60 w 60"/>
                  <a:gd name="T1" fmla="*/ 12 h 36"/>
                  <a:gd name="T2" fmla="*/ 52 w 60"/>
                  <a:gd name="T3" fmla="*/ 9 h 36"/>
                  <a:gd name="T4" fmla="*/ 46 w 60"/>
                  <a:gd name="T5" fmla="*/ 13 h 36"/>
                  <a:gd name="T6" fmla="*/ 43 w 60"/>
                  <a:gd name="T7" fmla="*/ 17 h 36"/>
                  <a:gd name="T8" fmla="*/ 37 w 60"/>
                  <a:gd name="T9" fmla="*/ 20 h 36"/>
                  <a:gd name="T10" fmla="*/ 30 w 60"/>
                  <a:gd name="T11" fmla="*/ 22 h 36"/>
                  <a:gd name="T12" fmla="*/ 24 w 60"/>
                  <a:gd name="T13" fmla="*/ 25 h 36"/>
                  <a:gd name="T14" fmla="*/ 17 w 60"/>
                  <a:gd name="T15" fmla="*/ 26 h 36"/>
                  <a:gd name="T16" fmla="*/ 9 w 60"/>
                  <a:gd name="T17" fmla="*/ 27 h 36"/>
                  <a:gd name="T18" fmla="*/ 0 w 60"/>
                  <a:gd name="T19" fmla="*/ 29 h 36"/>
                  <a:gd name="T20" fmla="*/ 0 w 60"/>
                  <a:gd name="T21" fmla="*/ 36 h 36"/>
                  <a:gd name="T22" fmla="*/ 9 w 60"/>
                  <a:gd name="T23" fmla="*/ 35 h 36"/>
                  <a:gd name="T24" fmla="*/ 17 w 60"/>
                  <a:gd name="T25" fmla="*/ 34 h 36"/>
                  <a:gd name="T26" fmla="*/ 24 w 60"/>
                  <a:gd name="T27" fmla="*/ 33 h 36"/>
                  <a:gd name="T28" fmla="*/ 33 w 60"/>
                  <a:gd name="T29" fmla="*/ 30 h 36"/>
                  <a:gd name="T30" fmla="*/ 39 w 60"/>
                  <a:gd name="T31" fmla="*/ 27 h 36"/>
                  <a:gd name="T32" fmla="*/ 45 w 60"/>
                  <a:gd name="T33" fmla="*/ 25 h 36"/>
                  <a:gd name="T34" fmla="*/ 51 w 60"/>
                  <a:gd name="T35" fmla="*/ 21 h 36"/>
                  <a:gd name="T36" fmla="*/ 57 w 60"/>
                  <a:gd name="T37" fmla="*/ 14 h 36"/>
                  <a:gd name="T38" fmla="*/ 50 w 60"/>
                  <a:gd name="T39" fmla="*/ 12 h 36"/>
                  <a:gd name="T40" fmla="*/ 60 w 60"/>
                  <a:gd name="T41" fmla="*/ 12 h 36"/>
                  <a:gd name="T42" fmla="*/ 60 w 60"/>
                  <a:gd name="T43" fmla="*/ 0 h 36"/>
                  <a:gd name="T44" fmla="*/ 52 w 60"/>
                  <a:gd name="T45" fmla="*/ 9 h 36"/>
                  <a:gd name="T46" fmla="*/ 60 w 60"/>
                  <a:gd name="T47" fmla="*/ 12 h 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60"/>
                  <a:gd name="T73" fmla="*/ 0 h 36"/>
                  <a:gd name="T74" fmla="*/ 60 w 60"/>
                  <a:gd name="T75" fmla="*/ 36 h 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60" h="36">
                    <a:moveTo>
                      <a:pt x="60" y="12"/>
                    </a:moveTo>
                    <a:lnTo>
                      <a:pt x="52" y="9"/>
                    </a:lnTo>
                    <a:lnTo>
                      <a:pt x="46" y="13"/>
                    </a:lnTo>
                    <a:lnTo>
                      <a:pt x="43" y="17"/>
                    </a:lnTo>
                    <a:lnTo>
                      <a:pt x="37" y="20"/>
                    </a:lnTo>
                    <a:lnTo>
                      <a:pt x="30" y="22"/>
                    </a:lnTo>
                    <a:lnTo>
                      <a:pt x="24" y="25"/>
                    </a:lnTo>
                    <a:lnTo>
                      <a:pt x="17" y="26"/>
                    </a:lnTo>
                    <a:lnTo>
                      <a:pt x="9" y="27"/>
                    </a:lnTo>
                    <a:lnTo>
                      <a:pt x="0" y="29"/>
                    </a:lnTo>
                    <a:lnTo>
                      <a:pt x="0" y="36"/>
                    </a:lnTo>
                    <a:lnTo>
                      <a:pt x="9" y="35"/>
                    </a:lnTo>
                    <a:lnTo>
                      <a:pt x="17" y="34"/>
                    </a:lnTo>
                    <a:lnTo>
                      <a:pt x="24" y="33"/>
                    </a:lnTo>
                    <a:lnTo>
                      <a:pt x="33" y="30"/>
                    </a:lnTo>
                    <a:lnTo>
                      <a:pt x="39" y="27"/>
                    </a:lnTo>
                    <a:lnTo>
                      <a:pt x="45" y="25"/>
                    </a:lnTo>
                    <a:lnTo>
                      <a:pt x="51" y="21"/>
                    </a:lnTo>
                    <a:lnTo>
                      <a:pt x="57" y="14"/>
                    </a:lnTo>
                    <a:lnTo>
                      <a:pt x="50" y="12"/>
                    </a:lnTo>
                    <a:lnTo>
                      <a:pt x="60" y="12"/>
                    </a:lnTo>
                    <a:lnTo>
                      <a:pt x="60" y="0"/>
                    </a:lnTo>
                    <a:lnTo>
                      <a:pt x="52" y="9"/>
                    </a:lnTo>
                    <a:lnTo>
                      <a:pt x="6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" name="Freeform 103"/>
              <p:cNvSpPr>
                <a:spLocks/>
              </p:cNvSpPr>
              <p:nvPr/>
            </p:nvSpPr>
            <p:spPr bwMode="auto">
              <a:xfrm>
                <a:off x="490" y="1529"/>
                <a:ext cx="10" cy="317"/>
              </a:xfrm>
              <a:custGeom>
                <a:avLst/>
                <a:gdLst>
                  <a:gd name="T0" fmla="*/ 2 w 10"/>
                  <a:gd name="T1" fmla="*/ 308 h 317"/>
                  <a:gd name="T2" fmla="*/ 10 w 10"/>
                  <a:gd name="T3" fmla="*/ 305 h 317"/>
                  <a:gd name="T4" fmla="*/ 10 w 10"/>
                  <a:gd name="T5" fmla="*/ 0 h 317"/>
                  <a:gd name="T6" fmla="*/ 0 w 10"/>
                  <a:gd name="T7" fmla="*/ 0 h 317"/>
                  <a:gd name="T8" fmla="*/ 0 w 10"/>
                  <a:gd name="T9" fmla="*/ 305 h 317"/>
                  <a:gd name="T10" fmla="*/ 7 w 10"/>
                  <a:gd name="T11" fmla="*/ 303 h 317"/>
                  <a:gd name="T12" fmla="*/ 2 w 10"/>
                  <a:gd name="T13" fmla="*/ 308 h 317"/>
                  <a:gd name="T14" fmla="*/ 10 w 10"/>
                  <a:gd name="T15" fmla="*/ 317 h 317"/>
                  <a:gd name="T16" fmla="*/ 10 w 10"/>
                  <a:gd name="T17" fmla="*/ 305 h 317"/>
                  <a:gd name="T18" fmla="*/ 2 w 10"/>
                  <a:gd name="T19" fmla="*/ 308 h 31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317"/>
                  <a:gd name="T32" fmla="*/ 10 w 10"/>
                  <a:gd name="T33" fmla="*/ 317 h 31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317">
                    <a:moveTo>
                      <a:pt x="2" y="308"/>
                    </a:moveTo>
                    <a:lnTo>
                      <a:pt x="10" y="305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305"/>
                    </a:lnTo>
                    <a:lnTo>
                      <a:pt x="7" y="303"/>
                    </a:lnTo>
                    <a:lnTo>
                      <a:pt x="2" y="308"/>
                    </a:lnTo>
                    <a:lnTo>
                      <a:pt x="10" y="317"/>
                    </a:lnTo>
                    <a:lnTo>
                      <a:pt x="10" y="305"/>
                    </a:lnTo>
                    <a:lnTo>
                      <a:pt x="2" y="3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" name="Freeform 104"/>
              <p:cNvSpPr>
                <a:spLocks/>
              </p:cNvSpPr>
              <p:nvPr/>
            </p:nvSpPr>
            <p:spPr bwMode="auto">
              <a:xfrm>
                <a:off x="382" y="1249"/>
                <a:ext cx="113" cy="306"/>
              </a:xfrm>
              <a:custGeom>
                <a:avLst/>
                <a:gdLst>
                  <a:gd name="T0" fmla="*/ 113 w 113"/>
                  <a:gd name="T1" fmla="*/ 306 h 306"/>
                  <a:gd name="T2" fmla="*/ 107 w 113"/>
                  <a:gd name="T3" fmla="*/ 301 h 306"/>
                  <a:gd name="T4" fmla="*/ 102 w 113"/>
                  <a:gd name="T5" fmla="*/ 297 h 306"/>
                  <a:gd name="T6" fmla="*/ 96 w 113"/>
                  <a:gd name="T7" fmla="*/ 294 h 306"/>
                  <a:gd name="T8" fmla="*/ 90 w 113"/>
                  <a:gd name="T9" fmla="*/ 292 h 306"/>
                  <a:gd name="T10" fmla="*/ 82 w 113"/>
                  <a:gd name="T11" fmla="*/ 289 h 306"/>
                  <a:gd name="T12" fmla="*/ 75 w 113"/>
                  <a:gd name="T13" fmla="*/ 288 h 306"/>
                  <a:gd name="T14" fmla="*/ 67 w 113"/>
                  <a:gd name="T15" fmla="*/ 285 h 306"/>
                  <a:gd name="T16" fmla="*/ 58 w 113"/>
                  <a:gd name="T17" fmla="*/ 284 h 306"/>
                  <a:gd name="T18" fmla="*/ 48 w 113"/>
                  <a:gd name="T19" fmla="*/ 282 h 306"/>
                  <a:gd name="T20" fmla="*/ 39 w 113"/>
                  <a:gd name="T21" fmla="*/ 281 h 306"/>
                  <a:gd name="T22" fmla="*/ 29 w 113"/>
                  <a:gd name="T23" fmla="*/ 280 h 306"/>
                  <a:gd name="T24" fmla="*/ 21 w 113"/>
                  <a:gd name="T25" fmla="*/ 277 h 306"/>
                  <a:gd name="T26" fmla="*/ 12 w 113"/>
                  <a:gd name="T27" fmla="*/ 275 h 306"/>
                  <a:gd name="T28" fmla="*/ 6 w 113"/>
                  <a:gd name="T29" fmla="*/ 270 h 306"/>
                  <a:gd name="T30" fmla="*/ 1 w 113"/>
                  <a:gd name="T31" fmla="*/ 263 h 306"/>
                  <a:gd name="T32" fmla="*/ 0 w 113"/>
                  <a:gd name="T33" fmla="*/ 255 h 306"/>
                  <a:gd name="T34" fmla="*/ 0 w 113"/>
                  <a:gd name="T35" fmla="*/ 51 h 306"/>
                  <a:gd name="T36" fmla="*/ 1 w 113"/>
                  <a:gd name="T37" fmla="*/ 43 h 306"/>
                  <a:gd name="T38" fmla="*/ 6 w 113"/>
                  <a:gd name="T39" fmla="*/ 37 h 306"/>
                  <a:gd name="T40" fmla="*/ 12 w 113"/>
                  <a:gd name="T41" fmla="*/ 31 h 306"/>
                  <a:gd name="T42" fmla="*/ 21 w 113"/>
                  <a:gd name="T43" fmla="*/ 29 h 306"/>
                  <a:gd name="T44" fmla="*/ 29 w 113"/>
                  <a:gd name="T45" fmla="*/ 26 h 306"/>
                  <a:gd name="T46" fmla="*/ 39 w 113"/>
                  <a:gd name="T47" fmla="*/ 25 h 306"/>
                  <a:gd name="T48" fmla="*/ 48 w 113"/>
                  <a:gd name="T49" fmla="*/ 24 h 306"/>
                  <a:gd name="T50" fmla="*/ 58 w 113"/>
                  <a:gd name="T51" fmla="*/ 22 h 306"/>
                  <a:gd name="T52" fmla="*/ 67 w 113"/>
                  <a:gd name="T53" fmla="*/ 21 h 306"/>
                  <a:gd name="T54" fmla="*/ 75 w 113"/>
                  <a:gd name="T55" fmla="*/ 19 h 306"/>
                  <a:gd name="T56" fmla="*/ 82 w 113"/>
                  <a:gd name="T57" fmla="*/ 17 h 306"/>
                  <a:gd name="T58" fmla="*/ 90 w 113"/>
                  <a:gd name="T59" fmla="*/ 15 h 306"/>
                  <a:gd name="T60" fmla="*/ 96 w 113"/>
                  <a:gd name="T61" fmla="*/ 12 h 306"/>
                  <a:gd name="T62" fmla="*/ 102 w 113"/>
                  <a:gd name="T63" fmla="*/ 9 h 306"/>
                  <a:gd name="T64" fmla="*/ 107 w 113"/>
                  <a:gd name="T65" fmla="*/ 6 h 306"/>
                  <a:gd name="T66" fmla="*/ 113 w 113"/>
                  <a:gd name="T67" fmla="*/ 0 h 306"/>
                  <a:gd name="T68" fmla="*/ 113 w 113"/>
                  <a:gd name="T69" fmla="*/ 306 h 30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13"/>
                  <a:gd name="T106" fmla="*/ 0 h 306"/>
                  <a:gd name="T107" fmla="*/ 113 w 113"/>
                  <a:gd name="T108" fmla="*/ 306 h 30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13" h="306">
                    <a:moveTo>
                      <a:pt x="113" y="306"/>
                    </a:moveTo>
                    <a:lnTo>
                      <a:pt x="107" y="301"/>
                    </a:lnTo>
                    <a:lnTo>
                      <a:pt x="102" y="297"/>
                    </a:lnTo>
                    <a:lnTo>
                      <a:pt x="96" y="294"/>
                    </a:lnTo>
                    <a:lnTo>
                      <a:pt x="90" y="292"/>
                    </a:lnTo>
                    <a:lnTo>
                      <a:pt x="82" y="289"/>
                    </a:lnTo>
                    <a:lnTo>
                      <a:pt x="75" y="288"/>
                    </a:lnTo>
                    <a:lnTo>
                      <a:pt x="67" y="285"/>
                    </a:lnTo>
                    <a:lnTo>
                      <a:pt x="58" y="284"/>
                    </a:lnTo>
                    <a:lnTo>
                      <a:pt x="48" y="282"/>
                    </a:lnTo>
                    <a:lnTo>
                      <a:pt x="39" y="281"/>
                    </a:lnTo>
                    <a:lnTo>
                      <a:pt x="29" y="280"/>
                    </a:lnTo>
                    <a:lnTo>
                      <a:pt x="21" y="277"/>
                    </a:lnTo>
                    <a:lnTo>
                      <a:pt x="12" y="275"/>
                    </a:lnTo>
                    <a:lnTo>
                      <a:pt x="6" y="270"/>
                    </a:lnTo>
                    <a:lnTo>
                      <a:pt x="1" y="263"/>
                    </a:lnTo>
                    <a:lnTo>
                      <a:pt x="0" y="255"/>
                    </a:lnTo>
                    <a:lnTo>
                      <a:pt x="0" y="51"/>
                    </a:lnTo>
                    <a:lnTo>
                      <a:pt x="1" y="43"/>
                    </a:lnTo>
                    <a:lnTo>
                      <a:pt x="6" y="37"/>
                    </a:lnTo>
                    <a:lnTo>
                      <a:pt x="12" y="31"/>
                    </a:lnTo>
                    <a:lnTo>
                      <a:pt x="21" y="29"/>
                    </a:lnTo>
                    <a:lnTo>
                      <a:pt x="29" y="26"/>
                    </a:lnTo>
                    <a:lnTo>
                      <a:pt x="39" y="25"/>
                    </a:lnTo>
                    <a:lnTo>
                      <a:pt x="48" y="24"/>
                    </a:lnTo>
                    <a:lnTo>
                      <a:pt x="58" y="22"/>
                    </a:lnTo>
                    <a:lnTo>
                      <a:pt x="67" y="21"/>
                    </a:lnTo>
                    <a:lnTo>
                      <a:pt x="75" y="19"/>
                    </a:lnTo>
                    <a:lnTo>
                      <a:pt x="82" y="17"/>
                    </a:lnTo>
                    <a:lnTo>
                      <a:pt x="90" y="15"/>
                    </a:lnTo>
                    <a:lnTo>
                      <a:pt x="96" y="12"/>
                    </a:lnTo>
                    <a:lnTo>
                      <a:pt x="102" y="9"/>
                    </a:lnTo>
                    <a:lnTo>
                      <a:pt x="107" y="6"/>
                    </a:lnTo>
                    <a:lnTo>
                      <a:pt x="113" y="0"/>
                    </a:lnTo>
                    <a:lnTo>
                      <a:pt x="113" y="306"/>
                    </a:lnTo>
                    <a:close/>
                  </a:path>
                </a:pathLst>
              </a:custGeom>
              <a:solidFill>
                <a:srgbClr val="FF1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" name="Freeform 105"/>
              <p:cNvSpPr>
                <a:spLocks/>
              </p:cNvSpPr>
              <p:nvPr/>
            </p:nvSpPr>
            <p:spPr bwMode="auto">
              <a:xfrm>
                <a:off x="440" y="1529"/>
                <a:ext cx="57" cy="28"/>
              </a:xfrm>
              <a:custGeom>
                <a:avLst/>
                <a:gdLst>
                  <a:gd name="T0" fmla="*/ 0 w 57"/>
                  <a:gd name="T1" fmla="*/ 8 h 28"/>
                  <a:gd name="T2" fmla="*/ 0 w 57"/>
                  <a:gd name="T3" fmla="*/ 8 h 28"/>
                  <a:gd name="T4" fmla="*/ 9 w 57"/>
                  <a:gd name="T5" fmla="*/ 9 h 28"/>
                  <a:gd name="T6" fmla="*/ 17 w 57"/>
                  <a:gd name="T7" fmla="*/ 12 h 28"/>
                  <a:gd name="T8" fmla="*/ 24 w 57"/>
                  <a:gd name="T9" fmla="*/ 13 h 28"/>
                  <a:gd name="T10" fmla="*/ 30 w 57"/>
                  <a:gd name="T11" fmla="*/ 15 h 28"/>
                  <a:gd name="T12" fmla="*/ 37 w 57"/>
                  <a:gd name="T13" fmla="*/ 18 h 28"/>
                  <a:gd name="T14" fmla="*/ 43 w 57"/>
                  <a:gd name="T15" fmla="*/ 21 h 28"/>
                  <a:gd name="T16" fmla="*/ 46 w 57"/>
                  <a:gd name="T17" fmla="*/ 24 h 28"/>
                  <a:gd name="T18" fmla="*/ 52 w 57"/>
                  <a:gd name="T19" fmla="*/ 28 h 28"/>
                  <a:gd name="T20" fmla="*/ 57 w 57"/>
                  <a:gd name="T21" fmla="*/ 23 h 28"/>
                  <a:gd name="T22" fmla="*/ 51 w 57"/>
                  <a:gd name="T23" fmla="*/ 17 h 28"/>
                  <a:gd name="T24" fmla="*/ 45 w 57"/>
                  <a:gd name="T25" fmla="*/ 13 h 28"/>
                  <a:gd name="T26" fmla="*/ 39 w 57"/>
                  <a:gd name="T27" fmla="*/ 10 h 28"/>
                  <a:gd name="T28" fmla="*/ 33 w 57"/>
                  <a:gd name="T29" fmla="*/ 8 h 28"/>
                  <a:gd name="T30" fmla="*/ 24 w 57"/>
                  <a:gd name="T31" fmla="*/ 5 h 28"/>
                  <a:gd name="T32" fmla="*/ 17 w 57"/>
                  <a:gd name="T33" fmla="*/ 4 h 28"/>
                  <a:gd name="T34" fmla="*/ 9 w 57"/>
                  <a:gd name="T35" fmla="*/ 1 h 28"/>
                  <a:gd name="T36" fmla="*/ 0 w 57"/>
                  <a:gd name="T37" fmla="*/ 0 h 28"/>
                  <a:gd name="T38" fmla="*/ 0 w 57"/>
                  <a:gd name="T39" fmla="*/ 0 h 28"/>
                  <a:gd name="T40" fmla="*/ 0 w 57"/>
                  <a:gd name="T41" fmla="*/ 8 h 28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57"/>
                  <a:gd name="T64" fmla="*/ 0 h 28"/>
                  <a:gd name="T65" fmla="*/ 57 w 57"/>
                  <a:gd name="T66" fmla="*/ 28 h 28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57" h="28">
                    <a:moveTo>
                      <a:pt x="0" y="8"/>
                    </a:moveTo>
                    <a:lnTo>
                      <a:pt x="0" y="8"/>
                    </a:lnTo>
                    <a:lnTo>
                      <a:pt x="9" y="9"/>
                    </a:lnTo>
                    <a:lnTo>
                      <a:pt x="17" y="12"/>
                    </a:lnTo>
                    <a:lnTo>
                      <a:pt x="24" y="13"/>
                    </a:lnTo>
                    <a:lnTo>
                      <a:pt x="30" y="15"/>
                    </a:lnTo>
                    <a:lnTo>
                      <a:pt x="37" y="18"/>
                    </a:lnTo>
                    <a:lnTo>
                      <a:pt x="43" y="21"/>
                    </a:lnTo>
                    <a:lnTo>
                      <a:pt x="46" y="24"/>
                    </a:lnTo>
                    <a:lnTo>
                      <a:pt x="52" y="28"/>
                    </a:lnTo>
                    <a:lnTo>
                      <a:pt x="57" y="23"/>
                    </a:lnTo>
                    <a:lnTo>
                      <a:pt x="51" y="17"/>
                    </a:lnTo>
                    <a:lnTo>
                      <a:pt x="45" y="13"/>
                    </a:lnTo>
                    <a:lnTo>
                      <a:pt x="39" y="10"/>
                    </a:lnTo>
                    <a:lnTo>
                      <a:pt x="33" y="8"/>
                    </a:lnTo>
                    <a:lnTo>
                      <a:pt x="24" y="5"/>
                    </a:lnTo>
                    <a:lnTo>
                      <a:pt x="17" y="4"/>
                    </a:lnTo>
                    <a:lnTo>
                      <a:pt x="9" y="1"/>
                    </a:lnTo>
                    <a:lnTo>
                      <a:pt x="0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" name="Freeform 106"/>
              <p:cNvSpPr>
                <a:spLocks/>
              </p:cNvSpPr>
              <p:nvPr/>
            </p:nvSpPr>
            <p:spPr bwMode="auto">
              <a:xfrm>
                <a:off x="377" y="1504"/>
                <a:ext cx="63" cy="33"/>
              </a:xfrm>
              <a:custGeom>
                <a:avLst/>
                <a:gdLst>
                  <a:gd name="T0" fmla="*/ 0 w 63"/>
                  <a:gd name="T1" fmla="*/ 0 h 33"/>
                  <a:gd name="T2" fmla="*/ 0 w 63"/>
                  <a:gd name="T3" fmla="*/ 0 h 33"/>
                  <a:gd name="T4" fmla="*/ 3 w 63"/>
                  <a:gd name="T5" fmla="*/ 9 h 33"/>
                  <a:gd name="T6" fmla="*/ 9 w 63"/>
                  <a:gd name="T7" fmla="*/ 17 h 33"/>
                  <a:gd name="T8" fmla="*/ 16 w 63"/>
                  <a:gd name="T9" fmla="*/ 24 h 33"/>
                  <a:gd name="T10" fmla="*/ 24 w 63"/>
                  <a:gd name="T11" fmla="*/ 26 h 33"/>
                  <a:gd name="T12" fmla="*/ 34 w 63"/>
                  <a:gd name="T13" fmla="*/ 29 h 33"/>
                  <a:gd name="T14" fmla="*/ 44 w 63"/>
                  <a:gd name="T15" fmla="*/ 30 h 33"/>
                  <a:gd name="T16" fmla="*/ 53 w 63"/>
                  <a:gd name="T17" fmla="*/ 31 h 33"/>
                  <a:gd name="T18" fmla="*/ 63 w 63"/>
                  <a:gd name="T19" fmla="*/ 33 h 33"/>
                  <a:gd name="T20" fmla="*/ 63 w 63"/>
                  <a:gd name="T21" fmla="*/ 25 h 33"/>
                  <a:gd name="T22" fmla="*/ 53 w 63"/>
                  <a:gd name="T23" fmla="*/ 24 h 33"/>
                  <a:gd name="T24" fmla="*/ 44 w 63"/>
                  <a:gd name="T25" fmla="*/ 22 h 33"/>
                  <a:gd name="T26" fmla="*/ 34 w 63"/>
                  <a:gd name="T27" fmla="*/ 21 h 33"/>
                  <a:gd name="T28" fmla="*/ 27 w 63"/>
                  <a:gd name="T29" fmla="*/ 18 h 33"/>
                  <a:gd name="T30" fmla="*/ 18 w 63"/>
                  <a:gd name="T31" fmla="*/ 16 h 33"/>
                  <a:gd name="T32" fmla="*/ 13 w 63"/>
                  <a:gd name="T33" fmla="*/ 12 h 33"/>
                  <a:gd name="T34" fmla="*/ 10 w 63"/>
                  <a:gd name="T35" fmla="*/ 7 h 33"/>
                  <a:gd name="T36" fmla="*/ 10 w 63"/>
                  <a:gd name="T37" fmla="*/ 0 h 33"/>
                  <a:gd name="T38" fmla="*/ 10 w 63"/>
                  <a:gd name="T39" fmla="*/ 0 h 33"/>
                  <a:gd name="T40" fmla="*/ 0 w 63"/>
                  <a:gd name="T41" fmla="*/ 0 h 3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63"/>
                  <a:gd name="T64" fmla="*/ 0 h 33"/>
                  <a:gd name="T65" fmla="*/ 63 w 63"/>
                  <a:gd name="T66" fmla="*/ 33 h 3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63" h="33">
                    <a:moveTo>
                      <a:pt x="0" y="0"/>
                    </a:moveTo>
                    <a:lnTo>
                      <a:pt x="0" y="0"/>
                    </a:lnTo>
                    <a:lnTo>
                      <a:pt x="3" y="9"/>
                    </a:lnTo>
                    <a:lnTo>
                      <a:pt x="9" y="17"/>
                    </a:lnTo>
                    <a:lnTo>
                      <a:pt x="16" y="24"/>
                    </a:lnTo>
                    <a:lnTo>
                      <a:pt x="24" y="26"/>
                    </a:lnTo>
                    <a:lnTo>
                      <a:pt x="34" y="29"/>
                    </a:lnTo>
                    <a:lnTo>
                      <a:pt x="44" y="30"/>
                    </a:lnTo>
                    <a:lnTo>
                      <a:pt x="53" y="31"/>
                    </a:lnTo>
                    <a:lnTo>
                      <a:pt x="63" y="33"/>
                    </a:lnTo>
                    <a:lnTo>
                      <a:pt x="63" y="25"/>
                    </a:lnTo>
                    <a:lnTo>
                      <a:pt x="53" y="24"/>
                    </a:lnTo>
                    <a:lnTo>
                      <a:pt x="44" y="22"/>
                    </a:lnTo>
                    <a:lnTo>
                      <a:pt x="34" y="21"/>
                    </a:lnTo>
                    <a:lnTo>
                      <a:pt x="27" y="18"/>
                    </a:lnTo>
                    <a:lnTo>
                      <a:pt x="18" y="16"/>
                    </a:lnTo>
                    <a:lnTo>
                      <a:pt x="13" y="12"/>
                    </a:lnTo>
                    <a:lnTo>
                      <a:pt x="10" y="7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7" name="Freeform 107"/>
              <p:cNvSpPr>
                <a:spLocks/>
              </p:cNvSpPr>
              <p:nvPr/>
            </p:nvSpPr>
            <p:spPr bwMode="auto">
              <a:xfrm>
                <a:off x="377" y="1300"/>
                <a:ext cx="10" cy="204"/>
              </a:xfrm>
              <a:custGeom>
                <a:avLst/>
                <a:gdLst>
                  <a:gd name="T0" fmla="*/ 0 w 10"/>
                  <a:gd name="T1" fmla="*/ 0 h 204"/>
                  <a:gd name="T2" fmla="*/ 0 w 10"/>
                  <a:gd name="T3" fmla="*/ 0 h 204"/>
                  <a:gd name="T4" fmla="*/ 0 w 10"/>
                  <a:gd name="T5" fmla="*/ 204 h 204"/>
                  <a:gd name="T6" fmla="*/ 10 w 10"/>
                  <a:gd name="T7" fmla="*/ 204 h 204"/>
                  <a:gd name="T8" fmla="*/ 10 w 10"/>
                  <a:gd name="T9" fmla="*/ 0 h 204"/>
                  <a:gd name="T10" fmla="*/ 10 w 10"/>
                  <a:gd name="T11" fmla="*/ 0 h 204"/>
                  <a:gd name="T12" fmla="*/ 0 w 10"/>
                  <a:gd name="T13" fmla="*/ 0 h 20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"/>
                  <a:gd name="T22" fmla="*/ 0 h 204"/>
                  <a:gd name="T23" fmla="*/ 10 w 10"/>
                  <a:gd name="T24" fmla="*/ 204 h 20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" h="204">
                    <a:moveTo>
                      <a:pt x="0" y="0"/>
                    </a:moveTo>
                    <a:lnTo>
                      <a:pt x="0" y="0"/>
                    </a:lnTo>
                    <a:lnTo>
                      <a:pt x="0" y="204"/>
                    </a:lnTo>
                    <a:lnTo>
                      <a:pt x="10" y="204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8" name="Freeform 108"/>
              <p:cNvSpPr>
                <a:spLocks/>
              </p:cNvSpPr>
              <p:nvPr/>
            </p:nvSpPr>
            <p:spPr bwMode="auto">
              <a:xfrm>
                <a:off x="377" y="1268"/>
                <a:ext cx="63" cy="32"/>
              </a:xfrm>
              <a:custGeom>
                <a:avLst/>
                <a:gdLst>
                  <a:gd name="T0" fmla="*/ 63 w 63"/>
                  <a:gd name="T1" fmla="*/ 0 h 32"/>
                  <a:gd name="T2" fmla="*/ 63 w 63"/>
                  <a:gd name="T3" fmla="*/ 0 h 32"/>
                  <a:gd name="T4" fmla="*/ 53 w 63"/>
                  <a:gd name="T5" fmla="*/ 1 h 32"/>
                  <a:gd name="T6" fmla="*/ 44 w 63"/>
                  <a:gd name="T7" fmla="*/ 2 h 32"/>
                  <a:gd name="T8" fmla="*/ 34 w 63"/>
                  <a:gd name="T9" fmla="*/ 3 h 32"/>
                  <a:gd name="T10" fmla="*/ 24 w 63"/>
                  <a:gd name="T11" fmla="*/ 6 h 32"/>
                  <a:gd name="T12" fmla="*/ 16 w 63"/>
                  <a:gd name="T13" fmla="*/ 9 h 32"/>
                  <a:gd name="T14" fmla="*/ 9 w 63"/>
                  <a:gd name="T15" fmla="*/ 15 h 32"/>
                  <a:gd name="T16" fmla="*/ 3 w 63"/>
                  <a:gd name="T17" fmla="*/ 23 h 32"/>
                  <a:gd name="T18" fmla="*/ 0 w 63"/>
                  <a:gd name="T19" fmla="*/ 32 h 32"/>
                  <a:gd name="T20" fmla="*/ 10 w 63"/>
                  <a:gd name="T21" fmla="*/ 32 h 32"/>
                  <a:gd name="T22" fmla="*/ 10 w 63"/>
                  <a:gd name="T23" fmla="*/ 25 h 32"/>
                  <a:gd name="T24" fmla="*/ 13 w 63"/>
                  <a:gd name="T25" fmla="*/ 20 h 32"/>
                  <a:gd name="T26" fmla="*/ 18 w 63"/>
                  <a:gd name="T27" fmla="*/ 16 h 32"/>
                  <a:gd name="T28" fmla="*/ 27 w 63"/>
                  <a:gd name="T29" fmla="*/ 14 h 32"/>
                  <a:gd name="T30" fmla="*/ 34 w 63"/>
                  <a:gd name="T31" fmla="*/ 11 h 32"/>
                  <a:gd name="T32" fmla="*/ 44 w 63"/>
                  <a:gd name="T33" fmla="*/ 10 h 32"/>
                  <a:gd name="T34" fmla="*/ 53 w 63"/>
                  <a:gd name="T35" fmla="*/ 9 h 32"/>
                  <a:gd name="T36" fmla="*/ 63 w 63"/>
                  <a:gd name="T37" fmla="*/ 7 h 32"/>
                  <a:gd name="T38" fmla="*/ 63 w 63"/>
                  <a:gd name="T39" fmla="*/ 7 h 32"/>
                  <a:gd name="T40" fmla="*/ 63 w 63"/>
                  <a:gd name="T41" fmla="*/ 0 h 3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63"/>
                  <a:gd name="T64" fmla="*/ 0 h 32"/>
                  <a:gd name="T65" fmla="*/ 63 w 63"/>
                  <a:gd name="T66" fmla="*/ 32 h 32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63" h="32">
                    <a:moveTo>
                      <a:pt x="63" y="0"/>
                    </a:moveTo>
                    <a:lnTo>
                      <a:pt x="63" y="0"/>
                    </a:lnTo>
                    <a:lnTo>
                      <a:pt x="53" y="1"/>
                    </a:lnTo>
                    <a:lnTo>
                      <a:pt x="44" y="2"/>
                    </a:lnTo>
                    <a:lnTo>
                      <a:pt x="34" y="3"/>
                    </a:lnTo>
                    <a:lnTo>
                      <a:pt x="24" y="6"/>
                    </a:lnTo>
                    <a:lnTo>
                      <a:pt x="16" y="9"/>
                    </a:lnTo>
                    <a:lnTo>
                      <a:pt x="9" y="15"/>
                    </a:lnTo>
                    <a:lnTo>
                      <a:pt x="3" y="23"/>
                    </a:lnTo>
                    <a:lnTo>
                      <a:pt x="0" y="32"/>
                    </a:lnTo>
                    <a:lnTo>
                      <a:pt x="10" y="32"/>
                    </a:lnTo>
                    <a:lnTo>
                      <a:pt x="10" y="25"/>
                    </a:lnTo>
                    <a:lnTo>
                      <a:pt x="13" y="20"/>
                    </a:lnTo>
                    <a:lnTo>
                      <a:pt x="18" y="16"/>
                    </a:lnTo>
                    <a:lnTo>
                      <a:pt x="27" y="14"/>
                    </a:lnTo>
                    <a:lnTo>
                      <a:pt x="34" y="11"/>
                    </a:lnTo>
                    <a:lnTo>
                      <a:pt x="44" y="10"/>
                    </a:lnTo>
                    <a:lnTo>
                      <a:pt x="53" y="9"/>
                    </a:lnTo>
                    <a:lnTo>
                      <a:pt x="63" y="7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9" name="Freeform 109"/>
              <p:cNvSpPr>
                <a:spLocks/>
              </p:cNvSpPr>
              <p:nvPr/>
            </p:nvSpPr>
            <p:spPr bwMode="auto">
              <a:xfrm>
                <a:off x="440" y="1238"/>
                <a:ext cx="60" cy="37"/>
              </a:xfrm>
              <a:custGeom>
                <a:avLst/>
                <a:gdLst>
                  <a:gd name="T0" fmla="*/ 60 w 60"/>
                  <a:gd name="T1" fmla="*/ 11 h 37"/>
                  <a:gd name="T2" fmla="*/ 52 w 60"/>
                  <a:gd name="T3" fmla="*/ 9 h 37"/>
                  <a:gd name="T4" fmla="*/ 46 w 60"/>
                  <a:gd name="T5" fmla="*/ 13 h 37"/>
                  <a:gd name="T6" fmla="*/ 43 w 60"/>
                  <a:gd name="T7" fmla="*/ 17 h 37"/>
                  <a:gd name="T8" fmla="*/ 37 w 60"/>
                  <a:gd name="T9" fmla="*/ 19 h 37"/>
                  <a:gd name="T10" fmla="*/ 30 w 60"/>
                  <a:gd name="T11" fmla="*/ 22 h 37"/>
                  <a:gd name="T12" fmla="*/ 24 w 60"/>
                  <a:gd name="T13" fmla="*/ 24 h 37"/>
                  <a:gd name="T14" fmla="*/ 17 w 60"/>
                  <a:gd name="T15" fmla="*/ 26 h 37"/>
                  <a:gd name="T16" fmla="*/ 9 w 60"/>
                  <a:gd name="T17" fmla="*/ 28 h 37"/>
                  <a:gd name="T18" fmla="*/ 0 w 60"/>
                  <a:gd name="T19" fmla="*/ 30 h 37"/>
                  <a:gd name="T20" fmla="*/ 0 w 60"/>
                  <a:gd name="T21" fmla="*/ 37 h 37"/>
                  <a:gd name="T22" fmla="*/ 9 w 60"/>
                  <a:gd name="T23" fmla="*/ 36 h 37"/>
                  <a:gd name="T24" fmla="*/ 17 w 60"/>
                  <a:gd name="T25" fmla="*/ 33 h 37"/>
                  <a:gd name="T26" fmla="*/ 24 w 60"/>
                  <a:gd name="T27" fmla="*/ 32 h 37"/>
                  <a:gd name="T28" fmla="*/ 33 w 60"/>
                  <a:gd name="T29" fmla="*/ 30 h 37"/>
                  <a:gd name="T30" fmla="*/ 39 w 60"/>
                  <a:gd name="T31" fmla="*/ 27 h 37"/>
                  <a:gd name="T32" fmla="*/ 45 w 60"/>
                  <a:gd name="T33" fmla="*/ 24 h 37"/>
                  <a:gd name="T34" fmla="*/ 51 w 60"/>
                  <a:gd name="T35" fmla="*/ 20 h 37"/>
                  <a:gd name="T36" fmla="*/ 57 w 60"/>
                  <a:gd name="T37" fmla="*/ 14 h 37"/>
                  <a:gd name="T38" fmla="*/ 50 w 60"/>
                  <a:gd name="T39" fmla="*/ 11 h 37"/>
                  <a:gd name="T40" fmla="*/ 60 w 60"/>
                  <a:gd name="T41" fmla="*/ 11 h 37"/>
                  <a:gd name="T42" fmla="*/ 60 w 60"/>
                  <a:gd name="T43" fmla="*/ 0 h 37"/>
                  <a:gd name="T44" fmla="*/ 52 w 60"/>
                  <a:gd name="T45" fmla="*/ 9 h 37"/>
                  <a:gd name="T46" fmla="*/ 60 w 60"/>
                  <a:gd name="T47" fmla="*/ 11 h 37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60"/>
                  <a:gd name="T73" fmla="*/ 0 h 37"/>
                  <a:gd name="T74" fmla="*/ 60 w 60"/>
                  <a:gd name="T75" fmla="*/ 37 h 37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60" h="37">
                    <a:moveTo>
                      <a:pt x="60" y="11"/>
                    </a:moveTo>
                    <a:lnTo>
                      <a:pt x="52" y="9"/>
                    </a:lnTo>
                    <a:lnTo>
                      <a:pt x="46" y="13"/>
                    </a:lnTo>
                    <a:lnTo>
                      <a:pt x="43" y="17"/>
                    </a:lnTo>
                    <a:lnTo>
                      <a:pt x="37" y="19"/>
                    </a:lnTo>
                    <a:lnTo>
                      <a:pt x="30" y="22"/>
                    </a:lnTo>
                    <a:lnTo>
                      <a:pt x="24" y="24"/>
                    </a:lnTo>
                    <a:lnTo>
                      <a:pt x="17" y="26"/>
                    </a:lnTo>
                    <a:lnTo>
                      <a:pt x="9" y="28"/>
                    </a:lnTo>
                    <a:lnTo>
                      <a:pt x="0" y="30"/>
                    </a:lnTo>
                    <a:lnTo>
                      <a:pt x="0" y="37"/>
                    </a:lnTo>
                    <a:lnTo>
                      <a:pt x="9" y="36"/>
                    </a:lnTo>
                    <a:lnTo>
                      <a:pt x="17" y="33"/>
                    </a:lnTo>
                    <a:lnTo>
                      <a:pt x="24" y="32"/>
                    </a:lnTo>
                    <a:lnTo>
                      <a:pt x="33" y="30"/>
                    </a:lnTo>
                    <a:lnTo>
                      <a:pt x="39" y="27"/>
                    </a:lnTo>
                    <a:lnTo>
                      <a:pt x="45" y="24"/>
                    </a:lnTo>
                    <a:lnTo>
                      <a:pt x="51" y="20"/>
                    </a:lnTo>
                    <a:lnTo>
                      <a:pt x="57" y="14"/>
                    </a:lnTo>
                    <a:lnTo>
                      <a:pt x="50" y="11"/>
                    </a:lnTo>
                    <a:lnTo>
                      <a:pt x="60" y="11"/>
                    </a:lnTo>
                    <a:lnTo>
                      <a:pt x="60" y="0"/>
                    </a:lnTo>
                    <a:lnTo>
                      <a:pt x="52" y="9"/>
                    </a:lnTo>
                    <a:lnTo>
                      <a:pt x="6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0" name="Freeform 110"/>
              <p:cNvSpPr>
                <a:spLocks/>
              </p:cNvSpPr>
              <p:nvPr/>
            </p:nvSpPr>
            <p:spPr bwMode="auto">
              <a:xfrm>
                <a:off x="490" y="1249"/>
                <a:ext cx="10" cy="317"/>
              </a:xfrm>
              <a:custGeom>
                <a:avLst/>
                <a:gdLst>
                  <a:gd name="T0" fmla="*/ 2 w 10"/>
                  <a:gd name="T1" fmla="*/ 308 h 317"/>
                  <a:gd name="T2" fmla="*/ 10 w 10"/>
                  <a:gd name="T3" fmla="*/ 306 h 317"/>
                  <a:gd name="T4" fmla="*/ 10 w 10"/>
                  <a:gd name="T5" fmla="*/ 0 h 317"/>
                  <a:gd name="T6" fmla="*/ 0 w 10"/>
                  <a:gd name="T7" fmla="*/ 0 h 317"/>
                  <a:gd name="T8" fmla="*/ 0 w 10"/>
                  <a:gd name="T9" fmla="*/ 306 h 317"/>
                  <a:gd name="T10" fmla="*/ 7 w 10"/>
                  <a:gd name="T11" fmla="*/ 303 h 317"/>
                  <a:gd name="T12" fmla="*/ 2 w 10"/>
                  <a:gd name="T13" fmla="*/ 308 h 317"/>
                  <a:gd name="T14" fmla="*/ 10 w 10"/>
                  <a:gd name="T15" fmla="*/ 317 h 317"/>
                  <a:gd name="T16" fmla="*/ 10 w 10"/>
                  <a:gd name="T17" fmla="*/ 306 h 317"/>
                  <a:gd name="T18" fmla="*/ 2 w 10"/>
                  <a:gd name="T19" fmla="*/ 308 h 31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317"/>
                  <a:gd name="T32" fmla="*/ 10 w 10"/>
                  <a:gd name="T33" fmla="*/ 317 h 31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317">
                    <a:moveTo>
                      <a:pt x="2" y="308"/>
                    </a:moveTo>
                    <a:lnTo>
                      <a:pt x="10" y="306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306"/>
                    </a:lnTo>
                    <a:lnTo>
                      <a:pt x="7" y="303"/>
                    </a:lnTo>
                    <a:lnTo>
                      <a:pt x="2" y="308"/>
                    </a:lnTo>
                    <a:lnTo>
                      <a:pt x="10" y="317"/>
                    </a:lnTo>
                    <a:lnTo>
                      <a:pt x="10" y="306"/>
                    </a:lnTo>
                    <a:lnTo>
                      <a:pt x="2" y="3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1" name="Freeform 111"/>
              <p:cNvSpPr>
                <a:spLocks/>
              </p:cNvSpPr>
              <p:nvPr/>
            </p:nvSpPr>
            <p:spPr bwMode="auto">
              <a:xfrm>
                <a:off x="382" y="967"/>
                <a:ext cx="113" cy="306"/>
              </a:xfrm>
              <a:custGeom>
                <a:avLst/>
                <a:gdLst>
                  <a:gd name="T0" fmla="*/ 113 w 113"/>
                  <a:gd name="T1" fmla="*/ 306 h 306"/>
                  <a:gd name="T2" fmla="*/ 107 w 113"/>
                  <a:gd name="T3" fmla="*/ 301 h 306"/>
                  <a:gd name="T4" fmla="*/ 102 w 113"/>
                  <a:gd name="T5" fmla="*/ 297 h 306"/>
                  <a:gd name="T6" fmla="*/ 96 w 113"/>
                  <a:gd name="T7" fmla="*/ 294 h 306"/>
                  <a:gd name="T8" fmla="*/ 90 w 113"/>
                  <a:gd name="T9" fmla="*/ 291 h 306"/>
                  <a:gd name="T10" fmla="*/ 82 w 113"/>
                  <a:gd name="T11" fmla="*/ 289 h 306"/>
                  <a:gd name="T12" fmla="*/ 75 w 113"/>
                  <a:gd name="T13" fmla="*/ 288 h 306"/>
                  <a:gd name="T14" fmla="*/ 67 w 113"/>
                  <a:gd name="T15" fmla="*/ 286 h 306"/>
                  <a:gd name="T16" fmla="*/ 58 w 113"/>
                  <a:gd name="T17" fmla="*/ 285 h 306"/>
                  <a:gd name="T18" fmla="*/ 48 w 113"/>
                  <a:gd name="T19" fmla="*/ 284 h 306"/>
                  <a:gd name="T20" fmla="*/ 39 w 113"/>
                  <a:gd name="T21" fmla="*/ 281 h 306"/>
                  <a:gd name="T22" fmla="*/ 29 w 113"/>
                  <a:gd name="T23" fmla="*/ 280 h 306"/>
                  <a:gd name="T24" fmla="*/ 21 w 113"/>
                  <a:gd name="T25" fmla="*/ 277 h 306"/>
                  <a:gd name="T26" fmla="*/ 12 w 113"/>
                  <a:gd name="T27" fmla="*/ 275 h 306"/>
                  <a:gd name="T28" fmla="*/ 6 w 113"/>
                  <a:gd name="T29" fmla="*/ 269 h 306"/>
                  <a:gd name="T30" fmla="*/ 1 w 113"/>
                  <a:gd name="T31" fmla="*/ 264 h 306"/>
                  <a:gd name="T32" fmla="*/ 0 w 113"/>
                  <a:gd name="T33" fmla="*/ 257 h 306"/>
                  <a:gd name="T34" fmla="*/ 0 w 113"/>
                  <a:gd name="T35" fmla="*/ 51 h 306"/>
                  <a:gd name="T36" fmla="*/ 1 w 113"/>
                  <a:gd name="T37" fmla="*/ 43 h 306"/>
                  <a:gd name="T38" fmla="*/ 6 w 113"/>
                  <a:gd name="T39" fmla="*/ 38 h 306"/>
                  <a:gd name="T40" fmla="*/ 12 w 113"/>
                  <a:gd name="T41" fmla="*/ 33 h 306"/>
                  <a:gd name="T42" fmla="*/ 21 w 113"/>
                  <a:gd name="T43" fmla="*/ 30 h 306"/>
                  <a:gd name="T44" fmla="*/ 29 w 113"/>
                  <a:gd name="T45" fmla="*/ 28 h 306"/>
                  <a:gd name="T46" fmla="*/ 39 w 113"/>
                  <a:gd name="T47" fmla="*/ 26 h 306"/>
                  <a:gd name="T48" fmla="*/ 48 w 113"/>
                  <a:gd name="T49" fmla="*/ 24 h 306"/>
                  <a:gd name="T50" fmla="*/ 58 w 113"/>
                  <a:gd name="T51" fmla="*/ 22 h 306"/>
                  <a:gd name="T52" fmla="*/ 67 w 113"/>
                  <a:gd name="T53" fmla="*/ 21 h 306"/>
                  <a:gd name="T54" fmla="*/ 75 w 113"/>
                  <a:gd name="T55" fmla="*/ 18 h 306"/>
                  <a:gd name="T56" fmla="*/ 82 w 113"/>
                  <a:gd name="T57" fmla="*/ 17 h 306"/>
                  <a:gd name="T58" fmla="*/ 90 w 113"/>
                  <a:gd name="T59" fmla="*/ 15 h 306"/>
                  <a:gd name="T60" fmla="*/ 96 w 113"/>
                  <a:gd name="T61" fmla="*/ 12 h 306"/>
                  <a:gd name="T62" fmla="*/ 102 w 113"/>
                  <a:gd name="T63" fmla="*/ 9 h 306"/>
                  <a:gd name="T64" fmla="*/ 107 w 113"/>
                  <a:gd name="T65" fmla="*/ 6 h 306"/>
                  <a:gd name="T66" fmla="*/ 113 w 113"/>
                  <a:gd name="T67" fmla="*/ 0 h 306"/>
                  <a:gd name="T68" fmla="*/ 113 w 113"/>
                  <a:gd name="T69" fmla="*/ 306 h 30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13"/>
                  <a:gd name="T106" fmla="*/ 0 h 306"/>
                  <a:gd name="T107" fmla="*/ 113 w 113"/>
                  <a:gd name="T108" fmla="*/ 306 h 30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13" h="306">
                    <a:moveTo>
                      <a:pt x="113" y="306"/>
                    </a:moveTo>
                    <a:lnTo>
                      <a:pt x="107" y="301"/>
                    </a:lnTo>
                    <a:lnTo>
                      <a:pt x="102" y="297"/>
                    </a:lnTo>
                    <a:lnTo>
                      <a:pt x="96" y="294"/>
                    </a:lnTo>
                    <a:lnTo>
                      <a:pt x="90" y="291"/>
                    </a:lnTo>
                    <a:lnTo>
                      <a:pt x="82" y="289"/>
                    </a:lnTo>
                    <a:lnTo>
                      <a:pt x="75" y="288"/>
                    </a:lnTo>
                    <a:lnTo>
                      <a:pt x="67" y="286"/>
                    </a:lnTo>
                    <a:lnTo>
                      <a:pt x="58" y="285"/>
                    </a:lnTo>
                    <a:lnTo>
                      <a:pt x="48" y="284"/>
                    </a:lnTo>
                    <a:lnTo>
                      <a:pt x="39" y="281"/>
                    </a:lnTo>
                    <a:lnTo>
                      <a:pt x="29" y="280"/>
                    </a:lnTo>
                    <a:lnTo>
                      <a:pt x="21" y="277"/>
                    </a:lnTo>
                    <a:lnTo>
                      <a:pt x="12" y="275"/>
                    </a:lnTo>
                    <a:lnTo>
                      <a:pt x="6" y="269"/>
                    </a:lnTo>
                    <a:lnTo>
                      <a:pt x="1" y="264"/>
                    </a:lnTo>
                    <a:lnTo>
                      <a:pt x="0" y="257"/>
                    </a:lnTo>
                    <a:lnTo>
                      <a:pt x="0" y="51"/>
                    </a:lnTo>
                    <a:lnTo>
                      <a:pt x="1" y="43"/>
                    </a:lnTo>
                    <a:lnTo>
                      <a:pt x="6" y="38"/>
                    </a:lnTo>
                    <a:lnTo>
                      <a:pt x="12" y="33"/>
                    </a:lnTo>
                    <a:lnTo>
                      <a:pt x="21" y="30"/>
                    </a:lnTo>
                    <a:lnTo>
                      <a:pt x="29" y="28"/>
                    </a:lnTo>
                    <a:lnTo>
                      <a:pt x="39" y="26"/>
                    </a:lnTo>
                    <a:lnTo>
                      <a:pt x="48" y="24"/>
                    </a:lnTo>
                    <a:lnTo>
                      <a:pt x="58" y="22"/>
                    </a:lnTo>
                    <a:lnTo>
                      <a:pt x="67" y="21"/>
                    </a:lnTo>
                    <a:lnTo>
                      <a:pt x="75" y="18"/>
                    </a:lnTo>
                    <a:lnTo>
                      <a:pt x="82" y="17"/>
                    </a:lnTo>
                    <a:lnTo>
                      <a:pt x="90" y="15"/>
                    </a:lnTo>
                    <a:lnTo>
                      <a:pt x="96" y="12"/>
                    </a:lnTo>
                    <a:lnTo>
                      <a:pt x="102" y="9"/>
                    </a:lnTo>
                    <a:lnTo>
                      <a:pt x="107" y="6"/>
                    </a:lnTo>
                    <a:lnTo>
                      <a:pt x="113" y="0"/>
                    </a:lnTo>
                    <a:lnTo>
                      <a:pt x="113" y="306"/>
                    </a:lnTo>
                    <a:close/>
                  </a:path>
                </a:pathLst>
              </a:custGeom>
              <a:solidFill>
                <a:srgbClr val="FF00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" name="Freeform 112"/>
              <p:cNvSpPr>
                <a:spLocks/>
              </p:cNvSpPr>
              <p:nvPr/>
            </p:nvSpPr>
            <p:spPr bwMode="auto">
              <a:xfrm>
                <a:off x="440" y="1248"/>
                <a:ext cx="57" cy="27"/>
              </a:xfrm>
              <a:custGeom>
                <a:avLst/>
                <a:gdLst>
                  <a:gd name="T0" fmla="*/ 0 w 57"/>
                  <a:gd name="T1" fmla="*/ 8 h 27"/>
                  <a:gd name="T2" fmla="*/ 0 w 57"/>
                  <a:gd name="T3" fmla="*/ 8 h 27"/>
                  <a:gd name="T4" fmla="*/ 9 w 57"/>
                  <a:gd name="T5" fmla="*/ 9 h 27"/>
                  <a:gd name="T6" fmla="*/ 17 w 57"/>
                  <a:gd name="T7" fmla="*/ 10 h 27"/>
                  <a:gd name="T8" fmla="*/ 24 w 57"/>
                  <a:gd name="T9" fmla="*/ 12 h 27"/>
                  <a:gd name="T10" fmla="*/ 30 w 57"/>
                  <a:gd name="T11" fmla="*/ 14 h 27"/>
                  <a:gd name="T12" fmla="*/ 37 w 57"/>
                  <a:gd name="T13" fmla="*/ 17 h 27"/>
                  <a:gd name="T14" fmla="*/ 43 w 57"/>
                  <a:gd name="T15" fmla="*/ 20 h 27"/>
                  <a:gd name="T16" fmla="*/ 46 w 57"/>
                  <a:gd name="T17" fmla="*/ 23 h 27"/>
                  <a:gd name="T18" fmla="*/ 52 w 57"/>
                  <a:gd name="T19" fmla="*/ 27 h 27"/>
                  <a:gd name="T20" fmla="*/ 57 w 57"/>
                  <a:gd name="T21" fmla="*/ 22 h 27"/>
                  <a:gd name="T22" fmla="*/ 51 w 57"/>
                  <a:gd name="T23" fmla="*/ 16 h 27"/>
                  <a:gd name="T24" fmla="*/ 45 w 57"/>
                  <a:gd name="T25" fmla="*/ 12 h 27"/>
                  <a:gd name="T26" fmla="*/ 39 w 57"/>
                  <a:gd name="T27" fmla="*/ 9 h 27"/>
                  <a:gd name="T28" fmla="*/ 33 w 57"/>
                  <a:gd name="T29" fmla="*/ 7 h 27"/>
                  <a:gd name="T30" fmla="*/ 24 w 57"/>
                  <a:gd name="T31" fmla="*/ 4 h 27"/>
                  <a:gd name="T32" fmla="*/ 17 w 57"/>
                  <a:gd name="T33" fmla="*/ 3 h 27"/>
                  <a:gd name="T34" fmla="*/ 9 w 57"/>
                  <a:gd name="T35" fmla="*/ 1 h 27"/>
                  <a:gd name="T36" fmla="*/ 0 w 57"/>
                  <a:gd name="T37" fmla="*/ 0 h 27"/>
                  <a:gd name="T38" fmla="*/ 0 w 57"/>
                  <a:gd name="T39" fmla="*/ 0 h 27"/>
                  <a:gd name="T40" fmla="*/ 0 w 57"/>
                  <a:gd name="T41" fmla="*/ 8 h 2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57"/>
                  <a:gd name="T64" fmla="*/ 0 h 27"/>
                  <a:gd name="T65" fmla="*/ 57 w 57"/>
                  <a:gd name="T66" fmla="*/ 27 h 27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57" h="27">
                    <a:moveTo>
                      <a:pt x="0" y="8"/>
                    </a:moveTo>
                    <a:lnTo>
                      <a:pt x="0" y="8"/>
                    </a:lnTo>
                    <a:lnTo>
                      <a:pt x="9" y="9"/>
                    </a:lnTo>
                    <a:lnTo>
                      <a:pt x="17" y="10"/>
                    </a:lnTo>
                    <a:lnTo>
                      <a:pt x="24" y="12"/>
                    </a:lnTo>
                    <a:lnTo>
                      <a:pt x="30" y="14"/>
                    </a:lnTo>
                    <a:lnTo>
                      <a:pt x="37" y="17"/>
                    </a:lnTo>
                    <a:lnTo>
                      <a:pt x="43" y="20"/>
                    </a:lnTo>
                    <a:lnTo>
                      <a:pt x="46" y="23"/>
                    </a:lnTo>
                    <a:lnTo>
                      <a:pt x="52" y="27"/>
                    </a:lnTo>
                    <a:lnTo>
                      <a:pt x="57" y="22"/>
                    </a:lnTo>
                    <a:lnTo>
                      <a:pt x="51" y="16"/>
                    </a:lnTo>
                    <a:lnTo>
                      <a:pt x="45" y="12"/>
                    </a:lnTo>
                    <a:lnTo>
                      <a:pt x="39" y="9"/>
                    </a:lnTo>
                    <a:lnTo>
                      <a:pt x="33" y="7"/>
                    </a:lnTo>
                    <a:lnTo>
                      <a:pt x="24" y="4"/>
                    </a:lnTo>
                    <a:lnTo>
                      <a:pt x="17" y="3"/>
                    </a:lnTo>
                    <a:lnTo>
                      <a:pt x="9" y="1"/>
                    </a:lnTo>
                    <a:lnTo>
                      <a:pt x="0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" name="Freeform 113"/>
              <p:cNvSpPr>
                <a:spLocks/>
              </p:cNvSpPr>
              <p:nvPr/>
            </p:nvSpPr>
            <p:spPr bwMode="auto">
              <a:xfrm>
                <a:off x="377" y="1224"/>
                <a:ext cx="63" cy="32"/>
              </a:xfrm>
              <a:custGeom>
                <a:avLst/>
                <a:gdLst>
                  <a:gd name="T0" fmla="*/ 0 w 63"/>
                  <a:gd name="T1" fmla="*/ 0 h 32"/>
                  <a:gd name="T2" fmla="*/ 0 w 63"/>
                  <a:gd name="T3" fmla="*/ 0 h 32"/>
                  <a:gd name="T4" fmla="*/ 3 w 63"/>
                  <a:gd name="T5" fmla="*/ 9 h 32"/>
                  <a:gd name="T6" fmla="*/ 9 w 63"/>
                  <a:gd name="T7" fmla="*/ 15 h 32"/>
                  <a:gd name="T8" fmla="*/ 16 w 63"/>
                  <a:gd name="T9" fmla="*/ 22 h 32"/>
                  <a:gd name="T10" fmla="*/ 24 w 63"/>
                  <a:gd name="T11" fmla="*/ 24 h 32"/>
                  <a:gd name="T12" fmla="*/ 34 w 63"/>
                  <a:gd name="T13" fmla="*/ 27 h 32"/>
                  <a:gd name="T14" fmla="*/ 44 w 63"/>
                  <a:gd name="T15" fmla="*/ 28 h 32"/>
                  <a:gd name="T16" fmla="*/ 53 w 63"/>
                  <a:gd name="T17" fmla="*/ 31 h 32"/>
                  <a:gd name="T18" fmla="*/ 63 w 63"/>
                  <a:gd name="T19" fmla="*/ 32 h 32"/>
                  <a:gd name="T20" fmla="*/ 63 w 63"/>
                  <a:gd name="T21" fmla="*/ 24 h 32"/>
                  <a:gd name="T22" fmla="*/ 53 w 63"/>
                  <a:gd name="T23" fmla="*/ 23 h 32"/>
                  <a:gd name="T24" fmla="*/ 44 w 63"/>
                  <a:gd name="T25" fmla="*/ 20 h 32"/>
                  <a:gd name="T26" fmla="*/ 34 w 63"/>
                  <a:gd name="T27" fmla="*/ 19 h 32"/>
                  <a:gd name="T28" fmla="*/ 27 w 63"/>
                  <a:gd name="T29" fmla="*/ 16 h 32"/>
                  <a:gd name="T30" fmla="*/ 18 w 63"/>
                  <a:gd name="T31" fmla="*/ 14 h 32"/>
                  <a:gd name="T32" fmla="*/ 13 w 63"/>
                  <a:gd name="T33" fmla="*/ 10 h 32"/>
                  <a:gd name="T34" fmla="*/ 10 w 63"/>
                  <a:gd name="T35" fmla="*/ 6 h 32"/>
                  <a:gd name="T36" fmla="*/ 10 w 63"/>
                  <a:gd name="T37" fmla="*/ 0 h 32"/>
                  <a:gd name="T38" fmla="*/ 10 w 63"/>
                  <a:gd name="T39" fmla="*/ 0 h 32"/>
                  <a:gd name="T40" fmla="*/ 0 w 63"/>
                  <a:gd name="T41" fmla="*/ 0 h 3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63"/>
                  <a:gd name="T64" fmla="*/ 0 h 32"/>
                  <a:gd name="T65" fmla="*/ 63 w 63"/>
                  <a:gd name="T66" fmla="*/ 32 h 32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63" h="32">
                    <a:moveTo>
                      <a:pt x="0" y="0"/>
                    </a:moveTo>
                    <a:lnTo>
                      <a:pt x="0" y="0"/>
                    </a:lnTo>
                    <a:lnTo>
                      <a:pt x="3" y="9"/>
                    </a:lnTo>
                    <a:lnTo>
                      <a:pt x="9" y="15"/>
                    </a:lnTo>
                    <a:lnTo>
                      <a:pt x="16" y="22"/>
                    </a:lnTo>
                    <a:lnTo>
                      <a:pt x="24" y="24"/>
                    </a:lnTo>
                    <a:lnTo>
                      <a:pt x="34" y="27"/>
                    </a:lnTo>
                    <a:lnTo>
                      <a:pt x="44" y="28"/>
                    </a:lnTo>
                    <a:lnTo>
                      <a:pt x="53" y="31"/>
                    </a:lnTo>
                    <a:lnTo>
                      <a:pt x="63" y="32"/>
                    </a:lnTo>
                    <a:lnTo>
                      <a:pt x="63" y="24"/>
                    </a:lnTo>
                    <a:lnTo>
                      <a:pt x="53" y="23"/>
                    </a:lnTo>
                    <a:lnTo>
                      <a:pt x="44" y="20"/>
                    </a:lnTo>
                    <a:lnTo>
                      <a:pt x="34" y="19"/>
                    </a:lnTo>
                    <a:lnTo>
                      <a:pt x="27" y="16"/>
                    </a:lnTo>
                    <a:lnTo>
                      <a:pt x="18" y="14"/>
                    </a:lnTo>
                    <a:lnTo>
                      <a:pt x="13" y="10"/>
                    </a:lnTo>
                    <a:lnTo>
                      <a:pt x="10" y="6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" name="Freeform 114"/>
              <p:cNvSpPr>
                <a:spLocks/>
              </p:cNvSpPr>
              <p:nvPr/>
            </p:nvSpPr>
            <p:spPr bwMode="auto">
              <a:xfrm>
                <a:off x="377" y="1018"/>
                <a:ext cx="10" cy="206"/>
              </a:xfrm>
              <a:custGeom>
                <a:avLst/>
                <a:gdLst>
                  <a:gd name="T0" fmla="*/ 0 w 10"/>
                  <a:gd name="T1" fmla="*/ 0 h 206"/>
                  <a:gd name="T2" fmla="*/ 0 w 10"/>
                  <a:gd name="T3" fmla="*/ 0 h 206"/>
                  <a:gd name="T4" fmla="*/ 0 w 10"/>
                  <a:gd name="T5" fmla="*/ 206 h 206"/>
                  <a:gd name="T6" fmla="*/ 10 w 10"/>
                  <a:gd name="T7" fmla="*/ 206 h 206"/>
                  <a:gd name="T8" fmla="*/ 10 w 10"/>
                  <a:gd name="T9" fmla="*/ 0 h 206"/>
                  <a:gd name="T10" fmla="*/ 10 w 10"/>
                  <a:gd name="T11" fmla="*/ 0 h 206"/>
                  <a:gd name="T12" fmla="*/ 0 w 10"/>
                  <a:gd name="T13" fmla="*/ 0 h 2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"/>
                  <a:gd name="T22" fmla="*/ 0 h 206"/>
                  <a:gd name="T23" fmla="*/ 10 w 10"/>
                  <a:gd name="T24" fmla="*/ 206 h 20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" h="206">
                    <a:moveTo>
                      <a:pt x="0" y="0"/>
                    </a:moveTo>
                    <a:lnTo>
                      <a:pt x="0" y="0"/>
                    </a:lnTo>
                    <a:lnTo>
                      <a:pt x="0" y="206"/>
                    </a:lnTo>
                    <a:lnTo>
                      <a:pt x="10" y="206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" name="Freeform 115"/>
              <p:cNvSpPr>
                <a:spLocks/>
              </p:cNvSpPr>
              <p:nvPr/>
            </p:nvSpPr>
            <p:spPr bwMode="auto">
              <a:xfrm>
                <a:off x="377" y="985"/>
                <a:ext cx="63" cy="33"/>
              </a:xfrm>
              <a:custGeom>
                <a:avLst/>
                <a:gdLst>
                  <a:gd name="T0" fmla="*/ 63 w 63"/>
                  <a:gd name="T1" fmla="*/ 0 h 33"/>
                  <a:gd name="T2" fmla="*/ 63 w 63"/>
                  <a:gd name="T3" fmla="*/ 0 h 33"/>
                  <a:gd name="T4" fmla="*/ 53 w 63"/>
                  <a:gd name="T5" fmla="*/ 2 h 33"/>
                  <a:gd name="T6" fmla="*/ 44 w 63"/>
                  <a:gd name="T7" fmla="*/ 4 h 33"/>
                  <a:gd name="T8" fmla="*/ 34 w 63"/>
                  <a:gd name="T9" fmla="*/ 6 h 33"/>
                  <a:gd name="T10" fmla="*/ 24 w 63"/>
                  <a:gd name="T11" fmla="*/ 8 h 33"/>
                  <a:gd name="T12" fmla="*/ 16 w 63"/>
                  <a:gd name="T13" fmla="*/ 11 h 33"/>
                  <a:gd name="T14" fmla="*/ 9 w 63"/>
                  <a:gd name="T15" fmla="*/ 17 h 33"/>
                  <a:gd name="T16" fmla="*/ 3 w 63"/>
                  <a:gd name="T17" fmla="*/ 24 h 33"/>
                  <a:gd name="T18" fmla="*/ 0 w 63"/>
                  <a:gd name="T19" fmla="*/ 33 h 33"/>
                  <a:gd name="T20" fmla="*/ 10 w 63"/>
                  <a:gd name="T21" fmla="*/ 33 h 33"/>
                  <a:gd name="T22" fmla="*/ 10 w 63"/>
                  <a:gd name="T23" fmla="*/ 26 h 33"/>
                  <a:gd name="T24" fmla="*/ 13 w 63"/>
                  <a:gd name="T25" fmla="*/ 22 h 33"/>
                  <a:gd name="T26" fmla="*/ 18 w 63"/>
                  <a:gd name="T27" fmla="*/ 19 h 33"/>
                  <a:gd name="T28" fmla="*/ 27 w 63"/>
                  <a:gd name="T29" fmla="*/ 16 h 33"/>
                  <a:gd name="T30" fmla="*/ 34 w 63"/>
                  <a:gd name="T31" fmla="*/ 13 h 33"/>
                  <a:gd name="T32" fmla="*/ 44 w 63"/>
                  <a:gd name="T33" fmla="*/ 12 h 33"/>
                  <a:gd name="T34" fmla="*/ 53 w 63"/>
                  <a:gd name="T35" fmla="*/ 10 h 33"/>
                  <a:gd name="T36" fmla="*/ 63 w 63"/>
                  <a:gd name="T37" fmla="*/ 8 h 33"/>
                  <a:gd name="T38" fmla="*/ 63 w 63"/>
                  <a:gd name="T39" fmla="*/ 8 h 33"/>
                  <a:gd name="T40" fmla="*/ 63 w 63"/>
                  <a:gd name="T41" fmla="*/ 0 h 3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63"/>
                  <a:gd name="T64" fmla="*/ 0 h 33"/>
                  <a:gd name="T65" fmla="*/ 63 w 63"/>
                  <a:gd name="T66" fmla="*/ 33 h 3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63" h="33">
                    <a:moveTo>
                      <a:pt x="63" y="0"/>
                    </a:moveTo>
                    <a:lnTo>
                      <a:pt x="63" y="0"/>
                    </a:lnTo>
                    <a:lnTo>
                      <a:pt x="53" y="2"/>
                    </a:lnTo>
                    <a:lnTo>
                      <a:pt x="44" y="4"/>
                    </a:lnTo>
                    <a:lnTo>
                      <a:pt x="34" y="6"/>
                    </a:lnTo>
                    <a:lnTo>
                      <a:pt x="24" y="8"/>
                    </a:lnTo>
                    <a:lnTo>
                      <a:pt x="16" y="11"/>
                    </a:lnTo>
                    <a:lnTo>
                      <a:pt x="9" y="17"/>
                    </a:lnTo>
                    <a:lnTo>
                      <a:pt x="3" y="24"/>
                    </a:lnTo>
                    <a:lnTo>
                      <a:pt x="0" y="33"/>
                    </a:lnTo>
                    <a:lnTo>
                      <a:pt x="10" y="33"/>
                    </a:lnTo>
                    <a:lnTo>
                      <a:pt x="10" y="26"/>
                    </a:lnTo>
                    <a:lnTo>
                      <a:pt x="13" y="22"/>
                    </a:lnTo>
                    <a:lnTo>
                      <a:pt x="18" y="19"/>
                    </a:lnTo>
                    <a:lnTo>
                      <a:pt x="27" y="16"/>
                    </a:lnTo>
                    <a:lnTo>
                      <a:pt x="34" y="13"/>
                    </a:lnTo>
                    <a:lnTo>
                      <a:pt x="44" y="12"/>
                    </a:lnTo>
                    <a:lnTo>
                      <a:pt x="53" y="10"/>
                    </a:lnTo>
                    <a:lnTo>
                      <a:pt x="63" y="8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" name="Freeform 116"/>
              <p:cNvSpPr>
                <a:spLocks/>
              </p:cNvSpPr>
              <p:nvPr/>
            </p:nvSpPr>
            <p:spPr bwMode="auto">
              <a:xfrm>
                <a:off x="440" y="956"/>
                <a:ext cx="60" cy="37"/>
              </a:xfrm>
              <a:custGeom>
                <a:avLst/>
                <a:gdLst>
                  <a:gd name="T0" fmla="*/ 60 w 60"/>
                  <a:gd name="T1" fmla="*/ 11 h 37"/>
                  <a:gd name="T2" fmla="*/ 52 w 60"/>
                  <a:gd name="T3" fmla="*/ 9 h 37"/>
                  <a:gd name="T4" fmla="*/ 46 w 60"/>
                  <a:gd name="T5" fmla="*/ 13 h 37"/>
                  <a:gd name="T6" fmla="*/ 43 w 60"/>
                  <a:gd name="T7" fmla="*/ 17 h 37"/>
                  <a:gd name="T8" fmla="*/ 37 w 60"/>
                  <a:gd name="T9" fmla="*/ 19 h 37"/>
                  <a:gd name="T10" fmla="*/ 30 w 60"/>
                  <a:gd name="T11" fmla="*/ 22 h 37"/>
                  <a:gd name="T12" fmla="*/ 24 w 60"/>
                  <a:gd name="T13" fmla="*/ 24 h 37"/>
                  <a:gd name="T14" fmla="*/ 17 w 60"/>
                  <a:gd name="T15" fmla="*/ 26 h 37"/>
                  <a:gd name="T16" fmla="*/ 9 w 60"/>
                  <a:gd name="T17" fmla="*/ 28 h 37"/>
                  <a:gd name="T18" fmla="*/ 0 w 60"/>
                  <a:gd name="T19" fmla="*/ 29 h 37"/>
                  <a:gd name="T20" fmla="*/ 0 w 60"/>
                  <a:gd name="T21" fmla="*/ 37 h 37"/>
                  <a:gd name="T22" fmla="*/ 9 w 60"/>
                  <a:gd name="T23" fmla="*/ 36 h 37"/>
                  <a:gd name="T24" fmla="*/ 17 w 60"/>
                  <a:gd name="T25" fmla="*/ 33 h 37"/>
                  <a:gd name="T26" fmla="*/ 24 w 60"/>
                  <a:gd name="T27" fmla="*/ 32 h 37"/>
                  <a:gd name="T28" fmla="*/ 33 w 60"/>
                  <a:gd name="T29" fmla="*/ 29 h 37"/>
                  <a:gd name="T30" fmla="*/ 39 w 60"/>
                  <a:gd name="T31" fmla="*/ 27 h 37"/>
                  <a:gd name="T32" fmla="*/ 45 w 60"/>
                  <a:gd name="T33" fmla="*/ 24 h 37"/>
                  <a:gd name="T34" fmla="*/ 51 w 60"/>
                  <a:gd name="T35" fmla="*/ 20 h 37"/>
                  <a:gd name="T36" fmla="*/ 57 w 60"/>
                  <a:gd name="T37" fmla="*/ 14 h 37"/>
                  <a:gd name="T38" fmla="*/ 50 w 60"/>
                  <a:gd name="T39" fmla="*/ 11 h 37"/>
                  <a:gd name="T40" fmla="*/ 60 w 60"/>
                  <a:gd name="T41" fmla="*/ 11 h 37"/>
                  <a:gd name="T42" fmla="*/ 60 w 60"/>
                  <a:gd name="T43" fmla="*/ 0 h 37"/>
                  <a:gd name="T44" fmla="*/ 52 w 60"/>
                  <a:gd name="T45" fmla="*/ 9 h 37"/>
                  <a:gd name="T46" fmla="*/ 60 w 60"/>
                  <a:gd name="T47" fmla="*/ 11 h 37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60"/>
                  <a:gd name="T73" fmla="*/ 0 h 37"/>
                  <a:gd name="T74" fmla="*/ 60 w 60"/>
                  <a:gd name="T75" fmla="*/ 37 h 37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60" h="37">
                    <a:moveTo>
                      <a:pt x="60" y="11"/>
                    </a:moveTo>
                    <a:lnTo>
                      <a:pt x="52" y="9"/>
                    </a:lnTo>
                    <a:lnTo>
                      <a:pt x="46" y="13"/>
                    </a:lnTo>
                    <a:lnTo>
                      <a:pt x="43" y="17"/>
                    </a:lnTo>
                    <a:lnTo>
                      <a:pt x="37" y="19"/>
                    </a:lnTo>
                    <a:lnTo>
                      <a:pt x="30" y="22"/>
                    </a:lnTo>
                    <a:lnTo>
                      <a:pt x="24" y="24"/>
                    </a:lnTo>
                    <a:lnTo>
                      <a:pt x="17" y="26"/>
                    </a:lnTo>
                    <a:lnTo>
                      <a:pt x="9" y="28"/>
                    </a:lnTo>
                    <a:lnTo>
                      <a:pt x="0" y="29"/>
                    </a:lnTo>
                    <a:lnTo>
                      <a:pt x="0" y="37"/>
                    </a:lnTo>
                    <a:lnTo>
                      <a:pt x="9" y="36"/>
                    </a:lnTo>
                    <a:lnTo>
                      <a:pt x="17" y="33"/>
                    </a:lnTo>
                    <a:lnTo>
                      <a:pt x="24" y="32"/>
                    </a:lnTo>
                    <a:lnTo>
                      <a:pt x="33" y="29"/>
                    </a:lnTo>
                    <a:lnTo>
                      <a:pt x="39" y="27"/>
                    </a:lnTo>
                    <a:lnTo>
                      <a:pt x="45" y="24"/>
                    </a:lnTo>
                    <a:lnTo>
                      <a:pt x="51" y="20"/>
                    </a:lnTo>
                    <a:lnTo>
                      <a:pt x="57" y="14"/>
                    </a:lnTo>
                    <a:lnTo>
                      <a:pt x="50" y="11"/>
                    </a:lnTo>
                    <a:lnTo>
                      <a:pt x="60" y="11"/>
                    </a:lnTo>
                    <a:lnTo>
                      <a:pt x="60" y="0"/>
                    </a:lnTo>
                    <a:lnTo>
                      <a:pt x="52" y="9"/>
                    </a:lnTo>
                    <a:lnTo>
                      <a:pt x="6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7" name="Freeform 117"/>
              <p:cNvSpPr>
                <a:spLocks/>
              </p:cNvSpPr>
              <p:nvPr/>
            </p:nvSpPr>
            <p:spPr bwMode="auto">
              <a:xfrm>
                <a:off x="490" y="967"/>
                <a:ext cx="10" cy="317"/>
              </a:xfrm>
              <a:custGeom>
                <a:avLst/>
                <a:gdLst>
                  <a:gd name="T0" fmla="*/ 2 w 10"/>
                  <a:gd name="T1" fmla="*/ 308 h 317"/>
                  <a:gd name="T2" fmla="*/ 10 w 10"/>
                  <a:gd name="T3" fmla="*/ 306 h 317"/>
                  <a:gd name="T4" fmla="*/ 10 w 10"/>
                  <a:gd name="T5" fmla="*/ 0 h 317"/>
                  <a:gd name="T6" fmla="*/ 0 w 10"/>
                  <a:gd name="T7" fmla="*/ 0 h 317"/>
                  <a:gd name="T8" fmla="*/ 0 w 10"/>
                  <a:gd name="T9" fmla="*/ 306 h 317"/>
                  <a:gd name="T10" fmla="*/ 7 w 10"/>
                  <a:gd name="T11" fmla="*/ 303 h 317"/>
                  <a:gd name="T12" fmla="*/ 2 w 10"/>
                  <a:gd name="T13" fmla="*/ 308 h 317"/>
                  <a:gd name="T14" fmla="*/ 10 w 10"/>
                  <a:gd name="T15" fmla="*/ 317 h 317"/>
                  <a:gd name="T16" fmla="*/ 10 w 10"/>
                  <a:gd name="T17" fmla="*/ 306 h 317"/>
                  <a:gd name="T18" fmla="*/ 2 w 10"/>
                  <a:gd name="T19" fmla="*/ 308 h 31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317"/>
                  <a:gd name="T32" fmla="*/ 10 w 10"/>
                  <a:gd name="T33" fmla="*/ 317 h 31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317">
                    <a:moveTo>
                      <a:pt x="2" y="308"/>
                    </a:moveTo>
                    <a:lnTo>
                      <a:pt x="10" y="306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306"/>
                    </a:lnTo>
                    <a:lnTo>
                      <a:pt x="7" y="303"/>
                    </a:lnTo>
                    <a:lnTo>
                      <a:pt x="2" y="308"/>
                    </a:lnTo>
                    <a:lnTo>
                      <a:pt x="10" y="317"/>
                    </a:lnTo>
                    <a:lnTo>
                      <a:pt x="10" y="306"/>
                    </a:lnTo>
                    <a:lnTo>
                      <a:pt x="2" y="3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8" name="Freeform 118"/>
              <p:cNvSpPr>
                <a:spLocks/>
              </p:cNvSpPr>
              <p:nvPr/>
            </p:nvSpPr>
            <p:spPr bwMode="auto">
              <a:xfrm>
                <a:off x="382" y="684"/>
                <a:ext cx="113" cy="305"/>
              </a:xfrm>
              <a:custGeom>
                <a:avLst/>
                <a:gdLst>
                  <a:gd name="T0" fmla="*/ 113 w 113"/>
                  <a:gd name="T1" fmla="*/ 305 h 305"/>
                  <a:gd name="T2" fmla="*/ 107 w 113"/>
                  <a:gd name="T3" fmla="*/ 300 h 305"/>
                  <a:gd name="T4" fmla="*/ 102 w 113"/>
                  <a:gd name="T5" fmla="*/ 296 h 305"/>
                  <a:gd name="T6" fmla="*/ 96 w 113"/>
                  <a:gd name="T7" fmla="*/ 294 h 305"/>
                  <a:gd name="T8" fmla="*/ 90 w 113"/>
                  <a:gd name="T9" fmla="*/ 291 h 305"/>
                  <a:gd name="T10" fmla="*/ 82 w 113"/>
                  <a:gd name="T11" fmla="*/ 289 h 305"/>
                  <a:gd name="T12" fmla="*/ 75 w 113"/>
                  <a:gd name="T13" fmla="*/ 287 h 305"/>
                  <a:gd name="T14" fmla="*/ 67 w 113"/>
                  <a:gd name="T15" fmla="*/ 285 h 305"/>
                  <a:gd name="T16" fmla="*/ 58 w 113"/>
                  <a:gd name="T17" fmla="*/ 283 h 305"/>
                  <a:gd name="T18" fmla="*/ 48 w 113"/>
                  <a:gd name="T19" fmla="*/ 282 h 305"/>
                  <a:gd name="T20" fmla="*/ 39 w 113"/>
                  <a:gd name="T21" fmla="*/ 281 h 305"/>
                  <a:gd name="T22" fmla="*/ 29 w 113"/>
                  <a:gd name="T23" fmla="*/ 279 h 305"/>
                  <a:gd name="T24" fmla="*/ 21 w 113"/>
                  <a:gd name="T25" fmla="*/ 277 h 305"/>
                  <a:gd name="T26" fmla="*/ 12 w 113"/>
                  <a:gd name="T27" fmla="*/ 274 h 305"/>
                  <a:gd name="T28" fmla="*/ 6 w 113"/>
                  <a:gd name="T29" fmla="*/ 269 h 305"/>
                  <a:gd name="T30" fmla="*/ 1 w 113"/>
                  <a:gd name="T31" fmla="*/ 263 h 305"/>
                  <a:gd name="T32" fmla="*/ 0 w 113"/>
                  <a:gd name="T33" fmla="*/ 255 h 305"/>
                  <a:gd name="T34" fmla="*/ 0 w 113"/>
                  <a:gd name="T35" fmla="*/ 50 h 305"/>
                  <a:gd name="T36" fmla="*/ 1 w 113"/>
                  <a:gd name="T37" fmla="*/ 43 h 305"/>
                  <a:gd name="T38" fmla="*/ 6 w 113"/>
                  <a:gd name="T39" fmla="*/ 36 h 305"/>
                  <a:gd name="T40" fmla="*/ 12 w 113"/>
                  <a:gd name="T41" fmla="*/ 31 h 305"/>
                  <a:gd name="T42" fmla="*/ 21 w 113"/>
                  <a:gd name="T43" fmla="*/ 28 h 305"/>
                  <a:gd name="T44" fmla="*/ 29 w 113"/>
                  <a:gd name="T45" fmla="*/ 26 h 305"/>
                  <a:gd name="T46" fmla="*/ 39 w 113"/>
                  <a:gd name="T47" fmla="*/ 25 h 305"/>
                  <a:gd name="T48" fmla="*/ 48 w 113"/>
                  <a:gd name="T49" fmla="*/ 22 h 305"/>
                  <a:gd name="T50" fmla="*/ 58 w 113"/>
                  <a:gd name="T51" fmla="*/ 21 h 305"/>
                  <a:gd name="T52" fmla="*/ 67 w 113"/>
                  <a:gd name="T53" fmla="*/ 19 h 305"/>
                  <a:gd name="T54" fmla="*/ 75 w 113"/>
                  <a:gd name="T55" fmla="*/ 18 h 305"/>
                  <a:gd name="T56" fmla="*/ 82 w 113"/>
                  <a:gd name="T57" fmla="*/ 17 h 305"/>
                  <a:gd name="T58" fmla="*/ 90 w 113"/>
                  <a:gd name="T59" fmla="*/ 14 h 305"/>
                  <a:gd name="T60" fmla="*/ 96 w 113"/>
                  <a:gd name="T61" fmla="*/ 12 h 305"/>
                  <a:gd name="T62" fmla="*/ 102 w 113"/>
                  <a:gd name="T63" fmla="*/ 9 h 305"/>
                  <a:gd name="T64" fmla="*/ 107 w 113"/>
                  <a:gd name="T65" fmla="*/ 5 h 305"/>
                  <a:gd name="T66" fmla="*/ 113 w 113"/>
                  <a:gd name="T67" fmla="*/ 0 h 305"/>
                  <a:gd name="T68" fmla="*/ 113 w 113"/>
                  <a:gd name="T69" fmla="*/ 305 h 305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13"/>
                  <a:gd name="T106" fmla="*/ 0 h 305"/>
                  <a:gd name="T107" fmla="*/ 113 w 113"/>
                  <a:gd name="T108" fmla="*/ 305 h 305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13" h="305">
                    <a:moveTo>
                      <a:pt x="113" y="305"/>
                    </a:moveTo>
                    <a:lnTo>
                      <a:pt x="107" y="300"/>
                    </a:lnTo>
                    <a:lnTo>
                      <a:pt x="102" y="296"/>
                    </a:lnTo>
                    <a:lnTo>
                      <a:pt x="96" y="294"/>
                    </a:lnTo>
                    <a:lnTo>
                      <a:pt x="90" y="291"/>
                    </a:lnTo>
                    <a:lnTo>
                      <a:pt x="82" y="289"/>
                    </a:lnTo>
                    <a:lnTo>
                      <a:pt x="75" y="287"/>
                    </a:lnTo>
                    <a:lnTo>
                      <a:pt x="67" y="285"/>
                    </a:lnTo>
                    <a:lnTo>
                      <a:pt x="58" y="283"/>
                    </a:lnTo>
                    <a:lnTo>
                      <a:pt x="48" y="282"/>
                    </a:lnTo>
                    <a:lnTo>
                      <a:pt x="39" y="281"/>
                    </a:lnTo>
                    <a:lnTo>
                      <a:pt x="29" y="279"/>
                    </a:lnTo>
                    <a:lnTo>
                      <a:pt x="21" y="277"/>
                    </a:lnTo>
                    <a:lnTo>
                      <a:pt x="12" y="274"/>
                    </a:lnTo>
                    <a:lnTo>
                      <a:pt x="6" y="269"/>
                    </a:lnTo>
                    <a:lnTo>
                      <a:pt x="1" y="263"/>
                    </a:lnTo>
                    <a:lnTo>
                      <a:pt x="0" y="255"/>
                    </a:lnTo>
                    <a:lnTo>
                      <a:pt x="0" y="50"/>
                    </a:lnTo>
                    <a:lnTo>
                      <a:pt x="1" y="43"/>
                    </a:lnTo>
                    <a:lnTo>
                      <a:pt x="6" y="36"/>
                    </a:lnTo>
                    <a:lnTo>
                      <a:pt x="12" y="31"/>
                    </a:lnTo>
                    <a:lnTo>
                      <a:pt x="21" y="28"/>
                    </a:lnTo>
                    <a:lnTo>
                      <a:pt x="29" y="26"/>
                    </a:lnTo>
                    <a:lnTo>
                      <a:pt x="39" y="25"/>
                    </a:lnTo>
                    <a:lnTo>
                      <a:pt x="48" y="22"/>
                    </a:lnTo>
                    <a:lnTo>
                      <a:pt x="58" y="21"/>
                    </a:lnTo>
                    <a:lnTo>
                      <a:pt x="67" y="19"/>
                    </a:lnTo>
                    <a:lnTo>
                      <a:pt x="75" y="18"/>
                    </a:lnTo>
                    <a:lnTo>
                      <a:pt x="82" y="17"/>
                    </a:lnTo>
                    <a:lnTo>
                      <a:pt x="90" y="14"/>
                    </a:lnTo>
                    <a:lnTo>
                      <a:pt x="96" y="12"/>
                    </a:lnTo>
                    <a:lnTo>
                      <a:pt x="102" y="9"/>
                    </a:lnTo>
                    <a:lnTo>
                      <a:pt x="107" y="5"/>
                    </a:lnTo>
                    <a:lnTo>
                      <a:pt x="113" y="0"/>
                    </a:lnTo>
                    <a:lnTo>
                      <a:pt x="113" y="305"/>
                    </a:lnTo>
                    <a:close/>
                  </a:path>
                </a:pathLst>
              </a:custGeom>
              <a:solidFill>
                <a:srgbClr val="66001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9" name="Freeform 119"/>
              <p:cNvSpPr>
                <a:spLocks/>
              </p:cNvSpPr>
              <p:nvPr/>
            </p:nvSpPr>
            <p:spPr bwMode="auto">
              <a:xfrm>
                <a:off x="440" y="963"/>
                <a:ext cx="57" cy="29"/>
              </a:xfrm>
              <a:custGeom>
                <a:avLst/>
                <a:gdLst>
                  <a:gd name="T0" fmla="*/ 0 w 57"/>
                  <a:gd name="T1" fmla="*/ 8 h 29"/>
                  <a:gd name="T2" fmla="*/ 0 w 57"/>
                  <a:gd name="T3" fmla="*/ 8 h 29"/>
                  <a:gd name="T4" fmla="*/ 9 w 57"/>
                  <a:gd name="T5" fmla="*/ 10 h 29"/>
                  <a:gd name="T6" fmla="*/ 17 w 57"/>
                  <a:gd name="T7" fmla="*/ 12 h 29"/>
                  <a:gd name="T8" fmla="*/ 24 w 57"/>
                  <a:gd name="T9" fmla="*/ 13 h 29"/>
                  <a:gd name="T10" fmla="*/ 30 w 57"/>
                  <a:gd name="T11" fmla="*/ 16 h 29"/>
                  <a:gd name="T12" fmla="*/ 37 w 57"/>
                  <a:gd name="T13" fmla="*/ 19 h 29"/>
                  <a:gd name="T14" fmla="*/ 43 w 57"/>
                  <a:gd name="T15" fmla="*/ 21 h 29"/>
                  <a:gd name="T16" fmla="*/ 46 w 57"/>
                  <a:gd name="T17" fmla="*/ 25 h 29"/>
                  <a:gd name="T18" fmla="*/ 52 w 57"/>
                  <a:gd name="T19" fmla="*/ 29 h 29"/>
                  <a:gd name="T20" fmla="*/ 57 w 57"/>
                  <a:gd name="T21" fmla="*/ 24 h 29"/>
                  <a:gd name="T22" fmla="*/ 51 w 57"/>
                  <a:gd name="T23" fmla="*/ 17 h 29"/>
                  <a:gd name="T24" fmla="*/ 45 w 57"/>
                  <a:gd name="T25" fmla="*/ 13 h 29"/>
                  <a:gd name="T26" fmla="*/ 39 w 57"/>
                  <a:gd name="T27" fmla="*/ 11 h 29"/>
                  <a:gd name="T28" fmla="*/ 33 w 57"/>
                  <a:gd name="T29" fmla="*/ 8 h 29"/>
                  <a:gd name="T30" fmla="*/ 24 w 57"/>
                  <a:gd name="T31" fmla="*/ 6 h 29"/>
                  <a:gd name="T32" fmla="*/ 17 w 57"/>
                  <a:gd name="T33" fmla="*/ 4 h 29"/>
                  <a:gd name="T34" fmla="*/ 9 w 57"/>
                  <a:gd name="T35" fmla="*/ 2 h 29"/>
                  <a:gd name="T36" fmla="*/ 0 w 57"/>
                  <a:gd name="T37" fmla="*/ 0 h 29"/>
                  <a:gd name="T38" fmla="*/ 0 w 57"/>
                  <a:gd name="T39" fmla="*/ 0 h 29"/>
                  <a:gd name="T40" fmla="*/ 0 w 57"/>
                  <a:gd name="T41" fmla="*/ 8 h 2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57"/>
                  <a:gd name="T64" fmla="*/ 0 h 29"/>
                  <a:gd name="T65" fmla="*/ 57 w 57"/>
                  <a:gd name="T66" fmla="*/ 29 h 29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57" h="29">
                    <a:moveTo>
                      <a:pt x="0" y="8"/>
                    </a:moveTo>
                    <a:lnTo>
                      <a:pt x="0" y="8"/>
                    </a:lnTo>
                    <a:lnTo>
                      <a:pt x="9" y="10"/>
                    </a:lnTo>
                    <a:lnTo>
                      <a:pt x="17" y="12"/>
                    </a:lnTo>
                    <a:lnTo>
                      <a:pt x="24" y="13"/>
                    </a:lnTo>
                    <a:lnTo>
                      <a:pt x="30" y="16"/>
                    </a:lnTo>
                    <a:lnTo>
                      <a:pt x="37" y="19"/>
                    </a:lnTo>
                    <a:lnTo>
                      <a:pt x="43" y="21"/>
                    </a:lnTo>
                    <a:lnTo>
                      <a:pt x="46" y="25"/>
                    </a:lnTo>
                    <a:lnTo>
                      <a:pt x="52" y="29"/>
                    </a:lnTo>
                    <a:lnTo>
                      <a:pt x="57" y="24"/>
                    </a:lnTo>
                    <a:lnTo>
                      <a:pt x="51" y="17"/>
                    </a:lnTo>
                    <a:lnTo>
                      <a:pt x="45" y="13"/>
                    </a:lnTo>
                    <a:lnTo>
                      <a:pt x="39" y="11"/>
                    </a:lnTo>
                    <a:lnTo>
                      <a:pt x="33" y="8"/>
                    </a:lnTo>
                    <a:lnTo>
                      <a:pt x="24" y="6"/>
                    </a:lnTo>
                    <a:lnTo>
                      <a:pt x="17" y="4"/>
                    </a:lnTo>
                    <a:lnTo>
                      <a:pt x="9" y="2"/>
                    </a:lnTo>
                    <a:lnTo>
                      <a:pt x="0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0" name="Freeform 120"/>
              <p:cNvSpPr>
                <a:spLocks/>
              </p:cNvSpPr>
              <p:nvPr/>
            </p:nvSpPr>
            <p:spPr bwMode="auto">
              <a:xfrm>
                <a:off x="377" y="939"/>
                <a:ext cx="63" cy="32"/>
              </a:xfrm>
              <a:custGeom>
                <a:avLst/>
                <a:gdLst>
                  <a:gd name="T0" fmla="*/ 0 w 63"/>
                  <a:gd name="T1" fmla="*/ 0 h 32"/>
                  <a:gd name="T2" fmla="*/ 0 w 63"/>
                  <a:gd name="T3" fmla="*/ 0 h 32"/>
                  <a:gd name="T4" fmla="*/ 3 w 63"/>
                  <a:gd name="T5" fmla="*/ 9 h 32"/>
                  <a:gd name="T6" fmla="*/ 9 w 63"/>
                  <a:gd name="T7" fmla="*/ 17 h 32"/>
                  <a:gd name="T8" fmla="*/ 16 w 63"/>
                  <a:gd name="T9" fmla="*/ 23 h 32"/>
                  <a:gd name="T10" fmla="*/ 24 w 63"/>
                  <a:gd name="T11" fmla="*/ 26 h 32"/>
                  <a:gd name="T12" fmla="*/ 34 w 63"/>
                  <a:gd name="T13" fmla="*/ 28 h 32"/>
                  <a:gd name="T14" fmla="*/ 44 w 63"/>
                  <a:gd name="T15" fmla="*/ 30 h 32"/>
                  <a:gd name="T16" fmla="*/ 53 w 63"/>
                  <a:gd name="T17" fmla="*/ 31 h 32"/>
                  <a:gd name="T18" fmla="*/ 63 w 63"/>
                  <a:gd name="T19" fmla="*/ 32 h 32"/>
                  <a:gd name="T20" fmla="*/ 63 w 63"/>
                  <a:gd name="T21" fmla="*/ 24 h 32"/>
                  <a:gd name="T22" fmla="*/ 53 w 63"/>
                  <a:gd name="T23" fmla="*/ 23 h 32"/>
                  <a:gd name="T24" fmla="*/ 44 w 63"/>
                  <a:gd name="T25" fmla="*/ 22 h 32"/>
                  <a:gd name="T26" fmla="*/ 34 w 63"/>
                  <a:gd name="T27" fmla="*/ 21 h 32"/>
                  <a:gd name="T28" fmla="*/ 27 w 63"/>
                  <a:gd name="T29" fmla="*/ 18 h 32"/>
                  <a:gd name="T30" fmla="*/ 18 w 63"/>
                  <a:gd name="T31" fmla="*/ 15 h 32"/>
                  <a:gd name="T32" fmla="*/ 13 w 63"/>
                  <a:gd name="T33" fmla="*/ 12 h 32"/>
                  <a:gd name="T34" fmla="*/ 10 w 63"/>
                  <a:gd name="T35" fmla="*/ 6 h 32"/>
                  <a:gd name="T36" fmla="*/ 10 w 63"/>
                  <a:gd name="T37" fmla="*/ 0 h 32"/>
                  <a:gd name="T38" fmla="*/ 10 w 63"/>
                  <a:gd name="T39" fmla="*/ 0 h 32"/>
                  <a:gd name="T40" fmla="*/ 0 w 63"/>
                  <a:gd name="T41" fmla="*/ 0 h 3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63"/>
                  <a:gd name="T64" fmla="*/ 0 h 32"/>
                  <a:gd name="T65" fmla="*/ 63 w 63"/>
                  <a:gd name="T66" fmla="*/ 32 h 32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63" h="32">
                    <a:moveTo>
                      <a:pt x="0" y="0"/>
                    </a:moveTo>
                    <a:lnTo>
                      <a:pt x="0" y="0"/>
                    </a:lnTo>
                    <a:lnTo>
                      <a:pt x="3" y="9"/>
                    </a:lnTo>
                    <a:lnTo>
                      <a:pt x="9" y="17"/>
                    </a:lnTo>
                    <a:lnTo>
                      <a:pt x="16" y="23"/>
                    </a:lnTo>
                    <a:lnTo>
                      <a:pt x="24" y="26"/>
                    </a:lnTo>
                    <a:lnTo>
                      <a:pt x="34" y="28"/>
                    </a:lnTo>
                    <a:lnTo>
                      <a:pt x="44" y="30"/>
                    </a:lnTo>
                    <a:lnTo>
                      <a:pt x="53" y="31"/>
                    </a:lnTo>
                    <a:lnTo>
                      <a:pt x="63" y="32"/>
                    </a:lnTo>
                    <a:lnTo>
                      <a:pt x="63" y="24"/>
                    </a:lnTo>
                    <a:lnTo>
                      <a:pt x="53" y="23"/>
                    </a:lnTo>
                    <a:lnTo>
                      <a:pt x="44" y="22"/>
                    </a:lnTo>
                    <a:lnTo>
                      <a:pt x="34" y="21"/>
                    </a:lnTo>
                    <a:lnTo>
                      <a:pt x="27" y="18"/>
                    </a:lnTo>
                    <a:lnTo>
                      <a:pt x="18" y="15"/>
                    </a:lnTo>
                    <a:lnTo>
                      <a:pt x="13" y="12"/>
                    </a:lnTo>
                    <a:lnTo>
                      <a:pt x="10" y="6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1" name="Freeform 121"/>
              <p:cNvSpPr>
                <a:spLocks/>
              </p:cNvSpPr>
              <p:nvPr/>
            </p:nvSpPr>
            <p:spPr bwMode="auto">
              <a:xfrm>
                <a:off x="377" y="734"/>
                <a:ext cx="10" cy="205"/>
              </a:xfrm>
              <a:custGeom>
                <a:avLst/>
                <a:gdLst>
                  <a:gd name="T0" fmla="*/ 0 w 10"/>
                  <a:gd name="T1" fmla="*/ 0 h 205"/>
                  <a:gd name="T2" fmla="*/ 0 w 10"/>
                  <a:gd name="T3" fmla="*/ 0 h 205"/>
                  <a:gd name="T4" fmla="*/ 0 w 10"/>
                  <a:gd name="T5" fmla="*/ 205 h 205"/>
                  <a:gd name="T6" fmla="*/ 10 w 10"/>
                  <a:gd name="T7" fmla="*/ 205 h 205"/>
                  <a:gd name="T8" fmla="*/ 10 w 10"/>
                  <a:gd name="T9" fmla="*/ 0 h 205"/>
                  <a:gd name="T10" fmla="*/ 10 w 10"/>
                  <a:gd name="T11" fmla="*/ 0 h 205"/>
                  <a:gd name="T12" fmla="*/ 0 w 10"/>
                  <a:gd name="T13" fmla="*/ 0 h 20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"/>
                  <a:gd name="T22" fmla="*/ 0 h 205"/>
                  <a:gd name="T23" fmla="*/ 10 w 10"/>
                  <a:gd name="T24" fmla="*/ 205 h 20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" h="205">
                    <a:moveTo>
                      <a:pt x="0" y="0"/>
                    </a:moveTo>
                    <a:lnTo>
                      <a:pt x="0" y="0"/>
                    </a:lnTo>
                    <a:lnTo>
                      <a:pt x="0" y="205"/>
                    </a:lnTo>
                    <a:lnTo>
                      <a:pt x="10" y="205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2" name="Freeform 122"/>
              <p:cNvSpPr>
                <a:spLocks/>
              </p:cNvSpPr>
              <p:nvPr/>
            </p:nvSpPr>
            <p:spPr bwMode="auto">
              <a:xfrm>
                <a:off x="377" y="701"/>
                <a:ext cx="63" cy="33"/>
              </a:xfrm>
              <a:custGeom>
                <a:avLst/>
                <a:gdLst>
                  <a:gd name="T0" fmla="*/ 63 w 63"/>
                  <a:gd name="T1" fmla="*/ 0 h 33"/>
                  <a:gd name="T2" fmla="*/ 63 w 63"/>
                  <a:gd name="T3" fmla="*/ 0 h 33"/>
                  <a:gd name="T4" fmla="*/ 53 w 63"/>
                  <a:gd name="T5" fmla="*/ 1 h 33"/>
                  <a:gd name="T6" fmla="*/ 44 w 63"/>
                  <a:gd name="T7" fmla="*/ 4 h 33"/>
                  <a:gd name="T8" fmla="*/ 34 w 63"/>
                  <a:gd name="T9" fmla="*/ 5 h 33"/>
                  <a:gd name="T10" fmla="*/ 24 w 63"/>
                  <a:gd name="T11" fmla="*/ 8 h 33"/>
                  <a:gd name="T12" fmla="*/ 16 w 63"/>
                  <a:gd name="T13" fmla="*/ 10 h 33"/>
                  <a:gd name="T14" fmla="*/ 9 w 63"/>
                  <a:gd name="T15" fmla="*/ 17 h 33"/>
                  <a:gd name="T16" fmla="*/ 3 w 63"/>
                  <a:gd name="T17" fmla="*/ 24 h 33"/>
                  <a:gd name="T18" fmla="*/ 0 w 63"/>
                  <a:gd name="T19" fmla="*/ 33 h 33"/>
                  <a:gd name="T20" fmla="*/ 10 w 63"/>
                  <a:gd name="T21" fmla="*/ 33 h 33"/>
                  <a:gd name="T22" fmla="*/ 10 w 63"/>
                  <a:gd name="T23" fmla="*/ 27 h 33"/>
                  <a:gd name="T24" fmla="*/ 13 w 63"/>
                  <a:gd name="T25" fmla="*/ 22 h 33"/>
                  <a:gd name="T26" fmla="*/ 18 w 63"/>
                  <a:gd name="T27" fmla="*/ 18 h 33"/>
                  <a:gd name="T28" fmla="*/ 27 w 63"/>
                  <a:gd name="T29" fmla="*/ 15 h 33"/>
                  <a:gd name="T30" fmla="*/ 34 w 63"/>
                  <a:gd name="T31" fmla="*/ 13 h 33"/>
                  <a:gd name="T32" fmla="*/ 44 w 63"/>
                  <a:gd name="T33" fmla="*/ 11 h 33"/>
                  <a:gd name="T34" fmla="*/ 53 w 63"/>
                  <a:gd name="T35" fmla="*/ 9 h 33"/>
                  <a:gd name="T36" fmla="*/ 63 w 63"/>
                  <a:gd name="T37" fmla="*/ 8 h 33"/>
                  <a:gd name="T38" fmla="*/ 63 w 63"/>
                  <a:gd name="T39" fmla="*/ 8 h 33"/>
                  <a:gd name="T40" fmla="*/ 63 w 63"/>
                  <a:gd name="T41" fmla="*/ 0 h 3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63"/>
                  <a:gd name="T64" fmla="*/ 0 h 33"/>
                  <a:gd name="T65" fmla="*/ 63 w 63"/>
                  <a:gd name="T66" fmla="*/ 33 h 3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63" h="33">
                    <a:moveTo>
                      <a:pt x="63" y="0"/>
                    </a:moveTo>
                    <a:lnTo>
                      <a:pt x="63" y="0"/>
                    </a:lnTo>
                    <a:lnTo>
                      <a:pt x="53" y="1"/>
                    </a:lnTo>
                    <a:lnTo>
                      <a:pt x="44" y="4"/>
                    </a:lnTo>
                    <a:lnTo>
                      <a:pt x="34" y="5"/>
                    </a:lnTo>
                    <a:lnTo>
                      <a:pt x="24" y="8"/>
                    </a:lnTo>
                    <a:lnTo>
                      <a:pt x="16" y="10"/>
                    </a:lnTo>
                    <a:lnTo>
                      <a:pt x="9" y="17"/>
                    </a:lnTo>
                    <a:lnTo>
                      <a:pt x="3" y="24"/>
                    </a:lnTo>
                    <a:lnTo>
                      <a:pt x="0" y="33"/>
                    </a:lnTo>
                    <a:lnTo>
                      <a:pt x="10" y="33"/>
                    </a:lnTo>
                    <a:lnTo>
                      <a:pt x="10" y="27"/>
                    </a:lnTo>
                    <a:lnTo>
                      <a:pt x="13" y="22"/>
                    </a:lnTo>
                    <a:lnTo>
                      <a:pt x="18" y="18"/>
                    </a:lnTo>
                    <a:lnTo>
                      <a:pt x="27" y="15"/>
                    </a:lnTo>
                    <a:lnTo>
                      <a:pt x="34" y="13"/>
                    </a:lnTo>
                    <a:lnTo>
                      <a:pt x="44" y="11"/>
                    </a:lnTo>
                    <a:lnTo>
                      <a:pt x="53" y="9"/>
                    </a:lnTo>
                    <a:lnTo>
                      <a:pt x="63" y="8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" name="Freeform 123"/>
              <p:cNvSpPr>
                <a:spLocks/>
              </p:cNvSpPr>
              <p:nvPr/>
            </p:nvSpPr>
            <p:spPr bwMode="auto">
              <a:xfrm>
                <a:off x="440" y="672"/>
                <a:ext cx="60" cy="37"/>
              </a:xfrm>
              <a:custGeom>
                <a:avLst/>
                <a:gdLst>
                  <a:gd name="T0" fmla="*/ 60 w 60"/>
                  <a:gd name="T1" fmla="*/ 12 h 37"/>
                  <a:gd name="T2" fmla="*/ 52 w 60"/>
                  <a:gd name="T3" fmla="*/ 9 h 37"/>
                  <a:gd name="T4" fmla="*/ 46 w 60"/>
                  <a:gd name="T5" fmla="*/ 13 h 37"/>
                  <a:gd name="T6" fmla="*/ 43 w 60"/>
                  <a:gd name="T7" fmla="*/ 17 h 37"/>
                  <a:gd name="T8" fmla="*/ 37 w 60"/>
                  <a:gd name="T9" fmla="*/ 20 h 37"/>
                  <a:gd name="T10" fmla="*/ 30 w 60"/>
                  <a:gd name="T11" fmla="*/ 22 h 37"/>
                  <a:gd name="T12" fmla="*/ 24 w 60"/>
                  <a:gd name="T13" fmla="*/ 25 h 37"/>
                  <a:gd name="T14" fmla="*/ 17 w 60"/>
                  <a:gd name="T15" fmla="*/ 26 h 37"/>
                  <a:gd name="T16" fmla="*/ 9 w 60"/>
                  <a:gd name="T17" fmla="*/ 27 h 37"/>
                  <a:gd name="T18" fmla="*/ 0 w 60"/>
                  <a:gd name="T19" fmla="*/ 29 h 37"/>
                  <a:gd name="T20" fmla="*/ 0 w 60"/>
                  <a:gd name="T21" fmla="*/ 37 h 37"/>
                  <a:gd name="T22" fmla="*/ 9 w 60"/>
                  <a:gd name="T23" fmla="*/ 35 h 37"/>
                  <a:gd name="T24" fmla="*/ 17 w 60"/>
                  <a:gd name="T25" fmla="*/ 34 h 37"/>
                  <a:gd name="T26" fmla="*/ 24 w 60"/>
                  <a:gd name="T27" fmla="*/ 33 h 37"/>
                  <a:gd name="T28" fmla="*/ 33 w 60"/>
                  <a:gd name="T29" fmla="*/ 30 h 37"/>
                  <a:gd name="T30" fmla="*/ 39 w 60"/>
                  <a:gd name="T31" fmla="*/ 27 h 37"/>
                  <a:gd name="T32" fmla="*/ 45 w 60"/>
                  <a:gd name="T33" fmla="*/ 25 h 37"/>
                  <a:gd name="T34" fmla="*/ 51 w 60"/>
                  <a:gd name="T35" fmla="*/ 21 h 37"/>
                  <a:gd name="T36" fmla="*/ 57 w 60"/>
                  <a:gd name="T37" fmla="*/ 15 h 37"/>
                  <a:gd name="T38" fmla="*/ 50 w 60"/>
                  <a:gd name="T39" fmla="*/ 12 h 37"/>
                  <a:gd name="T40" fmla="*/ 60 w 60"/>
                  <a:gd name="T41" fmla="*/ 12 h 37"/>
                  <a:gd name="T42" fmla="*/ 60 w 60"/>
                  <a:gd name="T43" fmla="*/ 0 h 37"/>
                  <a:gd name="T44" fmla="*/ 52 w 60"/>
                  <a:gd name="T45" fmla="*/ 9 h 37"/>
                  <a:gd name="T46" fmla="*/ 60 w 60"/>
                  <a:gd name="T47" fmla="*/ 12 h 37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60"/>
                  <a:gd name="T73" fmla="*/ 0 h 37"/>
                  <a:gd name="T74" fmla="*/ 60 w 60"/>
                  <a:gd name="T75" fmla="*/ 37 h 37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60" h="37">
                    <a:moveTo>
                      <a:pt x="60" y="12"/>
                    </a:moveTo>
                    <a:lnTo>
                      <a:pt x="52" y="9"/>
                    </a:lnTo>
                    <a:lnTo>
                      <a:pt x="46" y="13"/>
                    </a:lnTo>
                    <a:lnTo>
                      <a:pt x="43" y="17"/>
                    </a:lnTo>
                    <a:lnTo>
                      <a:pt x="37" y="20"/>
                    </a:lnTo>
                    <a:lnTo>
                      <a:pt x="30" y="22"/>
                    </a:lnTo>
                    <a:lnTo>
                      <a:pt x="24" y="25"/>
                    </a:lnTo>
                    <a:lnTo>
                      <a:pt x="17" y="26"/>
                    </a:lnTo>
                    <a:lnTo>
                      <a:pt x="9" y="27"/>
                    </a:lnTo>
                    <a:lnTo>
                      <a:pt x="0" y="29"/>
                    </a:lnTo>
                    <a:lnTo>
                      <a:pt x="0" y="37"/>
                    </a:lnTo>
                    <a:lnTo>
                      <a:pt x="9" y="35"/>
                    </a:lnTo>
                    <a:lnTo>
                      <a:pt x="17" y="34"/>
                    </a:lnTo>
                    <a:lnTo>
                      <a:pt x="24" y="33"/>
                    </a:lnTo>
                    <a:lnTo>
                      <a:pt x="33" y="30"/>
                    </a:lnTo>
                    <a:lnTo>
                      <a:pt x="39" y="27"/>
                    </a:lnTo>
                    <a:lnTo>
                      <a:pt x="45" y="25"/>
                    </a:lnTo>
                    <a:lnTo>
                      <a:pt x="51" y="21"/>
                    </a:lnTo>
                    <a:lnTo>
                      <a:pt x="57" y="15"/>
                    </a:lnTo>
                    <a:lnTo>
                      <a:pt x="50" y="12"/>
                    </a:lnTo>
                    <a:lnTo>
                      <a:pt x="60" y="12"/>
                    </a:lnTo>
                    <a:lnTo>
                      <a:pt x="60" y="0"/>
                    </a:lnTo>
                    <a:lnTo>
                      <a:pt x="52" y="9"/>
                    </a:lnTo>
                    <a:lnTo>
                      <a:pt x="60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" name="Freeform 124"/>
              <p:cNvSpPr>
                <a:spLocks/>
              </p:cNvSpPr>
              <p:nvPr/>
            </p:nvSpPr>
            <p:spPr bwMode="auto">
              <a:xfrm>
                <a:off x="490" y="684"/>
                <a:ext cx="10" cy="317"/>
              </a:xfrm>
              <a:custGeom>
                <a:avLst/>
                <a:gdLst>
                  <a:gd name="T0" fmla="*/ 2 w 10"/>
                  <a:gd name="T1" fmla="*/ 308 h 317"/>
                  <a:gd name="T2" fmla="*/ 10 w 10"/>
                  <a:gd name="T3" fmla="*/ 305 h 317"/>
                  <a:gd name="T4" fmla="*/ 10 w 10"/>
                  <a:gd name="T5" fmla="*/ 0 h 317"/>
                  <a:gd name="T6" fmla="*/ 0 w 10"/>
                  <a:gd name="T7" fmla="*/ 0 h 317"/>
                  <a:gd name="T8" fmla="*/ 0 w 10"/>
                  <a:gd name="T9" fmla="*/ 305 h 317"/>
                  <a:gd name="T10" fmla="*/ 7 w 10"/>
                  <a:gd name="T11" fmla="*/ 303 h 317"/>
                  <a:gd name="T12" fmla="*/ 2 w 10"/>
                  <a:gd name="T13" fmla="*/ 308 h 317"/>
                  <a:gd name="T14" fmla="*/ 10 w 10"/>
                  <a:gd name="T15" fmla="*/ 317 h 317"/>
                  <a:gd name="T16" fmla="*/ 10 w 10"/>
                  <a:gd name="T17" fmla="*/ 305 h 317"/>
                  <a:gd name="T18" fmla="*/ 2 w 10"/>
                  <a:gd name="T19" fmla="*/ 308 h 31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317"/>
                  <a:gd name="T32" fmla="*/ 10 w 10"/>
                  <a:gd name="T33" fmla="*/ 317 h 31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317">
                    <a:moveTo>
                      <a:pt x="2" y="308"/>
                    </a:moveTo>
                    <a:lnTo>
                      <a:pt x="10" y="305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305"/>
                    </a:lnTo>
                    <a:lnTo>
                      <a:pt x="7" y="303"/>
                    </a:lnTo>
                    <a:lnTo>
                      <a:pt x="2" y="308"/>
                    </a:lnTo>
                    <a:lnTo>
                      <a:pt x="10" y="317"/>
                    </a:lnTo>
                    <a:lnTo>
                      <a:pt x="10" y="305"/>
                    </a:lnTo>
                    <a:lnTo>
                      <a:pt x="2" y="30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5" name="Rectangle 125"/>
              <p:cNvSpPr>
                <a:spLocks noChangeArrowheads="1"/>
              </p:cNvSpPr>
              <p:nvPr/>
            </p:nvSpPr>
            <p:spPr bwMode="auto">
              <a:xfrm>
                <a:off x="599" y="775"/>
                <a:ext cx="1824" cy="295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6" name="Freeform 126"/>
              <p:cNvSpPr>
                <a:spLocks/>
              </p:cNvSpPr>
              <p:nvPr/>
            </p:nvSpPr>
            <p:spPr bwMode="auto">
              <a:xfrm>
                <a:off x="2418" y="769"/>
                <a:ext cx="9" cy="2963"/>
              </a:xfrm>
              <a:custGeom>
                <a:avLst/>
                <a:gdLst>
                  <a:gd name="T0" fmla="*/ 5 w 9"/>
                  <a:gd name="T1" fmla="*/ 11 h 2963"/>
                  <a:gd name="T2" fmla="*/ 0 w 9"/>
                  <a:gd name="T3" fmla="*/ 6 h 2963"/>
                  <a:gd name="T4" fmla="*/ 0 w 9"/>
                  <a:gd name="T5" fmla="*/ 2963 h 2963"/>
                  <a:gd name="T6" fmla="*/ 9 w 9"/>
                  <a:gd name="T7" fmla="*/ 2963 h 2963"/>
                  <a:gd name="T8" fmla="*/ 9 w 9"/>
                  <a:gd name="T9" fmla="*/ 6 h 2963"/>
                  <a:gd name="T10" fmla="*/ 5 w 9"/>
                  <a:gd name="T11" fmla="*/ 0 h 2963"/>
                  <a:gd name="T12" fmla="*/ 9 w 9"/>
                  <a:gd name="T13" fmla="*/ 6 h 2963"/>
                  <a:gd name="T14" fmla="*/ 9 w 9"/>
                  <a:gd name="T15" fmla="*/ 0 h 2963"/>
                  <a:gd name="T16" fmla="*/ 5 w 9"/>
                  <a:gd name="T17" fmla="*/ 0 h 2963"/>
                  <a:gd name="T18" fmla="*/ 5 w 9"/>
                  <a:gd name="T19" fmla="*/ 11 h 296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2963"/>
                  <a:gd name="T32" fmla="*/ 9 w 9"/>
                  <a:gd name="T33" fmla="*/ 2963 h 296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2963">
                    <a:moveTo>
                      <a:pt x="5" y="11"/>
                    </a:moveTo>
                    <a:lnTo>
                      <a:pt x="0" y="6"/>
                    </a:lnTo>
                    <a:lnTo>
                      <a:pt x="0" y="2963"/>
                    </a:lnTo>
                    <a:lnTo>
                      <a:pt x="9" y="2963"/>
                    </a:lnTo>
                    <a:lnTo>
                      <a:pt x="9" y="6"/>
                    </a:lnTo>
                    <a:lnTo>
                      <a:pt x="5" y="0"/>
                    </a:lnTo>
                    <a:lnTo>
                      <a:pt x="9" y="6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5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7" name="Freeform 127"/>
              <p:cNvSpPr>
                <a:spLocks/>
              </p:cNvSpPr>
              <p:nvPr/>
            </p:nvSpPr>
            <p:spPr bwMode="auto">
              <a:xfrm>
                <a:off x="594" y="769"/>
                <a:ext cx="1829" cy="11"/>
              </a:xfrm>
              <a:custGeom>
                <a:avLst/>
                <a:gdLst>
                  <a:gd name="T0" fmla="*/ 10 w 1829"/>
                  <a:gd name="T1" fmla="*/ 6 h 11"/>
                  <a:gd name="T2" fmla="*/ 5 w 1829"/>
                  <a:gd name="T3" fmla="*/ 11 h 11"/>
                  <a:gd name="T4" fmla="*/ 1829 w 1829"/>
                  <a:gd name="T5" fmla="*/ 11 h 11"/>
                  <a:gd name="T6" fmla="*/ 1829 w 1829"/>
                  <a:gd name="T7" fmla="*/ 0 h 11"/>
                  <a:gd name="T8" fmla="*/ 5 w 1829"/>
                  <a:gd name="T9" fmla="*/ 0 h 11"/>
                  <a:gd name="T10" fmla="*/ 0 w 1829"/>
                  <a:gd name="T11" fmla="*/ 6 h 11"/>
                  <a:gd name="T12" fmla="*/ 5 w 1829"/>
                  <a:gd name="T13" fmla="*/ 0 h 11"/>
                  <a:gd name="T14" fmla="*/ 0 w 1829"/>
                  <a:gd name="T15" fmla="*/ 0 h 11"/>
                  <a:gd name="T16" fmla="*/ 0 w 1829"/>
                  <a:gd name="T17" fmla="*/ 6 h 11"/>
                  <a:gd name="T18" fmla="*/ 10 w 1829"/>
                  <a:gd name="T19" fmla="*/ 6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829"/>
                  <a:gd name="T31" fmla="*/ 0 h 11"/>
                  <a:gd name="T32" fmla="*/ 1829 w 1829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829" h="11">
                    <a:moveTo>
                      <a:pt x="10" y="6"/>
                    </a:moveTo>
                    <a:lnTo>
                      <a:pt x="5" y="11"/>
                    </a:lnTo>
                    <a:lnTo>
                      <a:pt x="1829" y="11"/>
                    </a:lnTo>
                    <a:lnTo>
                      <a:pt x="1829" y="0"/>
                    </a:lnTo>
                    <a:lnTo>
                      <a:pt x="5" y="0"/>
                    </a:lnTo>
                    <a:lnTo>
                      <a:pt x="0" y="6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1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8" name="Freeform 128"/>
              <p:cNvSpPr>
                <a:spLocks/>
              </p:cNvSpPr>
              <p:nvPr/>
            </p:nvSpPr>
            <p:spPr bwMode="auto">
              <a:xfrm>
                <a:off x="594" y="775"/>
                <a:ext cx="10" cy="2963"/>
              </a:xfrm>
              <a:custGeom>
                <a:avLst/>
                <a:gdLst>
                  <a:gd name="T0" fmla="*/ 5 w 10"/>
                  <a:gd name="T1" fmla="*/ 2952 h 2963"/>
                  <a:gd name="T2" fmla="*/ 10 w 10"/>
                  <a:gd name="T3" fmla="*/ 2957 h 2963"/>
                  <a:gd name="T4" fmla="*/ 10 w 10"/>
                  <a:gd name="T5" fmla="*/ 0 h 2963"/>
                  <a:gd name="T6" fmla="*/ 0 w 10"/>
                  <a:gd name="T7" fmla="*/ 0 h 2963"/>
                  <a:gd name="T8" fmla="*/ 0 w 10"/>
                  <a:gd name="T9" fmla="*/ 2957 h 2963"/>
                  <a:gd name="T10" fmla="*/ 5 w 10"/>
                  <a:gd name="T11" fmla="*/ 2963 h 2963"/>
                  <a:gd name="T12" fmla="*/ 0 w 10"/>
                  <a:gd name="T13" fmla="*/ 2957 h 2963"/>
                  <a:gd name="T14" fmla="*/ 0 w 10"/>
                  <a:gd name="T15" fmla="*/ 2963 h 2963"/>
                  <a:gd name="T16" fmla="*/ 5 w 10"/>
                  <a:gd name="T17" fmla="*/ 2963 h 2963"/>
                  <a:gd name="T18" fmla="*/ 5 w 10"/>
                  <a:gd name="T19" fmla="*/ 2952 h 296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2963"/>
                  <a:gd name="T32" fmla="*/ 10 w 10"/>
                  <a:gd name="T33" fmla="*/ 2963 h 296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2963">
                    <a:moveTo>
                      <a:pt x="5" y="2952"/>
                    </a:moveTo>
                    <a:lnTo>
                      <a:pt x="10" y="2957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2957"/>
                    </a:lnTo>
                    <a:lnTo>
                      <a:pt x="5" y="2963"/>
                    </a:lnTo>
                    <a:lnTo>
                      <a:pt x="0" y="2957"/>
                    </a:lnTo>
                    <a:lnTo>
                      <a:pt x="0" y="2963"/>
                    </a:lnTo>
                    <a:lnTo>
                      <a:pt x="5" y="2963"/>
                    </a:lnTo>
                    <a:lnTo>
                      <a:pt x="5" y="29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9" name="Freeform 129"/>
              <p:cNvSpPr>
                <a:spLocks/>
              </p:cNvSpPr>
              <p:nvPr/>
            </p:nvSpPr>
            <p:spPr bwMode="auto">
              <a:xfrm>
                <a:off x="599" y="3727"/>
                <a:ext cx="1828" cy="11"/>
              </a:xfrm>
              <a:custGeom>
                <a:avLst/>
                <a:gdLst>
                  <a:gd name="T0" fmla="*/ 1819 w 1828"/>
                  <a:gd name="T1" fmla="*/ 5 h 11"/>
                  <a:gd name="T2" fmla="*/ 1824 w 1828"/>
                  <a:gd name="T3" fmla="*/ 0 h 11"/>
                  <a:gd name="T4" fmla="*/ 0 w 1828"/>
                  <a:gd name="T5" fmla="*/ 0 h 11"/>
                  <a:gd name="T6" fmla="*/ 0 w 1828"/>
                  <a:gd name="T7" fmla="*/ 11 h 11"/>
                  <a:gd name="T8" fmla="*/ 1824 w 1828"/>
                  <a:gd name="T9" fmla="*/ 11 h 11"/>
                  <a:gd name="T10" fmla="*/ 1828 w 1828"/>
                  <a:gd name="T11" fmla="*/ 5 h 11"/>
                  <a:gd name="T12" fmla="*/ 1824 w 1828"/>
                  <a:gd name="T13" fmla="*/ 11 h 11"/>
                  <a:gd name="T14" fmla="*/ 1828 w 1828"/>
                  <a:gd name="T15" fmla="*/ 11 h 11"/>
                  <a:gd name="T16" fmla="*/ 1828 w 1828"/>
                  <a:gd name="T17" fmla="*/ 5 h 11"/>
                  <a:gd name="T18" fmla="*/ 1819 w 1828"/>
                  <a:gd name="T19" fmla="*/ 5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828"/>
                  <a:gd name="T31" fmla="*/ 0 h 11"/>
                  <a:gd name="T32" fmla="*/ 1828 w 1828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828" h="11">
                    <a:moveTo>
                      <a:pt x="1819" y="5"/>
                    </a:moveTo>
                    <a:lnTo>
                      <a:pt x="1824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824" y="11"/>
                    </a:lnTo>
                    <a:lnTo>
                      <a:pt x="1828" y="5"/>
                    </a:lnTo>
                    <a:lnTo>
                      <a:pt x="1824" y="11"/>
                    </a:lnTo>
                    <a:lnTo>
                      <a:pt x="1828" y="11"/>
                    </a:lnTo>
                    <a:lnTo>
                      <a:pt x="1828" y="5"/>
                    </a:lnTo>
                    <a:lnTo>
                      <a:pt x="1819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0" name="Rectangle 130"/>
              <p:cNvSpPr>
                <a:spLocks noChangeArrowheads="1"/>
              </p:cNvSpPr>
              <p:nvPr/>
            </p:nvSpPr>
            <p:spPr bwMode="auto">
              <a:xfrm>
                <a:off x="2614" y="775"/>
                <a:ext cx="1833" cy="295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1" name="Freeform 131"/>
              <p:cNvSpPr>
                <a:spLocks/>
              </p:cNvSpPr>
              <p:nvPr/>
            </p:nvSpPr>
            <p:spPr bwMode="auto">
              <a:xfrm>
                <a:off x="4442" y="769"/>
                <a:ext cx="10" cy="2963"/>
              </a:xfrm>
              <a:custGeom>
                <a:avLst/>
                <a:gdLst>
                  <a:gd name="T0" fmla="*/ 5 w 10"/>
                  <a:gd name="T1" fmla="*/ 11 h 2963"/>
                  <a:gd name="T2" fmla="*/ 0 w 10"/>
                  <a:gd name="T3" fmla="*/ 6 h 2963"/>
                  <a:gd name="T4" fmla="*/ 0 w 10"/>
                  <a:gd name="T5" fmla="*/ 2963 h 2963"/>
                  <a:gd name="T6" fmla="*/ 10 w 10"/>
                  <a:gd name="T7" fmla="*/ 2963 h 2963"/>
                  <a:gd name="T8" fmla="*/ 10 w 10"/>
                  <a:gd name="T9" fmla="*/ 6 h 2963"/>
                  <a:gd name="T10" fmla="*/ 5 w 10"/>
                  <a:gd name="T11" fmla="*/ 0 h 2963"/>
                  <a:gd name="T12" fmla="*/ 10 w 10"/>
                  <a:gd name="T13" fmla="*/ 6 h 2963"/>
                  <a:gd name="T14" fmla="*/ 10 w 10"/>
                  <a:gd name="T15" fmla="*/ 0 h 2963"/>
                  <a:gd name="T16" fmla="*/ 5 w 10"/>
                  <a:gd name="T17" fmla="*/ 0 h 2963"/>
                  <a:gd name="T18" fmla="*/ 5 w 10"/>
                  <a:gd name="T19" fmla="*/ 11 h 296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2963"/>
                  <a:gd name="T32" fmla="*/ 10 w 10"/>
                  <a:gd name="T33" fmla="*/ 2963 h 296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2963">
                    <a:moveTo>
                      <a:pt x="5" y="11"/>
                    </a:moveTo>
                    <a:lnTo>
                      <a:pt x="0" y="6"/>
                    </a:lnTo>
                    <a:lnTo>
                      <a:pt x="0" y="2963"/>
                    </a:lnTo>
                    <a:lnTo>
                      <a:pt x="10" y="2963"/>
                    </a:lnTo>
                    <a:lnTo>
                      <a:pt x="10" y="6"/>
                    </a:lnTo>
                    <a:lnTo>
                      <a:pt x="5" y="0"/>
                    </a:lnTo>
                    <a:lnTo>
                      <a:pt x="10" y="6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5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2" name="Freeform 132"/>
              <p:cNvSpPr>
                <a:spLocks/>
              </p:cNvSpPr>
              <p:nvPr/>
            </p:nvSpPr>
            <p:spPr bwMode="auto">
              <a:xfrm>
                <a:off x="2609" y="769"/>
                <a:ext cx="1838" cy="11"/>
              </a:xfrm>
              <a:custGeom>
                <a:avLst/>
                <a:gdLst>
                  <a:gd name="T0" fmla="*/ 10 w 1838"/>
                  <a:gd name="T1" fmla="*/ 6 h 11"/>
                  <a:gd name="T2" fmla="*/ 5 w 1838"/>
                  <a:gd name="T3" fmla="*/ 11 h 11"/>
                  <a:gd name="T4" fmla="*/ 1838 w 1838"/>
                  <a:gd name="T5" fmla="*/ 11 h 11"/>
                  <a:gd name="T6" fmla="*/ 1838 w 1838"/>
                  <a:gd name="T7" fmla="*/ 0 h 11"/>
                  <a:gd name="T8" fmla="*/ 5 w 1838"/>
                  <a:gd name="T9" fmla="*/ 0 h 11"/>
                  <a:gd name="T10" fmla="*/ 0 w 1838"/>
                  <a:gd name="T11" fmla="*/ 6 h 11"/>
                  <a:gd name="T12" fmla="*/ 5 w 1838"/>
                  <a:gd name="T13" fmla="*/ 0 h 11"/>
                  <a:gd name="T14" fmla="*/ 0 w 1838"/>
                  <a:gd name="T15" fmla="*/ 0 h 11"/>
                  <a:gd name="T16" fmla="*/ 0 w 1838"/>
                  <a:gd name="T17" fmla="*/ 6 h 11"/>
                  <a:gd name="T18" fmla="*/ 10 w 1838"/>
                  <a:gd name="T19" fmla="*/ 6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838"/>
                  <a:gd name="T31" fmla="*/ 0 h 11"/>
                  <a:gd name="T32" fmla="*/ 1838 w 1838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838" h="11">
                    <a:moveTo>
                      <a:pt x="10" y="6"/>
                    </a:moveTo>
                    <a:lnTo>
                      <a:pt x="5" y="11"/>
                    </a:lnTo>
                    <a:lnTo>
                      <a:pt x="1838" y="11"/>
                    </a:lnTo>
                    <a:lnTo>
                      <a:pt x="1838" y="0"/>
                    </a:lnTo>
                    <a:lnTo>
                      <a:pt x="5" y="0"/>
                    </a:lnTo>
                    <a:lnTo>
                      <a:pt x="0" y="6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1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" name="Freeform 133"/>
              <p:cNvSpPr>
                <a:spLocks/>
              </p:cNvSpPr>
              <p:nvPr/>
            </p:nvSpPr>
            <p:spPr bwMode="auto">
              <a:xfrm>
                <a:off x="2609" y="775"/>
                <a:ext cx="10" cy="2963"/>
              </a:xfrm>
              <a:custGeom>
                <a:avLst/>
                <a:gdLst>
                  <a:gd name="T0" fmla="*/ 5 w 10"/>
                  <a:gd name="T1" fmla="*/ 2952 h 2963"/>
                  <a:gd name="T2" fmla="*/ 10 w 10"/>
                  <a:gd name="T3" fmla="*/ 2957 h 2963"/>
                  <a:gd name="T4" fmla="*/ 10 w 10"/>
                  <a:gd name="T5" fmla="*/ 0 h 2963"/>
                  <a:gd name="T6" fmla="*/ 0 w 10"/>
                  <a:gd name="T7" fmla="*/ 0 h 2963"/>
                  <a:gd name="T8" fmla="*/ 0 w 10"/>
                  <a:gd name="T9" fmla="*/ 2957 h 2963"/>
                  <a:gd name="T10" fmla="*/ 5 w 10"/>
                  <a:gd name="T11" fmla="*/ 2963 h 2963"/>
                  <a:gd name="T12" fmla="*/ 0 w 10"/>
                  <a:gd name="T13" fmla="*/ 2957 h 2963"/>
                  <a:gd name="T14" fmla="*/ 0 w 10"/>
                  <a:gd name="T15" fmla="*/ 2963 h 2963"/>
                  <a:gd name="T16" fmla="*/ 5 w 10"/>
                  <a:gd name="T17" fmla="*/ 2963 h 2963"/>
                  <a:gd name="T18" fmla="*/ 5 w 10"/>
                  <a:gd name="T19" fmla="*/ 2952 h 296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0"/>
                  <a:gd name="T31" fmla="*/ 0 h 2963"/>
                  <a:gd name="T32" fmla="*/ 10 w 10"/>
                  <a:gd name="T33" fmla="*/ 2963 h 296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0" h="2963">
                    <a:moveTo>
                      <a:pt x="5" y="2952"/>
                    </a:moveTo>
                    <a:lnTo>
                      <a:pt x="10" y="2957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2957"/>
                    </a:lnTo>
                    <a:lnTo>
                      <a:pt x="5" y="2963"/>
                    </a:lnTo>
                    <a:lnTo>
                      <a:pt x="0" y="2957"/>
                    </a:lnTo>
                    <a:lnTo>
                      <a:pt x="0" y="2963"/>
                    </a:lnTo>
                    <a:lnTo>
                      <a:pt x="5" y="2963"/>
                    </a:lnTo>
                    <a:lnTo>
                      <a:pt x="5" y="29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4" name="Freeform 134"/>
              <p:cNvSpPr>
                <a:spLocks/>
              </p:cNvSpPr>
              <p:nvPr/>
            </p:nvSpPr>
            <p:spPr bwMode="auto">
              <a:xfrm>
                <a:off x="2614" y="3727"/>
                <a:ext cx="1838" cy="11"/>
              </a:xfrm>
              <a:custGeom>
                <a:avLst/>
                <a:gdLst>
                  <a:gd name="T0" fmla="*/ 1828 w 1838"/>
                  <a:gd name="T1" fmla="*/ 5 h 11"/>
                  <a:gd name="T2" fmla="*/ 1833 w 1838"/>
                  <a:gd name="T3" fmla="*/ 0 h 11"/>
                  <a:gd name="T4" fmla="*/ 0 w 1838"/>
                  <a:gd name="T5" fmla="*/ 0 h 11"/>
                  <a:gd name="T6" fmla="*/ 0 w 1838"/>
                  <a:gd name="T7" fmla="*/ 11 h 11"/>
                  <a:gd name="T8" fmla="*/ 1833 w 1838"/>
                  <a:gd name="T9" fmla="*/ 11 h 11"/>
                  <a:gd name="T10" fmla="*/ 1838 w 1838"/>
                  <a:gd name="T11" fmla="*/ 5 h 11"/>
                  <a:gd name="T12" fmla="*/ 1833 w 1838"/>
                  <a:gd name="T13" fmla="*/ 11 h 11"/>
                  <a:gd name="T14" fmla="*/ 1838 w 1838"/>
                  <a:gd name="T15" fmla="*/ 11 h 11"/>
                  <a:gd name="T16" fmla="*/ 1838 w 1838"/>
                  <a:gd name="T17" fmla="*/ 5 h 11"/>
                  <a:gd name="T18" fmla="*/ 1828 w 1838"/>
                  <a:gd name="T19" fmla="*/ 5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838"/>
                  <a:gd name="T31" fmla="*/ 0 h 11"/>
                  <a:gd name="T32" fmla="*/ 1838 w 1838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838" h="11">
                    <a:moveTo>
                      <a:pt x="1828" y="5"/>
                    </a:moveTo>
                    <a:lnTo>
                      <a:pt x="1833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833" y="11"/>
                    </a:lnTo>
                    <a:lnTo>
                      <a:pt x="1838" y="5"/>
                    </a:lnTo>
                    <a:lnTo>
                      <a:pt x="1833" y="11"/>
                    </a:lnTo>
                    <a:lnTo>
                      <a:pt x="1838" y="11"/>
                    </a:lnTo>
                    <a:lnTo>
                      <a:pt x="1838" y="5"/>
                    </a:lnTo>
                    <a:lnTo>
                      <a:pt x="1828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5" name="Freeform 135"/>
              <p:cNvSpPr>
                <a:spLocks/>
              </p:cNvSpPr>
              <p:nvPr/>
            </p:nvSpPr>
            <p:spPr bwMode="auto">
              <a:xfrm>
                <a:off x="2396" y="3794"/>
                <a:ext cx="269" cy="86"/>
              </a:xfrm>
              <a:custGeom>
                <a:avLst/>
                <a:gdLst>
                  <a:gd name="T0" fmla="*/ 269 w 269"/>
                  <a:gd name="T1" fmla="*/ 74 h 86"/>
                  <a:gd name="T2" fmla="*/ 258 w 269"/>
                  <a:gd name="T3" fmla="*/ 65 h 86"/>
                  <a:gd name="T4" fmla="*/ 242 w 269"/>
                  <a:gd name="T5" fmla="*/ 55 h 86"/>
                  <a:gd name="T6" fmla="*/ 224 w 269"/>
                  <a:gd name="T7" fmla="*/ 42 h 86"/>
                  <a:gd name="T8" fmla="*/ 205 w 269"/>
                  <a:gd name="T9" fmla="*/ 30 h 86"/>
                  <a:gd name="T10" fmla="*/ 183 w 269"/>
                  <a:gd name="T11" fmla="*/ 19 h 86"/>
                  <a:gd name="T12" fmla="*/ 162 w 269"/>
                  <a:gd name="T13" fmla="*/ 10 h 86"/>
                  <a:gd name="T14" fmla="*/ 143 w 269"/>
                  <a:gd name="T15" fmla="*/ 3 h 86"/>
                  <a:gd name="T16" fmla="*/ 126 w 269"/>
                  <a:gd name="T17" fmla="*/ 0 h 86"/>
                  <a:gd name="T18" fmla="*/ 110 w 269"/>
                  <a:gd name="T19" fmla="*/ 2 h 86"/>
                  <a:gd name="T20" fmla="*/ 94 w 269"/>
                  <a:gd name="T21" fmla="*/ 7 h 86"/>
                  <a:gd name="T22" fmla="*/ 80 w 269"/>
                  <a:gd name="T23" fmla="*/ 13 h 86"/>
                  <a:gd name="T24" fmla="*/ 64 w 269"/>
                  <a:gd name="T25" fmla="*/ 24 h 86"/>
                  <a:gd name="T26" fmla="*/ 50 w 269"/>
                  <a:gd name="T27" fmla="*/ 34 h 86"/>
                  <a:gd name="T28" fmla="*/ 34 w 269"/>
                  <a:gd name="T29" fmla="*/ 47 h 86"/>
                  <a:gd name="T30" fmla="*/ 17 w 269"/>
                  <a:gd name="T31" fmla="*/ 60 h 86"/>
                  <a:gd name="T32" fmla="*/ 0 w 269"/>
                  <a:gd name="T33" fmla="*/ 74 h 86"/>
                  <a:gd name="T34" fmla="*/ 1 w 269"/>
                  <a:gd name="T35" fmla="*/ 77 h 86"/>
                  <a:gd name="T36" fmla="*/ 6 w 269"/>
                  <a:gd name="T37" fmla="*/ 79 h 86"/>
                  <a:gd name="T38" fmla="*/ 16 w 269"/>
                  <a:gd name="T39" fmla="*/ 78 h 86"/>
                  <a:gd name="T40" fmla="*/ 29 w 269"/>
                  <a:gd name="T41" fmla="*/ 68 h 86"/>
                  <a:gd name="T42" fmla="*/ 39 w 269"/>
                  <a:gd name="T43" fmla="*/ 59 h 86"/>
                  <a:gd name="T44" fmla="*/ 50 w 269"/>
                  <a:gd name="T45" fmla="*/ 51 h 86"/>
                  <a:gd name="T46" fmla="*/ 60 w 269"/>
                  <a:gd name="T47" fmla="*/ 43 h 86"/>
                  <a:gd name="T48" fmla="*/ 73 w 269"/>
                  <a:gd name="T49" fmla="*/ 35 h 86"/>
                  <a:gd name="T50" fmla="*/ 86 w 269"/>
                  <a:gd name="T51" fmla="*/ 30 h 86"/>
                  <a:gd name="T52" fmla="*/ 99 w 269"/>
                  <a:gd name="T53" fmla="*/ 26 h 86"/>
                  <a:gd name="T54" fmla="*/ 111 w 269"/>
                  <a:gd name="T55" fmla="*/ 24 h 86"/>
                  <a:gd name="T56" fmla="*/ 123 w 269"/>
                  <a:gd name="T57" fmla="*/ 22 h 86"/>
                  <a:gd name="T58" fmla="*/ 137 w 269"/>
                  <a:gd name="T59" fmla="*/ 24 h 86"/>
                  <a:gd name="T60" fmla="*/ 153 w 269"/>
                  <a:gd name="T61" fmla="*/ 28 h 86"/>
                  <a:gd name="T62" fmla="*/ 172 w 269"/>
                  <a:gd name="T63" fmla="*/ 34 h 86"/>
                  <a:gd name="T64" fmla="*/ 190 w 269"/>
                  <a:gd name="T65" fmla="*/ 42 h 86"/>
                  <a:gd name="T66" fmla="*/ 210 w 269"/>
                  <a:gd name="T67" fmla="*/ 50 h 86"/>
                  <a:gd name="T68" fmla="*/ 226 w 269"/>
                  <a:gd name="T69" fmla="*/ 59 h 86"/>
                  <a:gd name="T70" fmla="*/ 241 w 269"/>
                  <a:gd name="T71" fmla="*/ 68 h 86"/>
                  <a:gd name="T72" fmla="*/ 252 w 269"/>
                  <a:gd name="T73" fmla="*/ 77 h 86"/>
                  <a:gd name="T74" fmla="*/ 264 w 269"/>
                  <a:gd name="T75" fmla="*/ 86 h 86"/>
                  <a:gd name="T76" fmla="*/ 269 w 269"/>
                  <a:gd name="T77" fmla="*/ 83 h 86"/>
                  <a:gd name="T78" fmla="*/ 269 w 269"/>
                  <a:gd name="T79" fmla="*/ 78 h 86"/>
                  <a:gd name="T80" fmla="*/ 269 w 269"/>
                  <a:gd name="T81" fmla="*/ 74 h 8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269"/>
                  <a:gd name="T124" fmla="*/ 0 h 86"/>
                  <a:gd name="T125" fmla="*/ 269 w 269"/>
                  <a:gd name="T126" fmla="*/ 86 h 8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269" h="86">
                    <a:moveTo>
                      <a:pt x="269" y="74"/>
                    </a:moveTo>
                    <a:lnTo>
                      <a:pt x="258" y="65"/>
                    </a:lnTo>
                    <a:lnTo>
                      <a:pt x="242" y="55"/>
                    </a:lnTo>
                    <a:lnTo>
                      <a:pt x="224" y="42"/>
                    </a:lnTo>
                    <a:lnTo>
                      <a:pt x="205" y="30"/>
                    </a:lnTo>
                    <a:lnTo>
                      <a:pt x="183" y="19"/>
                    </a:lnTo>
                    <a:lnTo>
                      <a:pt x="162" y="10"/>
                    </a:lnTo>
                    <a:lnTo>
                      <a:pt x="143" y="3"/>
                    </a:lnTo>
                    <a:lnTo>
                      <a:pt x="126" y="0"/>
                    </a:lnTo>
                    <a:lnTo>
                      <a:pt x="110" y="2"/>
                    </a:lnTo>
                    <a:lnTo>
                      <a:pt x="94" y="7"/>
                    </a:lnTo>
                    <a:lnTo>
                      <a:pt x="80" y="13"/>
                    </a:lnTo>
                    <a:lnTo>
                      <a:pt x="64" y="24"/>
                    </a:lnTo>
                    <a:lnTo>
                      <a:pt x="50" y="34"/>
                    </a:lnTo>
                    <a:lnTo>
                      <a:pt x="34" y="47"/>
                    </a:lnTo>
                    <a:lnTo>
                      <a:pt x="17" y="60"/>
                    </a:lnTo>
                    <a:lnTo>
                      <a:pt x="0" y="74"/>
                    </a:lnTo>
                    <a:lnTo>
                      <a:pt x="1" y="77"/>
                    </a:lnTo>
                    <a:lnTo>
                      <a:pt x="6" y="79"/>
                    </a:lnTo>
                    <a:lnTo>
                      <a:pt x="16" y="78"/>
                    </a:lnTo>
                    <a:lnTo>
                      <a:pt x="29" y="68"/>
                    </a:lnTo>
                    <a:lnTo>
                      <a:pt x="39" y="59"/>
                    </a:lnTo>
                    <a:lnTo>
                      <a:pt x="50" y="51"/>
                    </a:lnTo>
                    <a:lnTo>
                      <a:pt x="60" y="43"/>
                    </a:lnTo>
                    <a:lnTo>
                      <a:pt x="73" y="35"/>
                    </a:lnTo>
                    <a:lnTo>
                      <a:pt x="86" y="30"/>
                    </a:lnTo>
                    <a:lnTo>
                      <a:pt x="99" y="26"/>
                    </a:lnTo>
                    <a:lnTo>
                      <a:pt x="111" y="24"/>
                    </a:lnTo>
                    <a:lnTo>
                      <a:pt x="123" y="22"/>
                    </a:lnTo>
                    <a:lnTo>
                      <a:pt x="137" y="24"/>
                    </a:lnTo>
                    <a:lnTo>
                      <a:pt x="153" y="28"/>
                    </a:lnTo>
                    <a:lnTo>
                      <a:pt x="172" y="34"/>
                    </a:lnTo>
                    <a:lnTo>
                      <a:pt x="190" y="42"/>
                    </a:lnTo>
                    <a:lnTo>
                      <a:pt x="210" y="50"/>
                    </a:lnTo>
                    <a:lnTo>
                      <a:pt x="226" y="59"/>
                    </a:lnTo>
                    <a:lnTo>
                      <a:pt x="241" y="68"/>
                    </a:lnTo>
                    <a:lnTo>
                      <a:pt x="252" y="77"/>
                    </a:lnTo>
                    <a:lnTo>
                      <a:pt x="264" y="86"/>
                    </a:lnTo>
                    <a:lnTo>
                      <a:pt x="269" y="83"/>
                    </a:lnTo>
                    <a:lnTo>
                      <a:pt x="269" y="78"/>
                    </a:lnTo>
                    <a:lnTo>
                      <a:pt x="269" y="74"/>
                    </a:lnTo>
                    <a:close/>
                  </a:path>
                </a:pathLst>
              </a:custGeom>
              <a:solidFill>
                <a:srgbClr val="BFCC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6" name="Freeform 136"/>
              <p:cNvSpPr>
                <a:spLocks/>
              </p:cNvSpPr>
              <p:nvPr/>
            </p:nvSpPr>
            <p:spPr bwMode="auto">
              <a:xfrm>
                <a:off x="2522" y="3789"/>
                <a:ext cx="145" cy="83"/>
              </a:xfrm>
              <a:custGeom>
                <a:avLst/>
                <a:gdLst>
                  <a:gd name="T0" fmla="*/ 0 w 145"/>
                  <a:gd name="T1" fmla="*/ 11 h 83"/>
                  <a:gd name="T2" fmla="*/ 0 w 145"/>
                  <a:gd name="T3" fmla="*/ 11 h 83"/>
                  <a:gd name="T4" fmla="*/ 17 w 145"/>
                  <a:gd name="T5" fmla="*/ 12 h 83"/>
                  <a:gd name="T6" fmla="*/ 35 w 145"/>
                  <a:gd name="T7" fmla="*/ 18 h 83"/>
                  <a:gd name="T8" fmla="*/ 56 w 145"/>
                  <a:gd name="T9" fmla="*/ 27 h 83"/>
                  <a:gd name="T10" fmla="*/ 77 w 145"/>
                  <a:gd name="T11" fmla="*/ 39 h 83"/>
                  <a:gd name="T12" fmla="*/ 96 w 145"/>
                  <a:gd name="T13" fmla="*/ 51 h 83"/>
                  <a:gd name="T14" fmla="*/ 114 w 145"/>
                  <a:gd name="T15" fmla="*/ 64 h 83"/>
                  <a:gd name="T16" fmla="*/ 130 w 145"/>
                  <a:gd name="T17" fmla="*/ 74 h 83"/>
                  <a:gd name="T18" fmla="*/ 140 w 145"/>
                  <a:gd name="T19" fmla="*/ 83 h 83"/>
                  <a:gd name="T20" fmla="*/ 145 w 145"/>
                  <a:gd name="T21" fmla="*/ 75 h 83"/>
                  <a:gd name="T22" fmla="*/ 134 w 145"/>
                  <a:gd name="T23" fmla="*/ 66 h 83"/>
                  <a:gd name="T24" fmla="*/ 119 w 145"/>
                  <a:gd name="T25" fmla="*/ 56 h 83"/>
                  <a:gd name="T26" fmla="*/ 100 w 145"/>
                  <a:gd name="T27" fmla="*/ 43 h 83"/>
                  <a:gd name="T28" fmla="*/ 80 w 145"/>
                  <a:gd name="T29" fmla="*/ 31 h 83"/>
                  <a:gd name="T30" fmla="*/ 58 w 145"/>
                  <a:gd name="T31" fmla="*/ 20 h 83"/>
                  <a:gd name="T32" fmla="*/ 37 w 145"/>
                  <a:gd name="T33" fmla="*/ 11 h 83"/>
                  <a:gd name="T34" fmla="*/ 17 w 145"/>
                  <a:gd name="T35" fmla="*/ 4 h 83"/>
                  <a:gd name="T36" fmla="*/ 0 w 145"/>
                  <a:gd name="T37" fmla="*/ 0 h 83"/>
                  <a:gd name="T38" fmla="*/ 0 w 145"/>
                  <a:gd name="T39" fmla="*/ 0 h 83"/>
                  <a:gd name="T40" fmla="*/ 0 w 145"/>
                  <a:gd name="T41" fmla="*/ 11 h 8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45"/>
                  <a:gd name="T64" fmla="*/ 0 h 83"/>
                  <a:gd name="T65" fmla="*/ 145 w 145"/>
                  <a:gd name="T66" fmla="*/ 83 h 8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45" h="83">
                    <a:moveTo>
                      <a:pt x="0" y="11"/>
                    </a:moveTo>
                    <a:lnTo>
                      <a:pt x="0" y="11"/>
                    </a:lnTo>
                    <a:lnTo>
                      <a:pt x="17" y="12"/>
                    </a:lnTo>
                    <a:lnTo>
                      <a:pt x="35" y="18"/>
                    </a:lnTo>
                    <a:lnTo>
                      <a:pt x="56" y="27"/>
                    </a:lnTo>
                    <a:lnTo>
                      <a:pt x="77" y="39"/>
                    </a:lnTo>
                    <a:lnTo>
                      <a:pt x="96" y="51"/>
                    </a:lnTo>
                    <a:lnTo>
                      <a:pt x="114" y="64"/>
                    </a:lnTo>
                    <a:lnTo>
                      <a:pt x="130" y="74"/>
                    </a:lnTo>
                    <a:lnTo>
                      <a:pt x="140" y="83"/>
                    </a:lnTo>
                    <a:lnTo>
                      <a:pt x="145" y="75"/>
                    </a:lnTo>
                    <a:lnTo>
                      <a:pt x="134" y="66"/>
                    </a:lnTo>
                    <a:lnTo>
                      <a:pt x="119" y="56"/>
                    </a:lnTo>
                    <a:lnTo>
                      <a:pt x="100" y="43"/>
                    </a:lnTo>
                    <a:lnTo>
                      <a:pt x="80" y="31"/>
                    </a:lnTo>
                    <a:lnTo>
                      <a:pt x="58" y="20"/>
                    </a:lnTo>
                    <a:lnTo>
                      <a:pt x="37" y="11"/>
                    </a:lnTo>
                    <a:lnTo>
                      <a:pt x="17" y="4"/>
                    </a:lnTo>
                    <a:lnTo>
                      <a:pt x="0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7" name="Freeform 137"/>
              <p:cNvSpPr>
                <a:spLocks/>
              </p:cNvSpPr>
              <p:nvPr/>
            </p:nvSpPr>
            <p:spPr bwMode="auto">
              <a:xfrm>
                <a:off x="2392" y="3789"/>
                <a:ext cx="130" cy="83"/>
              </a:xfrm>
              <a:custGeom>
                <a:avLst/>
                <a:gdLst>
                  <a:gd name="T0" fmla="*/ 8 w 130"/>
                  <a:gd name="T1" fmla="*/ 78 h 83"/>
                  <a:gd name="T2" fmla="*/ 6 w 130"/>
                  <a:gd name="T3" fmla="*/ 83 h 83"/>
                  <a:gd name="T4" fmla="*/ 23 w 130"/>
                  <a:gd name="T5" fmla="*/ 69 h 83"/>
                  <a:gd name="T6" fmla="*/ 40 w 130"/>
                  <a:gd name="T7" fmla="*/ 56 h 83"/>
                  <a:gd name="T8" fmla="*/ 56 w 130"/>
                  <a:gd name="T9" fmla="*/ 43 h 83"/>
                  <a:gd name="T10" fmla="*/ 71 w 130"/>
                  <a:gd name="T11" fmla="*/ 33 h 83"/>
                  <a:gd name="T12" fmla="*/ 85 w 130"/>
                  <a:gd name="T13" fmla="*/ 22 h 83"/>
                  <a:gd name="T14" fmla="*/ 100 w 130"/>
                  <a:gd name="T15" fmla="*/ 16 h 83"/>
                  <a:gd name="T16" fmla="*/ 114 w 130"/>
                  <a:gd name="T17" fmla="*/ 11 h 83"/>
                  <a:gd name="T18" fmla="*/ 130 w 130"/>
                  <a:gd name="T19" fmla="*/ 11 h 83"/>
                  <a:gd name="T20" fmla="*/ 130 w 130"/>
                  <a:gd name="T21" fmla="*/ 0 h 83"/>
                  <a:gd name="T22" fmla="*/ 114 w 130"/>
                  <a:gd name="T23" fmla="*/ 3 h 83"/>
                  <a:gd name="T24" fmla="*/ 97 w 130"/>
                  <a:gd name="T25" fmla="*/ 8 h 83"/>
                  <a:gd name="T26" fmla="*/ 83 w 130"/>
                  <a:gd name="T27" fmla="*/ 15 h 83"/>
                  <a:gd name="T28" fmla="*/ 66 w 130"/>
                  <a:gd name="T29" fmla="*/ 25 h 83"/>
                  <a:gd name="T30" fmla="*/ 51 w 130"/>
                  <a:gd name="T31" fmla="*/ 35 h 83"/>
                  <a:gd name="T32" fmla="*/ 35 w 130"/>
                  <a:gd name="T33" fmla="*/ 48 h 83"/>
                  <a:gd name="T34" fmla="*/ 18 w 130"/>
                  <a:gd name="T35" fmla="*/ 61 h 83"/>
                  <a:gd name="T36" fmla="*/ 1 w 130"/>
                  <a:gd name="T37" fmla="*/ 75 h 83"/>
                  <a:gd name="T38" fmla="*/ 0 w 130"/>
                  <a:gd name="T39" fmla="*/ 81 h 83"/>
                  <a:gd name="T40" fmla="*/ 8 w 130"/>
                  <a:gd name="T41" fmla="*/ 78 h 8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30"/>
                  <a:gd name="T64" fmla="*/ 0 h 83"/>
                  <a:gd name="T65" fmla="*/ 130 w 130"/>
                  <a:gd name="T66" fmla="*/ 83 h 8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30" h="83">
                    <a:moveTo>
                      <a:pt x="8" y="78"/>
                    </a:moveTo>
                    <a:lnTo>
                      <a:pt x="6" y="83"/>
                    </a:lnTo>
                    <a:lnTo>
                      <a:pt x="23" y="69"/>
                    </a:lnTo>
                    <a:lnTo>
                      <a:pt x="40" y="56"/>
                    </a:lnTo>
                    <a:lnTo>
                      <a:pt x="56" y="43"/>
                    </a:lnTo>
                    <a:lnTo>
                      <a:pt x="71" y="33"/>
                    </a:lnTo>
                    <a:lnTo>
                      <a:pt x="85" y="22"/>
                    </a:lnTo>
                    <a:lnTo>
                      <a:pt x="100" y="16"/>
                    </a:lnTo>
                    <a:lnTo>
                      <a:pt x="114" y="11"/>
                    </a:lnTo>
                    <a:lnTo>
                      <a:pt x="130" y="11"/>
                    </a:lnTo>
                    <a:lnTo>
                      <a:pt x="130" y="0"/>
                    </a:lnTo>
                    <a:lnTo>
                      <a:pt x="114" y="3"/>
                    </a:lnTo>
                    <a:lnTo>
                      <a:pt x="97" y="8"/>
                    </a:lnTo>
                    <a:lnTo>
                      <a:pt x="83" y="15"/>
                    </a:lnTo>
                    <a:lnTo>
                      <a:pt x="66" y="25"/>
                    </a:lnTo>
                    <a:lnTo>
                      <a:pt x="51" y="35"/>
                    </a:lnTo>
                    <a:lnTo>
                      <a:pt x="35" y="48"/>
                    </a:lnTo>
                    <a:lnTo>
                      <a:pt x="18" y="61"/>
                    </a:lnTo>
                    <a:lnTo>
                      <a:pt x="1" y="75"/>
                    </a:lnTo>
                    <a:lnTo>
                      <a:pt x="0" y="81"/>
                    </a:lnTo>
                    <a:lnTo>
                      <a:pt x="8" y="7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8" name="Freeform 138"/>
              <p:cNvSpPr>
                <a:spLocks/>
              </p:cNvSpPr>
              <p:nvPr/>
            </p:nvSpPr>
            <p:spPr bwMode="auto">
              <a:xfrm>
                <a:off x="2392" y="3859"/>
                <a:ext cx="35" cy="18"/>
              </a:xfrm>
              <a:custGeom>
                <a:avLst/>
                <a:gdLst>
                  <a:gd name="T0" fmla="*/ 31 w 35"/>
                  <a:gd name="T1" fmla="*/ 0 h 18"/>
                  <a:gd name="T2" fmla="*/ 31 w 35"/>
                  <a:gd name="T3" fmla="*/ 0 h 18"/>
                  <a:gd name="T4" fmla="*/ 18 w 35"/>
                  <a:gd name="T5" fmla="*/ 9 h 18"/>
                  <a:gd name="T6" fmla="*/ 10 w 35"/>
                  <a:gd name="T7" fmla="*/ 11 h 18"/>
                  <a:gd name="T8" fmla="*/ 8 w 35"/>
                  <a:gd name="T9" fmla="*/ 8 h 18"/>
                  <a:gd name="T10" fmla="*/ 8 w 35"/>
                  <a:gd name="T11" fmla="*/ 8 h 18"/>
                  <a:gd name="T12" fmla="*/ 0 w 35"/>
                  <a:gd name="T13" fmla="*/ 11 h 18"/>
                  <a:gd name="T14" fmla="*/ 3 w 35"/>
                  <a:gd name="T15" fmla="*/ 16 h 18"/>
                  <a:gd name="T16" fmla="*/ 10 w 35"/>
                  <a:gd name="T17" fmla="*/ 18 h 18"/>
                  <a:gd name="T18" fmla="*/ 21 w 35"/>
                  <a:gd name="T19" fmla="*/ 17 h 18"/>
                  <a:gd name="T20" fmla="*/ 35 w 35"/>
                  <a:gd name="T21" fmla="*/ 5 h 18"/>
                  <a:gd name="T22" fmla="*/ 35 w 35"/>
                  <a:gd name="T23" fmla="*/ 5 h 18"/>
                  <a:gd name="T24" fmla="*/ 31 w 35"/>
                  <a:gd name="T25" fmla="*/ 0 h 1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5"/>
                  <a:gd name="T40" fmla="*/ 0 h 18"/>
                  <a:gd name="T41" fmla="*/ 35 w 35"/>
                  <a:gd name="T42" fmla="*/ 18 h 1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5" h="18">
                    <a:moveTo>
                      <a:pt x="31" y="0"/>
                    </a:moveTo>
                    <a:lnTo>
                      <a:pt x="31" y="0"/>
                    </a:lnTo>
                    <a:lnTo>
                      <a:pt x="18" y="9"/>
                    </a:lnTo>
                    <a:lnTo>
                      <a:pt x="10" y="11"/>
                    </a:lnTo>
                    <a:lnTo>
                      <a:pt x="8" y="8"/>
                    </a:lnTo>
                    <a:lnTo>
                      <a:pt x="0" y="11"/>
                    </a:lnTo>
                    <a:lnTo>
                      <a:pt x="3" y="16"/>
                    </a:lnTo>
                    <a:lnTo>
                      <a:pt x="10" y="18"/>
                    </a:lnTo>
                    <a:lnTo>
                      <a:pt x="21" y="17"/>
                    </a:lnTo>
                    <a:lnTo>
                      <a:pt x="35" y="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9" name="Freeform 139"/>
              <p:cNvSpPr>
                <a:spLocks/>
              </p:cNvSpPr>
              <p:nvPr/>
            </p:nvSpPr>
            <p:spPr bwMode="auto">
              <a:xfrm>
                <a:off x="2423" y="3811"/>
                <a:ext cx="96" cy="53"/>
              </a:xfrm>
              <a:custGeom>
                <a:avLst/>
                <a:gdLst>
                  <a:gd name="T0" fmla="*/ 96 w 96"/>
                  <a:gd name="T1" fmla="*/ 0 h 53"/>
                  <a:gd name="T2" fmla="*/ 96 w 96"/>
                  <a:gd name="T3" fmla="*/ 0 h 53"/>
                  <a:gd name="T4" fmla="*/ 84 w 96"/>
                  <a:gd name="T5" fmla="*/ 3 h 53"/>
                  <a:gd name="T6" fmla="*/ 72 w 96"/>
                  <a:gd name="T7" fmla="*/ 5 h 53"/>
                  <a:gd name="T8" fmla="*/ 58 w 96"/>
                  <a:gd name="T9" fmla="*/ 9 h 53"/>
                  <a:gd name="T10" fmla="*/ 44 w 96"/>
                  <a:gd name="T11" fmla="*/ 15 h 53"/>
                  <a:gd name="T12" fmla="*/ 31 w 96"/>
                  <a:gd name="T13" fmla="*/ 22 h 53"/>
                  <a:gd name="T14" fmla="*/ 20 w 96"/>
                  <a:gd name="T15" fmla="*/ 30 h 53"/>
                  <a:gd name="T16" fmla="*/ 9 w 96"/>
                  <a:gd name="T17" fmla="*/ 38 h 53"/>
                  <a:gd name="T18" fmla="*/ 0 w 96"/>
                  <a:gd name="T19" fmla="*/ 48 h 53"/>
                  <a:gd name="T20" fmla="*/ 4 w 96"/>
                  <a:gd name="T21" fmla="*/ 53 h 53"/>
                  <a:gd name="T22" fmla="*/ 14 w 96"/>
                  <a:gd name="T23" fmla="*/ 46 h 53"/>
                  <a:gd name="T24" fmla="*/ 25 w 96"/>
                  <a:gd name="T25" fmla="*/ 38 h 53"/>
                  <a:gd name="T26" fmla="*/ 36 w 96"/>
                  <a:gd name="T27" fmla="*/ 30 h 53"/>
                  <a:gd name="T28" fmla="*/ 47 w 96"/>
                  <a:gd name="T29" fmla="*/ 22 h 53"/>
                  <a:gd name="T30" fmla="*/ 60 w 96"/>
                  <a:gd name="T31" fmla="*/ 17 h 53"/>
                  <a:gd name="T32" fmla="*/ 72 w 96"/>
                  <a:gd name="T33" fmla="*/ 13 h 53"/>
                  <a:gd name="T34" fmla="*/ 84 w 96"/>
                  <a:gd name="T35" fmla="*/ 11 h 53"/>
                  <a:gd name="T36" fmla="*/ 96 w 96"/>
                  <a:gd name="T37" fmla="*/ 11 h 53"/>
                  <a:gd name="T38" fmla="*/ 96 w 96"/>
                  <a:gd name="T39" fmla="*/ 11 h 53"/>
                  <a:gd name="T40" fmla="*/ 96 w 96"/>
                  <a:gd name="T41" fmla="*/ 0 h 5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96"/>
                  <a:gd name="T64" fmla="*/ 0 h 53"/>
                  <a:gd name="T65" fmla="*/ 96 w 96"/>
                  <a:gd name="T66" fmla="*/ 53 h 5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96" h="53">
                    <a:moveTo>
                      <a:pt x="96" y="0"/>
                    </a:moveTo>
                    <a:lnTo>
                      <a:pt x="96" y="0"/>
                    </a:lnTo>
                    <a:lnTo>
                      <a:pt x="84" y="3"/>
                    </a:lnTo>
                    <a:lnTo>
                      <a:pt x="72" y="5"/>
                    </a:lnTo>
                    <a:lnTo>
                      <a:pt x="58" y="9"/>
                    </a:lnTo>
                    <a:lnTo>
                      <a:pt x="44" y="15"/>
                    </a:lnTo>
                    <a:lnTo>
                      <a:pt x="31" y="22"/>
                    </a:lnTo>
                    <a:lnTo>
                      <a:pt x="20" y="30"/>
                    </a:lnTo>
                    <a:lnTo>
                      <a:pt x="9" y="38"/>
                    </a:lnTo>
                    <a:lnTo>
                      <a:pt x="0" y="48"/>
                    </a:lnTo>
                    <a:lnTo>
                      <a:pt x="4" y="53"/>
                    </a:lnTo>
                    <a:lnTo>
                      <a:pt x="14" y="46"/>
                    </a:lnTo>
                    <a:lnTo>
                      <a:pt x="25" y="38"/>
                    </a:lnTo>
                    <a:lnTo>
                      <a:pt x="36" y="30"/>
                    </a:lnTo>
                    <a:lnTo>
                      <a:pt x="47" y="22"/>
                    </a:lnTo>
                    <a:lnTo>
                      <a:pt x="60" y="17"/>
                    </a:lnTo>
                    <a:lnTo>
                      <a:pt x="72" y="13"/>
                    </a:lnTo>
                    <a:lnTo>
                      <a:pt x="84" y="11"/>
                    </a:lnTo>
                    <a:lnTo>
                      <a:pt x="96" y="11"/>
                    </a:lnTo>
                    <a:lnTo>
                      <a:pt x="9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0" name="Freeform 140"/>
              <p:cNvSpPr>
                <a:spLocks/>
              </p:cNvSpPr>
              <p:nvPr/>
            </p:nvSpPr>
            <p:spPr bwMode="auto">
              <a:xfrm>
                <a:off x="2519" y="3811"/>
                <a:ext cx="131" cy="62"/>
              </a:xfrm>
              <a:custGeom>
                <a:avLst/>
                <a:gdLst>
                  <a:gd name="T0" fmla="*/ 131 w 131"/>
                  <a:gd name="T1" fmla="*/ 57 h 62"/>
                  <a:gd name="T2" fmla="*/ 131 w 131"/>
                  <a:gd name="T3" fmla="*/ 57 h 62"/>
                  <a:gd name="T4" fmla="*/ 120 w 131"/>
                  <a:gd name="T5" fmla="*/ 47 h 62"/>
                  <a:gd name="T6" fmla="*/ 105 w 131"/>
                  <a:gd name="T7" fmla="*/ 38 h 62"/>
                  <a:gd name="T8" fmla="*/ 88 w 131"/>
                  <a:gd name="T9" fmla="*/ 29 h 62"/>
                  <a:gd name="T10" fmla="*/ 68 w 131"/>
                  <a:gd name="T11" fmla="*/ 21 h 62"/>
                  <a:gd name="T12" fmla="*/ 50 w 131"/>
                  <a:gd name="T13" fmla="*/ 13 h 62"/>
                  <a:gd name="T14" fmla="*/ 31 w 131"/>
                  <a:gd name="T15" fmla="*/ 7 h 62"/>
                  <a:gd name="T16" fmla="*/ 14 w 131"/>
                  <a:gd name="T17" fmla="*/ 3 h 62"/>
                  <a:gd name="T18" fmla="*/ 0 w 131"/>
                  <a:gd name="T19" fmla="*/ 0 h 62"/>
                  <a:gd name="T20" fmla="*/ 0 w 131"/>
                  <a:gd name="T21" fmla="*/ 11 h 62"/>
                  <a:gd name="T22" fmla="*/ 14 w 131"/>
                  <a:gd name="T23" fmla="*/ 11 h 62"/>
                  <a:gd name="T24" fmla="*/ 28 w 131"/>
                  <a:gd name="T25" fmla="*/ 15 h 62"/>
                  <a:gd name="T26" fmla="*/ 48 w 131"/>
                  <a:gd name="T27" fmla="*/ 21 h 62"/>
                  <a:gd name="T28" fmla="*/ 66 w 131"/>
                  <a:gd name="T29" fmla="*/ 29 h 62"/>
                  <a:gd name="T30" fmla="*/ 85 w 131"/>
                  <a:gd name="T31" fmla="*/ 37 h 62"/>
                  <a:gd name="T32" fmla="*/ 102 w 131"/>
                  <a:gd name="T33" fmla="*/ 46 h 62"/>
                  <a:gd name="T34" fmla="*/ 116 w 131"/>
                  <a:gd name="T35" fmla="*/ 55 h 62"/>
                  <a:gd name="T36" fmla="*/ 126 w 131"/>
                  <a:gd name="T37" fmla="*/ 62 h 62"/>
                  <a:gd name="T38" fmla="*/ 126 w 131"/>
                  <a:gd name="T39" fmla="*/ 62 h 62"/>
                  <a:gd name="T40" fmla="*/ 131 w 131"/>
                  <a:gd name="T41" fmla="*/ 57 h 6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31"/>
                  <a:gd name="T64" fmla="*/ 0 h 62"/>
                  <a:gd name="T65" fmla="*/ 131 w 131"/>
                  <a:gd name="T66" fmla="*/ 62 h 62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31" h="62">
                    <a:moveTo>
                      <a:pt x="131" y="57"/>
                    </a:moveTo>
                    <a:lnTo>
                      <a:pt x="131" y="57"/>
                    </a:lnTo>
                    <a:lnTo>
                      <a:pt x="120" y="47"/>
                    </a:lnTo>
                    <a:lnTo>
                      <a:pt x="105" y="38"/>
                    </a:lnTo>
                    <a:lnTo>
                      <a:pt x="88" y="29"/>
                    </a:lnTo>
                    <a:lnTo>
                      <a:pt x="68" y="21"/>
                    </a:lnTo>
                    <a:lnTo>
                      <a:pt x="50" y="13"/>
                    </a:lnTo>
                    <a:lnTo>
                      <a:pt x="31" y="7"/>
                    </a:lnTo>
                    <a:lnTo>
                      <a:pt x="14" y="3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4" y="11"/>
                    </a:lnTo>
                    <a:lnTo>
                      <a:pt x="28" y="15"/>
                    </a:lnTo>
                    <a:lnTo>
                      <a:pt x="48" y="21"/>
                    </a:lnTo>
                    <a:lnTo>
                      <a:pt x="66" y="29"/>
                    </a:lnTo>
                    <a:lnTo>
                      <a:pt x="85" y="37"/>
                    </a:lnTo>
                    <a:lnTo>
                      <a:pt x="102" y="46"/>
                    </a:lnTo>
                    <a:lnTo>
                      <a:pt x="116" y="55"/>
                    </a:lnTo>
                    <a:lnTo>
                      <a:pt x="126" y="62"/>
                    </a:lnTo>
                    <a:lnTo>
                      <a:pt x="131" y="5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1" name="Freeform 141"/>
              <p:cNvSpPr>
                <a:spLocks/>
              </p:cNvSpPr>
              <p:nvPr/>
            </p:nvSpPr>
            <p:spPr bwMode="auto">
              <a:xfrm>
                <a:off x="2645" y="3864"/>
                <a:ext cx="25" cy="20"/>
              </a:xfrm>
              <a:custGeom>
                <a:avLst/>
                <a:gdLst>
                  <a:gd name="T0" fmla="*/ 17 w 25"/>
                  <a:gd name="T1" fmla="*/ 8 h 20"/>
                  <a:gd name="T2" fmla="*/ 16 w 25"/>
                  <a:gd name="T3" fmla="*/ 4 h 20"/>
                  <a:gd name="T4" fmla="*/ 15 w 25"/>
                  <a:gd name="T5" fmla="*/ 8 h 20"/>
                  <a:gd name="T6" fmla="*/ 16 w 25"/>
                  <a:gd name="T7" fmla="*/ 11 h 20"/>
                  <a:gd name="T8" fmla="*/ 16 w 25"/>
                  <a:gd name="T9" fmla="*/ 12 h 20"/>
                  <a:gd name="T10" fmla="*/ 5 w 25"/>
                  <a:gd name="T11" fmla="*/ 4 h 20"/>
                  <a:gd name="T12" fmla="*/ 0 w 25"/>
                  <a:gd name="T13" fmla="*/ 9 h 20"/>
                  <a:gd name="T14" fmla="*/ 14 w 25"/>
                  <a:gd name="T15" fmla="*/ 20 h 20"/>
                  <a:gd name="T16" fmla="*/ 24 w 25"/>
                  <a:gd name="T17" fmla="*/ 16 h 20"/>
                  <a:gd name="T18" fmla="*/ 25 w 25"/>
                  <a:gd name="T19" fmla="*/ 8 h 20"/>
                  <a:gd name="T20" fmla="*/ 24 w 25"/>
                  <a:gd name="T21" fmla="*/ 4 h 20"/>
                  <a:gd name="T22" fmla="*/ 22 w 25"/>
                  <a:gd name="T23" fmla="*/ 0 h 20"/>
                  <a:gd name="T24" fmla="*/ 24 w 25"/>
                  <a:gd name="T25" fmla="*/ 4 h 20"/>
                  <a:gd name="T26" fmla="*/ 24 w 25"/>
                  <a:gd name="T27" fmla="*/ 2 h 20"/>
                  <a:gd name="T28" fmla="*/ 22 w 25"/>
                  <a:gd name="T29" fmla="*/ 0 h 20"/>
                  <a:gd name="T30" fmla="*/ 17 w 25"/>
                  <a:gd name="T31" fmla="*/ 8 h 2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5"/>
                  <a:gd name="T49" fmla="*/ 0 h 20"/>
                  <a:gd name="T50" fmla="*/ 25 w 25"/>
                  <a:gd name="T51" fmla="*/ 20 h 20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5" h="20">
                    <a:moveTo>
                      <a:pt x="17" y="8"/>
                    </a:moveTo>
                    <a:lnTo>
                      <a:pt x="16" y="4"/>
                    </a:lnTo>
                    <a:lnTo>
                      <a:pt x="15" y="8"/>
                    </a:lnTo>
                    <a:lnTo>
                      <a:pt x="16" y="11"/>
                    </a:lnTo>
                    <a:lnTo>
                      <a:pt x="16" y="12"/>
                    </a:lnTo>
                    <a:lnTo>
                      <a:pt x="5" y="4"/>
                    </a:lnTo>
                    <a:lnTo>
                      <a:pt x="0" y="9"/>
                    </a:lnTo>
                    <a:lnTo>
                      <a:pt x="14" y="20"/>
                    </a:lnTo>
                    <a:lnTo>
                      <a:pt x="24" y="16"/>
                    </a:lnTo>
                    <a:lnTo>
                      <a:pt x="25" y="8"/>
                    </a:lnTo>
                    <a:lnTo>
                      <a:pt x="24" y="4"/>
                    </a:lnTo>
                    <a:lnTo>
                      <a:pt x="22" y="0"/>
                    </a:lnTo>
                    <a:lnTo>
                      <a:pt x="24" y="4"/>
                    </a:lnTo>
                    <a:lnTo>
                      <a:pt x="24" y="2"/>
                    </a:lnTo>
                    <a:lnTo>
                      <a:pt x="22" y="0"/>
                    </a:lnTo>
                    <a:lnTo>
                      <a:pt x="17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2" name="Freeform 142"/>
              <p:cNvSpPr>
                <a:spLocks/>
              </p:cNvSpPr>
              <p:nvPr/>
            </p:nvSpPr>
            <p:spPr bwMode="auto">
              <a:xfrm>
                <a:off x="2396" y="3816"/>
                <a:ext cx="269" cy="81"/>
              </a:xfrm>
              <a:custGeom>
                <a:avLst/>
                <a:gdLst>
                  <a:gd name="T0" fmla="*/ 269 w 269"/>
                  <a:gd name="T1" fmla="*/ 52 h 81"/>
                  <a:gd name="T2" fmla="*/ 269 w 269"/>
                  <a:gd name="T3" fmla="*/ 56 h 81"/>
                  <a:gd name="T4" fmla="*/ 269 w 269"/>
                  <a:gd name="T5" fmla="*/ 61 h 81"/>
                  <a:gd name="T6" fmla="*/ 264 w 269"/>
                  <a:gd name="T7" fmla="*/ 64 h 81"/>
                  <a:gd name="T8" fmla="*/ 252 w 269"/>
                  <a:gd name="T9" fmla="*/ 55 h 81"/>
                  <a:gd name="T10" fmla="*/ 241 w 269"/>
                  <a:gd name="T11" fmla="*/ 46 h 81"/>
                  <a:gd name="T12" fmla="*/ 226 w 269"/>
                  <a:gd name="T13" fmla="*/ 37 h 81"/>
                  <a:gd name="T14" fmla="*/ 210 w 269"/>
                  <a:gd name="T15" fmla="*/ 28 h 81"/>
                  <a:gd name="T16" fmla="*/ 190 w 269"/>
                  <a:gd name="T17" fmla="*/ 20 h 81"/>
                  <a:gd name="T18" fmla="*/ 172 w 269"/>
                  <a:gd name="T19" fmla="*/ 12 h 81"/>
                  <a:gd name="T20" fmla="*/ 153 w 269"/>
                  <a:gd name="T21" fmla="*/ 6 h 81"/>
                  <a:gd name="T22" fmla="*/ 137 w 269"/>
                  <a:gd name="T23" fmla="*/ 2 h 81"/>
                  <a:gd name="T24" fmla="*/ 123 w 269"/>
                  <a:gd name="T25" fmla="*/ 0 h 81"/>
                  <a:gd name="T26" fmla="*/ 111 w 269"/>
                  <a:gd name="T27" fmla="*/ 2 h 81"/>
                  <a:gd name="T28" fmla="*/ 99 w 269"/>
                  <a:gd name="T29" fmla="*/ 4 h 81"/>
                  <a:gd name="T30" fmla="*/ 86 w 269"/>
                  <a:gd name="T31" fmla="*/ 8 h 81"/>
                  <a:gd name="T32" fmla="*/ 73 w 269"/>
                  <a:gd name="T33" fmla="*/ 13 h 81"/>
                  <a:gd name="T34" fmla="*/ 60 w 269"/>
                  <a:gd name="T35" fmla="*/ 21 h 81"/>
                  <a:gd name="T36" fmla="*/ 50 w 269"/>
                  <a:gd name="T37" fmla="*/ 29 h 81"/>
                  <a:gd name="T38" fmla="*/ 39 w 269"/>
                  <a:gd name="T39" fmla="*/ 37 h 81"/>
                  <a:gd name="T40" fmla="*/ 29 w 269"/>
                  <a:gd name="T41" fmla="*/ 46 h 81"/>
                  <a:gd name="T42" fmla="*/ 16 w 269"/>
                  <a:gd name="T43" fmla="*/ 56 h 81"/>
                  <a:gd name="T44" fmla="*/ 6 w 269"/>
                  <a:gd name="T45" fmla="*/ 57 h 81"/>
                  <a:gd name="T46" fmla="*/ 1 w 269"/>
                  <a:gd name="T47" fmla="*/ 55 h 81"/>
                  <a:gd name="T48" fmla="*/ 0 w 269"/>
                  <a:gd name="T49" fmla="*/ 52 h 81"/>
                  <a:gd name="T50" fmla="*/ 1 w 269"/>
                  <a:gd name="T51" fmla="*/ 60 h 81"/>
                  <a:gd name="T52" fmla="*/ 11 w 269"/>
                  <a:gd name="T53" fmla="*/ 65 h 81"/>
                  <a:gd name="T54" fmla="*/ 27 w 269"/>
                  <a:gd name="T55" fmla="*/ 70 h 81"/>
                  <a:gd name="T56" fmla="*/ 47 w 269"/>
                  <a:gd name="T57" fmla="*/ 74 h 81"/>
                  <a:gd name="T58" fmla="*/ 69 w 269"/>
                  <a:gd name="T59" fmla="*/ 77 h 81"/>
                  <a:gd name="T60" fmla="*/ 91 w 269"/>
                  <a:gd name="T61" fmla="*/ 79 h 81"/>
                  <a:gd name="T62" fmla="*/ 111 w 269"/>
                  <a:gd name="T63" fmla="*/ 81 h 81"/>
                  <a:gd name="T64" fmla="*/ 128 w 269"/>
                  <a:gd name="T65" fmla="*/ 81 h 81"/>
                  <a:gd name="T66" fmla="*/ 146 w 269"/>
                  <a:gd name="T67" fmla="*/ 81 h 81"/>
                  <a:gd name="T68" fmla="*/ 168 w 269"/>
                  <a:gd name="T69" fmla="*/ 81 h 81"/>
                  <a:gd name="T70" fmla="*/ 194 w 269"/>
                  <a:gd name="T71" fmla="*/ 79 h 81"/>
                  <a:gd name="T72" fmla="*/ 218 w 269"/>
                  <a:gd name="T73" fmla="*/ 78 h 81"/>
                  <a:gd name="T74" fmla="*/ 241 w 269"/>
                  <a:gd name="T75" fmla="*/ 74 h 81"/>
                  <a:gd name="T76" fmla="*/ 258 w 269"/>
                  <a:gd name="T77" fmla="*/ 69 h 81"/>
                  <a:gd name="T78" fmla="*/ 268 w 269"/>
                  <a:gd name="T79" fmla="*/ 63 h 81"/>
                  <a:gd name="T80" fmla="*/ 269 w 269"/>
                  <a:gd name="T81" fmla="*/ 52 h 81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269"/>
                  <a:gd name="T124" fmla="*/ 0 h 81"/>
                  <a:gd name="T125" fmla="*/ 269 w 269"/>
                  <a:gd name="T126" fmla="*/ 81 h 81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269" h="81">
                    <a:moveTo>
                      <a:pt x="269" y="52"/>
                    </a:moveTo>
                    <a:lnTo>
                      <a:pt x="269" y="56"/>
                    </a:lnTo>
                    <a:lnTo>
                      <a:pt x="269" y="61"/>
                    </a:lnTo>
                    <a:lnTo>
                      <a:pt x="264" y="64"/>
                    </a:lnTo>
                    <a:lnTo>
                      <a:pt x="252" y="55"/>
                    </a:lnTo>
                    <a:lnTo>
                      <a:pt x="241" y="46"/>
                    </a:lnTo>
                    <a:lnTo>
                      <a:pt x="226" y="37"/>
                    </a:lnTo>
                    <a:lnTo>
                      <a:pt x="210" y="28"/>
                    </a:lnTo>
                    <a:lnTo>
                      <a:pt x="190" y="20"/>
                    </a:lnTo>
                    <a:lnTo>
                      <a:pt x="172" y="12"/>
                    </a:lnTo>
                    <a:lnTo>
                      <a:pt x="153" y="6"/>
                    </a:lnTo>
                    <a:lnTo>
                      <a:pt x="137" y="2"/>
                    </a:lnTo>
                    <a:lnTo>
                      <a:pt x="123" y="0"/>
                    </a:lnTo>
                    <a:lnTo>
                      <a:pt x="111" y="2"/>
                    </a:lnTo>
                    <a:lnTo>
                      <a:pt x="99" y="4"/>
                    </a:lnTo>
                    <a:lnTo>
                      <a:pt x="86" y="8"/>
                    </a:lnTo>
                    <a:lnTo>
                      <a:pt x="73" y="13"/>
                    </a:lnTo>
                    <a:lnTo>
                      <a:pt x="60" y="21"/>
                    </a:lnTo>
                    <a:lnTo>
                      <a:pt x="50" y="29"/>
                    </a:lnTo>
                    <a:lnTo>
                      <a:pt x="39" y="37"/>
                    </a:lnTo>
                    <a:lnTo>
                      <a:pt x="29" y="46"/>
                    </a:lnTo>
                    <a:lnTo>
                      <a:pt x="16" y="56"/>
                    </a:lnTo>
                    <a:lnTo>
                      <a:pt x="6" y="57"/>
                    </a:lnTo>
                    <a:lnTo>
                      <a:pt x="1" y="55"/>
                    </a:lnTo>
                    <a:lnTo>
                      <a:pt x="0" y="52"/>
                    </a:lnTo>
                    <a:lnTo>
                      <a:pt x="1" y="60"/>
                    </a:lnTo>
                    <a:lnTo>
                      <a:pt x="11" y="65"/>
                    </a:lnTo>
                    <a:lnTo>
                      <a:pt x="27" y="70"/>
                    </a:lnTo>
                    <a:lnTo>
                      <a:pt x="47" y="74"/>
                    </a:lnTo>
                    <a:lnTo>
                      <a:pt x="69" y="77"/>
                    </a:lnTo>
                    <a:lnTo>
                      <a:pt x="91" y="79"/>
                    </a:lnTo>
                    <a:lnTo>
                      <a:pt x="111" y="81"/>
                    </a:lnTo>
                    <a:lnTo>
                      <a:pt x="128" y="81"/>
                    </a:lnTo>
                    <a:lnTo>
                      <a:pt x="146" y="81"/>
                    </a:lnTo>
                    <a:lnTo>
                      <a:pt x="168" y="81"/>
                    </a:lnTo>
                    <a:lnTo>
                      <a:pt x="194" y="79"/>
                    </a:lnTo>
                    <a:lnTo>
                      <a:pt x="218" y="78"/>
                    </a:lnTo>
                    <a:lnTo>
                      <a:pt x="241" y="74"/>
                    </a:lnTo>
                    <a:lnTo>
                      <a:pt x="258" y="69"/>
                    </a:lnTo>
                    <a:lnTo>
                      <a:pt x="268" y="63"/>
                    </a:lnTo>
                    <a:lnTo>
                      <a:pt x="269" y="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" name="Freeform 143"/>
              <p:cNvSpPr>
                <a:spLocks/>
              </p:cNvSpPr>
              <p:nvPr/>
            </p:nvSpPr>
            <p:spPr bwMode="auto">
              <a:xfrm>
                <a:off x="2496" y="3866"/>
                <a:ext cx="53" cy="22"/>
              </a:xfrm>
              <a:custGeom>
                <a:avLst/>
                <a:gdLst>
                  <a:gd name="T0" fmla="*/ 5 w 53"/>
                  <a:gd name="T1" fmla="*/ 0 h 22"/>
                  <a:gd name="T2" fmla="*/ 10 w 53"/>
                  <a:gd name="T3" fmla="*/ 2 h 22"/>
                  <a:gd name="T4" fmla="*/ 15 w 53"/>
                  <a:gd name="T5" fmla="*/ 5 h 22"/>
                  <a:gd name="T6" fmla="*/ 21 w 53"/>
                  <a:gd name="T7" fmla="*/ 6 h 22"/>
                  <a:gd name="T8" fmla="*/ 27 w 53"/>
                  <a:gd name="T9" fmla="*/ 7 h 22"/>
                  <a:gd name="T10" fmla="*/ 32 w 53"/>
                  <a:gd name="T11" fmla="*/ 7 h 22"/>
                  <a:gd name="T12" fmla="*/ 38 w 53"/>
                  <a:gd name="T13" fmla="*/ 7 h 22"/>
                  <a:gd name="T14" fmla="*/ 43 w 53"/>
                  <a:gd name="T15" fmla="*/ 6 h 22"/>
                  <a:gd name="T16" fmla="*/ 48 w 53"/>
                  <a:gd name="T17" fmla="*/ 5 h 22"/>
                  <a:gd name="T18" fmla="*/ 53 w 53"/>
                  <a:gd name="T19" fmla="*/ 5 h 22"/>
                  <a:gd name="T20" fmla="*/ 51 w 53"/>
                  <a:gd name="T21" fmla="*/ 11 h 22"/>
                  <a:gd name="T22" fmla="*/ 44 w 53"/>
                  <a:gd name="T23" fmla="*/ 18 h 22"/>
                  <a:gd name="T24" fmla="*/ 32 w 53"/>
                  <a:gd name="T25" fmla="*/ 22 h 22"/>
                  <a:gd name="T26" fmla="*/ 25 w 53"/>
                  <a:gd name="T27" fmla="*/ 20 h 22"/>
                  <a:gd name="T28" fmla="*/ 17 w 53"/>
                  <a:gd name="T29" fmla="*/ 19 h 22"/>
                  <a:gd name="T30" fmla="*/ 11 w 53"/>
                  <a:gd name="T31" fmla="*/ 16 h 22"/>
                  <a:gd name="T32" fmla="*/ 7 w 53"/>
                  <a:gd name="T33" fmla="*/ 13 h 22"/>
                  <a:gd name="T34" fmla="*/ 2 w 53"/>
                  <a:gd name="T35" fmla="*/ 10 h 22"/>
                  <a:gd name="T36" fmla="*/ 0 w 53"/>
                  <a:gd name="T37" fmla="*/ 6 h 22"/>
                  <a:gd name="T38" fmla="*/ 2 w 53"/>
                  <a:gd name="T39" fmla="*/ 2 h 22"/>
                  <a:gd name="T40" fmla="*/ 5 w 53"/>
                  <a:gd name="T41" fmla="*/ 0 h 2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53"/>
                  <a:gd name="T64" fmla="*/ 0 h 22"/>
                  <a:gd name="T65" fmla="*/ 53 w 53"/>
                  <a:gd name="T66" fmla="*/ 22 h 22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53" h="22">
                    <a:moveTo>
                      <a:pt x="5" y="0"/>
                    </a:moveTo>
                    <a:lnTo>
                      <a:pt x="10" y="2"/>
                    </a:lnTo>
                    <a:lnTo>
                      <a:pt x="15" y="5"/>
                    </a:lnTo>
                    <a:lnTo>
                      <a:pt x="21" y="6"/>
                    </a:lnTo>
                    <a:lnTo>
                      <a:pt x="27" y="7"/>
                    </a:lnTo>
                    <a:lnTo>
                      <a:pt x="32" y="7"/>
                    </a:lnTo>
                    <a:lnTo>
                      <a:pt x="38" y="7"/>
                    </a:lnTo>
                    <a:lnTo>
                      <a:pt x="43" y="6"/>
                    </a:lnTo>
                    <a:lnTo>
                      <a:pt x="48" y="5"/>
                    </a:lnTo>
                    <a:lnTo>
                      <a:pt x="53" y="5"/>
                    </a:lnTo>
                    <a:lnTo>
                      <a:pt x="51" y="11"/>
                    </a:lnTo>
                    <a:lnTo>
                      <a:pt x="44" y="18"/>
                    </a:lnTo>
                    <a:lnTo>
                      <a:pt x="32" y="22"/>
                    </a:lnTo>
                    <a:lnTo>
                      <a:pt x="25" y="20"/>
                    </a:lnTo>
                    <a:lnTo>
                      <a:pt x="17" y="19"/>
                    </a:lnTo>
                    <a:lnTo>
                      <a:pt x="11" y="16"/>
                    </a:lnTo>
                    <a:lnTo>
                      <a:pt x="7" y="13"/>
                    </a:lnTo>
                    <a:lnTo>
                      <a:pt x="2" y="10"/>
                    </a:lnTo>
                    <a:lnTo>
                      <a:pt x="0" y="6"/>
                    </a:lnTo>
                    <a:lnTo>
                      <a:pt x="2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FCC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" name="Freeform 144"/>
              <p:cNvSpPr>
                <a:spLocks/>
              </p:cNvSpPr>
              <p:nvPr/>
            </p:nvSpPr>
            <p:spPr bwMode="auto">
              <a:xfrm>
                <a:off x="2505" y="1575"/>
                <a:ext cx="57" cy="59"/>
              </a:xfrm>
              <a:custGeom>
                <a:avLst/>
                <a:gdLst>
                  <a:gd name="T0" fmla="*/ 57 w 57"/>
                  <a:gd name="T1" fmla="*/ 22 h 59"/>
                  <a:gd name="T2" fmla="*/ 57 w 57"/>
                  <a:gd name="T3" fmla="*/ 17 h 59"/>
                  <a:gd name="T4" fmla="*/ 56 w 57"/>
                  <a:gd name="T5" fmla="*/ 13 h 59"/>
                  <a:gd name="T6" fmla="*/ 52 w 57"/>
                  <a:gd name="T7" fmla="*/ 8 h 59"/>
                  <a:gd name="T8" fmla="*/ 47 w 57"/>
                  <a:gd name="T9" fmla="*/ 4 h 59"/>
                  <a:gd name="T10" fmla="*/ 41 w 57"/>
                  <a:gd name="T11" fmla="*/ 2 h 59"/>
                  <a:gd name="T12" fmla="*/ 34 w 57"/>
                  <a:gd name="T13" fmla="*/ 0 h 59"/>
                  <a:gd name="T14" fmla="*/ 27 w 57"/>
                  <a:gd name="T15" fmla="*/ 0 h 59"/>
                  <a:gd name="T16" fmla="*/ 18 w 57"/>
                  <a:gd name="T17" fmla="*/ 3 h 59"/>
                  <a:gd name="T18" fmla="*/ 11 w 57"/>
                  <a:gd name="T19" fmla="*/ 8 h 59"/>
                  <a:gd name="T20" fmla="*/ 5 w 57"/>
                  <a:gd name="T21" fmla="*/ 16 h 59"/>
                  <a:gd name="T22" fmla="*/ 1 w 57"/>
                  <a:gd name="T23" fmla="*/ 25 h 59"/>
                  <a:gd name="T24" fmla="*/ 0 w 57"/>
                  <a:gd name="T25" fmla="*/ 34 h 59"/>
                  <a:gd name="T26" fmla="*/ 1 w 57"/>
                  <a:gd name="T27" fmla="*/ 43 h 59"/>
                  <a:gd name="T28" fmla="*/ 6 w 57"/>
                  <a:gd name="T29" fmla="*/ 51 h 59"/>
                  <a:gd name="T30" fmla="*/ 13 w 57"/>
                  <a:gd name="T31" fmla="*/ 56 h 59"/>
                  <a:gd name="T32" fmla="*/ 25 w 57"/>
                  <a:gd name="T33" fmla="*/ 59 h 59"/>
                  <a:gd name="T34" fmla="*/ 41 w 57"/>
                  <a:gd name="T35" fmla="*/ 56 h 59"/>
                  <a:gd name="T36" fmla="*/ 41 w 57"/>
                  <a:gd name="T37" fmla="*/ 48 h 59"/>
                  <a:gd name="T38" fmla="*/ 34 w 57"/>
                  <a:gd name="T39" fmla="*/ 41 h 59"/>
                  <a:gd name="T40" fmla="*/ 30 w 57"/>
                  <a:gd name="T41" fmla="*/ 37 h 59"/>
                  <a:gd name="T42" fmla="*/ 29 w 57"/>
                  <a:gd name="T43" fmla="*/ 33 h 59"/>
                  <a:gd name="T44" fmla="*/ 28 w 57"/>
                  <a:gd name="T45" fmla="*/ 25 h 59"/>
                  <a:gd name="T46" fmla="*/ 30 w 57"/>
                  <a:gd name="T47" fmla="*/ 20 h 59"/>
                  <a:gd name="T48" fmla="*/ 40 w 57"/>
                  <a:gd name="T49" fmla="*/ 21 h 59"/>
                  <a:gd name="T50" fmla="*/ 51 w 57"/>
                  <a:gd name="T51" fmla="*/ 26 h 59"/>
                  <a:gd name="T52" fmla="*/ 56 w 57"/>
                  <a:gd name="T53" fmla="*/ 25 h 59"/>
                  <a:gd name="T54" fmla="*/ 57 w 57"/>
                  <a:gd name="T55" fmla="*/ 24 h 59"/>
                  <a:gd name="T56" fmla="*/ 57 w 57"/>
                  <a:gd name="T57" fmla="*/ 22 h 5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7"/>
                  <a:gd name="T88" fmla="*/ 0 h 59"/>
                  <a:gd name="T89" fmla="*/ 57 w 57"/>
                  <a:gd name="T90" fmla="*/ 59 h 5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7" h="59">
                    <a:moveTo>
                      <a:pt x="57" y="22"/>
                    </a:moveTo>
                    <a:lnTo>
                      <a:pt x="57" y="17"/>
                    </a:lnTo>
                    <a:lnTo>
                      <a:pt x="56" y="13"/>
                    </a:lnTo>
                    <a:lnTo>
                      <a:pt x="52" y="8"/>
                    </a:lnTo>
                    <a:lnTo>
                      <a:pt x="47" y="4"/>
                    </a:lnTo>
                    <a:lnTo>
                      <a:pt x="41" y="2"/>
                    </a:lnTo>
                    <a:lnTo>
                      <a:pt x="34" y="0"/>
                    </a:lnTo>
                    <a:lnTo>
                      <a:pt x="27" y="0"/>
                    </a:lnTo>
                    <a:lnTo>
                      <a:pt x="18" y="3"/>
                    </a:lnTo>
                    <a:lnTo>
                      <a:pt x="11" y="8"/>
                    </a:lnTo>
                    <a:lnTo>
                      <a:pt x="5" y="16"/>
                    </a:lnTo>
                    <a:lnTo>
                      <a:pt x="1" y="25"/>
                    </a:lnTo>
                    <a:lnTo>
                      <a:pt x="0" y="34"/>
                    </a:lnTo>
                    <a:lnTo>
                      <a:pt x="1" y="43"/>
                    </a:lnTo>
                    <a:lnTo>
                      <a:pt x="6" y="51"/>
                    </a:lnTo>
                    <a:lnTo>
                      <a:pt x="13" y="56"/>
                    </a:lnTo>
                    <a:lnTo>
                      <a:pt x="25" y="59"/>
                    </a:lnTo>
                    <a:lnTo>
                      <a:pt x="41" y="56"/>
                    </a:lnTo>
                    <a:lnTo>
                      <a:pt x="41" y="48"/>
                    </a:lnTo>
                    <a:lnTo>
                      <a:pt x="34" y="41"/>
                    </a:lnTo>
                    <a:lnTo>
                      <a:pt x="30" y="37"/>
                    </a:lnTo>
                    <a:lnTo>
                      <a:pt x="29" y="33"/>
                    </a:lnTo>
                    <a:lnTo>
                      <a:pt x="28" y="25"/>
                    </a:lnTo>
                    <a:lnTo>
                      <a:pt x="30" y="20"/>
                    </a:lnTo>
                    <a:lnTo>
                      <a:pt x="40" y="21"/>
                    </a:lnTo>
                    <a:lnTo>
                      <a:pt x="51" y="26"/>
                    </a:lnTo>
                    <a:lnTo>
                      <a:pt x="56" y="25"/>
                    </a:lnTo>
                    <a:lnTo>
                      <a:pt x="57" y="24"/>
                    </a:lnTo>
                    <a:lnTo>
                      <a:pt x="57" y="2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5" name="Freeform 145"/>
              <p:cNvSpPr>
                <a:spLocks/>
              </p:cNvSpPr>
              <p:nvPr/>
            </p:nvSpPr>
            <p:spPr bwMode="auto">
              <a:xfrm>
                <a:off x="2318" y="2133"/>
                <a:ext cx="89" cy="95"/>
              </a:xfrm>
              <a:custGeom>
                <a:avLst/>
                <a:gdLst>
                  <a:gd name="T0" fmla="*/ 44 w 89"/>
                  <a:gd name="T1" fmla="*/ 95 h 95"/>
                  <a:gd name="T2" fmla="*/ 52 w 89"/>
                  <a:gd name="T3" fmla="*/ 93 h 95"/>
                  <a:gd name="T4" fmla="*/ 61 w 89"/>
                  <a:gd name="T5" fmla="*/ 91 h 95"/>
                  <a:gd name="T6" fmla="*/ 68 w 89"/>
                  <a:gd name="T7" fmla="*/ 87 h 95"/>
                  <a:gd name="T8" fmla="*/ 75 w 89"/>
                  <a:gd name="T9" fmla="*/ 80 h 95"/>
                  <a:gd name="T10" fmla="*/ 82 w 89"/>
                  <a:gd name="T11" fmla="*/ 73 h 95"/>
                  <a:gd name="T12" fmla="*/ 85 w 89"/>
                  <a:gd name="T13" fmla="*/ 65 h 95"/>
                  <a:gd name="T14" fmla="*/ 88 w 89"/>
                  <a:gd name="T15" fmla="*/ 56 h 95"/>
                  <a:gd name="T16" fmla="*/ 89 w 89"/>
                  <a:gd name="T17" fmla="*/ 47 h 95"/>
                  <a:gd name="T18" fmla="*/ 88 w 89"/>
                  <a:gd name="T19" fmla="*/ 38 h 95"/>
                  <a:gd name="T20" fmla="*/ 85 w 89"/>
                  <a:gd name="T21" fmla="*/ 29 h 95"/>
                  <a:gd name="T22" fmla="*/ 82 w 89"/>
                  <a:gd name="T23" fmla="*/ 21 h 95"/>
                  <a:gd name="T24" fmla="*/ 75 w 89"/>
                  <a:gd name="T25" fmla="*/ 13 h 95"/>
                  <a:gd name="T26" fmla="*/ 68 w 89"/>
                  <a:gd name="T27" fmla="*/ 8 h 95"/>
                  <a:gd name="T28" fmla="*/ 61 w 89"/>
                  <a:gd name="T29" fmla="*/ 4 h 95"/>
                  <a:gd name="T30" fmla="*/ 52 w 89"/>
                  <a:gd name="T31" fmla="*/ 1 h 95"/>
                  <a:gd name="T32" fmla="*/ 44 w 89"/>
                  <a:gd name="T33" fmla="*/ 0 h 95"/>
                  <a:gd name="T34" fmla="*/ 35 w 89"/>
                  <a:gd name="T35" fmla="*/ 1 h 95"/>
                  <a:gd name="T36" fmla="*/ 27 w 89"/>
                  <a:gd name="T37" fmla="*/ 4 h 95"/>
                  <a:gd name="T38" fmla="*/ 20 w 89"/>
                  <a:gd name="T39" fmla="*/ 8 h 95"/>
                  <a:gd name="T40" fmla="*/ 14 w 89"/>
                  <a:gd name="T41" fmla="*/ 13 h 95"/>
                  <a:gd name="T42" fmla="*/ 8 w 89"/>
                  <a:gd name="T43" fmla="*/ 21 h 95"/>
                  <a:gd name="T44" fmla="*/ 4 w 89"/>
                  <a:gd name="T45" fmla="*/ 29 h 95"/>
                  <a:gd name="T46" fmla="*/ 2 w 89"/>
                  <a:gd name="T47" fmla="*/ 38 h 95"/>
                  <a:gd name="T48" fmla="*/ 0 w 89"/>
                  <a:gd name="T49" fmla="*/ 47 h 95"/>
                  <a:gd name="T50" fmla="*/ 2 w 89"/>
                  <a:gd name="T51" fmla="*/ 56 h 95"/>
                  <a:gd name="T52" fmla="*/ 4 w 89"/>
                  <a:gd name="T53" fmla="*/ 65 h 95"/>
                  <a:gd name="T54" fmla="*/ 8 w 89"/>
                  <a:gd name="T55" fmla="*/ 73 h 95"/>
                  <a:gd name="T56" fmla="*/ 14 w 89"/>
                  <a:gd name="T57" fmla="*/ 80 h 95"/>
                  <a:gd name="T58" fmla="*/ 20 w 89"/>
                  <a:gd name="T59" fmla="*/ 87 h 95"/>
                  <a:gd name="T60" fmla="*/ 27 w 89"/>
                  <a:gd name="T61" fmla="*/ 91 h 95"/>
                  <a:gd name="T62" fmla="*/ 35 w 89"/>
                  <a:gd name="T63" fmla="*/ 93 h 95"/>
                  <a:gd name="T64" fmla="*/ 44 w 89"/>
                  <a:gd name="T65" fmla="*/ 95 h 9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89"/>
                  <a:gd name="T100" fmla="*/ 0 h 95"/>
                  <a:gd name="T101" fmla="*/ 89 w 89"/>
                  <a:gd name="T102" fmla="*/ 95 h 9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89" h="95">
                    <a:moveTo>
                      <a:pt x="44" y="95"/>
                    </a:moveTo>
                    <a:lnTo>
                      <a:pt x="52" y="93"/>
                    </a:lnTo>
                    <a:lnTo>
                      <a:pt x="61" y="91"/>
                    </a:lnTo>
                    <a:lnTo>
                      <a:pt x="68" y="87"/>
                    </a:lnTo>
                    <a:lnTo>
                      <a:pt x="75" y="80"/>
                    </a:lnTo>
                    <a:lnTo>
                      <a:pt x="82" y="73"/>
                    </a:lnTo>
                    <a:lnTo>
                      <a:pt x="85" y="65"/>
                    </a:lnTo>
                    <a:lnTo>
                      <a:pt x="88" y="56"/>
                    </a:lnTo>
                    <a:lnTo>
                      <a:pt x="89" y="47"/>
                    </a:lnTo>
                    <a:lnTo>
                      <a:pt x="88" y="38"/>
                    </a:lnTo>
                    <a:lnTo>
                      <a:pt x="85" y="29"/>
                    </a:lnTo>
                    <a:lnTo>
                      <a:pt x="82" y="21"/>
                    </a:lnTo>
                    <a:lnTo>
                      <a:pt x="75" y="13"/>
                    </a:lnTo>
                    <a:lnTo>
                      <a:pt x="68" y="8"/>
                    </a:lnTo>
                    <a:lnTo>
                      <a:pt x="61" y="4"/>
                    </a:lnTo>
                    <a:lnTo>
                      <a:pt x="52" y="1"/>
                    </a:lnTo>
                    <a:lnTo>
                      <a:pt x="44" y="0"/>
                    </a:lnTo>
                    <a:lnTo>
                      <a:pt x="35" y="1"/>
                    </a:lnTo>
                    <a:lnTo>
                      <a:pt x="27" y="4"/>
                    </a:lnTo>
                    <a:lnTo>
                      <a:pt x="20" y="8"/>
                    </a:lnTo>
                    <a:lnTo>
                      <a:pt x="14" y="13"/>
                    </a:lnTo>
                    <a:lnTo>
                      <a:pt x="8" y="21"/>
                    </a:lnTo>
                    <a:lnTo>
                      <a:pt x="4" y="29"/>
                    </a:lnTo>
                    <a:lnTo>
                      <a:pt x="2" y="38"/>
                    </a:lnTo>
                    <a:lnTo>
                      <a:pt x="0" y="47"/>
                    </a:lnTo>
                    <a:lnTo>
                      <a:pt x="2" y="56"/>
                    </a:lnTo>
                    <a:lnTo>
                      <a:pt x="4" y="65"/>
                    </a:lnTo>
                    <a:lnTo>
                      <a:pt x="8" y="73"/>
                    </a:lnTo>
                    <a:lnTo>
                      <a:pt x="14" y="80"/>
                    </a:lnTo>
                    <a:lnTo>
                      <a:pt x="20" y="87"/>
                    </a:lnTo>
                    <a:lnTo>
                      <a:pt x="27" y="91"/>
                    </a:lnTo>
                    <a:lnTo>
                      <a:pt x="35" y="93"/>
                    </a:lnTo>
                    <a:lnTo>
                      <a:pt x="44" y="9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6" name="Freeform 146"/>
              <p:cNvSpPr>
                <a:spLocks/>
              </p:cNvSpPr>
              <p:nvPr/>
            </p:nvSpPr>
            <p:spPr bwMode="auto">
              <a:xfrm>
                <a:off x="2645" y="2133"/>
                <a:ext cx="89" cy="95"/>
              </a:xfrm>
              <a:custGeom>
                <a:avLst/>
                <a:gdLst>
                  <a:gd name="T0" fmla="*/ 44 w 89"/>
                  <a:gd name="T1" fmla="*/ 95 h 95"/>
                  <a:gd name="T2" fmla="*/ 53 w 89"/>
                  <a:gd name="T3" fmla="*/ 93 h 95"/>
                  <a:gd name="T4" fmla="*/ 61 w 89"/>
                  <a:gd name="T5" fmla="*/ 91 h 95"/>
                  <a:gd name="T6" fmla="*/ 68 w 89"/>
                  <a:gd name="T7" fmla="*/ 87 h 95"/>
                  <a:gd name="T8" fmla="*/ 76 w 89"/>
                  <a:gd name="T9" fmla="*/ 80 h 95"/>
                  <a:gd name="T10" fmla="*/ 82 w 89"/>
                  <a:gd name="T11" fmla="*/ 73 h 95"/>
                  <a:gd name="T12" fmla="*/ 85 w 89"/>
                  <a:gd name="T13" fmla="*/ 65 h 95"/>
                  <a:gd name="T14" fmla="*/ 88 w 89"/>
                  <a:gd name="T15" fmla="*/ 56 h 95"/>
                  <a:gd name="T16" fmla="*/ 89 w 89"/>
                  <a:gd name="T17" fmla="*/ 47 h 95"/>
                  <a:gd name="T18" fmla="*/ 88 w 89"/>
                  <a:gd name="T19" fmla="*/ 38 h 95"/>
                  <a:gd name="T20" fmla="*/ 85 w 89"/>
                  <a:gd name="T21" fmla="*/ 29 h 95"/>
                  <a:gd name="T22" fmla="*/ 82 w 89"/>
                  <a:gd name="T23" fmla="*/ 21 h 95"/>
                  <a:gd name="T24" fmla="*/ 76 w 89"/>
                  <a:gd name="T25" fmla="*/ 13 h 95"/>
                  <a:gd name="T26" fmla="*/ 68 w 89"/>
                  <a:gd name="T27" fmla="*/ 8 h 95"/>
                  <a:gd name="T28" fmla="*/ 61 w 89"/>
                  <a:gd name="T29" fmla="*/ 4 h 95"/>
                  <a:gd name="T30" fmla="*/ 53 w 89"/>
                  <a:gd name="T31" fmla="*/ 1 h 95"/>
                  <a:gd name="T32" fmla="*/ 44 w 89"/>
                  <a:gd name="T33" fmla="*/ 0 h 95"/>
                  <a:gd name="T34" fmla="*/ 36 w 89"/>
                  <a:gd name="T35" fmla="*/ 1 h 95"/>
                  <a:gd name="T36" fmla="*/ 27 w 89"/>
                  <a:gd name="T37" fmla="*/ 4 h 95"/>
                  <a:gd name="T38" fmla="*/ 20 w 89"/>
                  <a:gd name="T39" fmla="*/ 8 h 95"/>
                  <a:gd name="T40" fmla="*/ 14 w 89"/>
                  <a:gd name="T41" fmla="*/ 13 h 95"/>
                  <a:gd name="T42" fmla="*/ 8 w 89"/>
                  <a:gd name="T43" fmla="*/ 21 h 95"/>
                  <a:gd name="T44" fmla="*/ 4 w 89"/>
                  <a:gd name="T45" fmla="*/ 29 h 95"/>
                  <a:gd name="T46" fmla="*/ 2 w 89"/>
                  <a:gd name="T47" fmla="*/ 38 h 95"/>
                  <a:gd name="T48" fmla="*/ 0 w 89"/>
                  <a:gd name="T49" fmla="*/ 47 h 95"/>
                  <a:gd name="T50" fmla="*/ 2 w 89"/>
                  <a:gd name="T51" fmla="*/ 56 h 95"/>
                  <a:gd name="T52" fmla="*/ 4 w 89"/>
                  <a:gd name="T53" fmla="*/ 65 h 95"/>
                  <a:gd name="T54" fmla="*/ 8 w 89"/>
                  <a:gd name="T55" fmla="*/ 73 h 95"/>
                  <a:gd name="T56" fmla="*/ 14 w 89"/>
                  <a:gd name="T57" fmla="*/ 80 h 95"/>
                  <a:gd name="T58" fmla="*/ 20 w 89"/>
                  <a:gd name="T59" fmla="*/ 87 h 95"/>
                  <a:gd name="T60" fmla="*/ 27 w 89"/>
                  <a:gd name="T61" fmla="*/ 91 h 95"/>
                  <a:gd name="T62" fmla="*/ 36 w 89"/>
                  <a:gd name="T63" fmla="*/ 93 h 95"/>
                  <a:gd name="T64" fmla="*/ 44 w 89"/>
                  <a:gd name="T65" fmla="*/ 95 h 9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89"/>
                  <a:gd name="T100" fmla="*/ 0 h 95"/>
                  <a:gd name="T101" fmla="*/ 89 w 89"/>
                  <a:gd name="T102" fmla="*/ 95 h 9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89" h="95">
                    <a:moveTo>
                      <a:pt x="44" y="95"/>
                    </a:moveTo>
                    <a:lnTo>
                      <a:pt x="53" y="93"/>
                    </a:lnTo>
                    <a:lnTo>
                      <a:pt x="61" y="91"/>
                    </a:lnTo>
                    <a:lnTo>
                      <a:pt x="68" y="87"/>
                    </a:lnTo>
                    <a:lnTo>
                      <a:pt x="76" y="80"/>
                    </a:lnTo>
                    <a:lnTo>
                      <a:pt x="82" y="73"/>
                    </a:lnTo>
                    <a:lnTo>
                      <a:pt x="85" y="65"/>
                    </a:lnTo>
                    <a:lnTo>
                      <a:pt x="88" y="56"/>
                    </a:lnTo>
                    <a:lnTo>
                      <a:pt x="89" y="47"/>
                    </a:lnTo>
                    <a:lnTo>
                      <a:pt x="88" y="38"/>
                    </a:lnTo>
                    <a:lnTo>
                      <a:pt x="85" y="29"/>
                    </a:lnTo>
                    <a:lnTo>
                      <a:pt x="82" y="21"/>
                    </a:lnTo>
                    <a:lnTo>
                      <a:pt x="76" y="13"/>
                    </a:lnTo>
                    <a:lnTo>
                      <a:pt x="68" y="8"/>
                    </a:lnTo>
                    <a:lnTo>
                      <a:pt x="61" y="4"/>
                    </a:lnTo>
                    <a:lnTo>
                      <a:pt x="53" y="1"/>
                    </a:lnTo>
                    <a:lnTo>
                      <a:pt x="44" y="0"/>
                    </a:lnTo>
                    <a:lnTo>
                      <a:pt x="36" y="1"/>
                    </a:lnTo>
                    <a:lnTo>
                      <a:pt x="27" y="4"/>
                    </a:lnTo>
                    <a:lnTo>
                      <a:pt x="20" y="8"/>
                    </a:lnTo>
                    <a:lnTo>
                      <a:pt x="14" y="13"/>
                    </a:lnTo>
                    <a:lnTo>
                      <a:pt x="8" y="21"/>
                    </a:lnTo>
                    <a:lnTo>
                      <a:pt x="4" y="29"/>
                    </a:lnTo>
                    <a:lnTo>
                      <a:pt x="2" y="38"/>
                    </a:lnTo>
                    <a:lnTo>
                      <a:pt x="0" y="47"/>
                    </a:lnTo>
                    <a:lnTo>
                      <a:pt x="2" y="56"/>
                    </a:lnTo>
                    <a:lnTo>
                      <a:pt x="4" y="65"/>
                    </a:lnTo>
                    <a:lnTo>
                      <a:pt x="8" y="73"/>
                    </a:lnTo>
                    <a:lnTo>
                      <a:pt x="14" y="80"/>
                    </a:lnTo>
                    <a:lnTo>
                      <a:pt x="20" y="87"/>
                    </a:lnTo>
                    <a:lnTo>
                      <a:pt x="27" y="91"/>
                    </a:lnTo>
                    <a:lnTo>
                      <a:pt x="36" y="93"/>
                    </a:lnTo>
                    <a:lnTo>
                      <a:pt x="44" y="9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7" name="Freeform 147"/>
              <p:cNvSpPr>
                <a:spLocks/>
              </p:cNvSpPr>
              <p:nvPr/>
            </p:nvSpPr>
            <p:spPr bwMode="auto">
              <a:xfrm>
                <a:off x="2356" y="2123"/>
                <a:ext cx="333" cy="94"/>
              </a:xfrm>
              <a:custGeom>
                <a:avLst/>
                <a:gdLst>
                  <a:gd name="T0" fmla="*/ 333 w 333"/>
                  <a:gd name="T1" fmla="*/ 88 h 94"/>
                  <a:gd name="T2" fmla="*/ 329 w 333"/>
                  <a:gd name="T3" fmla="*/ 70 h 94"/>
                  <a:gd name="T4" fmla="*/ 320 w 333"/>
                  <a:gd name="T5" fmla="*/ 54 h 94"/>
                  <a:gd name="T6" fmla="*/ 305 w 333"/>
                  <a:gd name="T7" fmla="*/ 39 h 94"/>
                  <a:gd name="T8" fmla="*/ 285 w 333"/>
                  <a:gd name="T9" fmla="*/ 26 h 94"/>
                  <a:gd name="T10" fmla="*/ 260 w 333"/>
                  <a:gd name="T11" fmla="*/ 15 h 94"/>
                  <a:gd name="T12" fmla="*/ 231 w 333"/>
                  <a:gd name="T13" fmla="*/ 6 h 94"/>
                  <a:gd name="T14" fmla="*/ 201 w 333"/>
                  <a:gd name="T15" fmla="*/ 1 h 94"/>
                  <a:gd name="T16" fmla="*/ 167 w 333"/>
                  <a:gd name="T17" fmla="*/ 0 h 94"/>
                  <a:gd name="T18" fmla="*/ 133 w 333"/>
                  <a:gd name="T19" fmla="*/ 1 h 94"/>
                  <a:gd name="T20" fmla="*/ 102 w 333"/>
                  <a:gd name="T21" fmla="*/ 6 h 94"/>
                  <a:gd name="T22" fmla="*/ 74 w 333"/>
                  <a:gd name="T23" fmla="*/ 15 h 94"/>
                  <a:gd name="T24" fmla="*/ 50 w 333"/>
                  <a:gd name="T25" fmla="*/ 26 h 94"/>
                  <a:gd name="T26" fmla="*/ 29 w 333"/>
                  <a:gd name="T27" fmla="*/ 39 h 94"/>
                  <a:gd name="T28" fmla="*/ 13 w 333"/>
                  <a:gd name="T29" fmla="*/ 54 h 94"/>
                  <a:gd name="T30" fmla="*/ 4 w 333"/>
                  <a:gd name="T31" fmla="*/ 70 h 94"/>
                  <a:gd name="T32" fmla="*/ 0 w 333"/>
                  <a:gd name="T33" fmla="*/ 88 h 94"/>
                  <a:gd name="T34" fmla="*/ 1 w 333"/>
                  <a:gd name="T35" fmla="*/ 90 h 94"/>
                  <a:gd name="T36" fmla="*/ 5 w 333"/>
                  <a:gd name="T37" fmla="*/ 93 h 94"/>
                  <a:gd name="T38" fmla="*/ 10 w 333"/>
                  <a:gd name="T39" fmla="*/ 93 h 94"/>
                  <a:gd name="T40" fmla="*/ 18 w 333"/>
                  <a:gd name="T41" fmla="*/ 85 h 94"/>
                  <a:gd name="T42" fmla="*/ 19 w 333"/>
                  <a:gd name="T43" fmla="*/ 83 h 94"/>
                  <a:gd name="T44" fmla="*/ 31 w 333"/>
                  <a:gd name="T45" fmla="*/ 72 h 94"/>
                  <a:gd name="T46" fmla="*/ 45 w 333"/>
                  <a:gd name="T47" fmla="*/ 64 h 94"/>
                  <a:gd name="T48" fmla="*/ 62 w 333"/>
                  <a:gd name="T49" fmla="*/ 55 h 94"/>
                  <a:gd name="T50" fmla="*/ 80 w 333"/>
                  <a:gd name="T51" fmla="*/ 49 h 94"/>
                  <a:gd name="T52" fmla="*/ 99 w 333"/>
                  <a:gd name="T53" fmla="*/ 44 h 94"/>
                  <a:gd name="T54" fmla="*/ 121 w 333"/>
                  <a:gd name="T55" fmla="*/ 40 h 94"/>
                  <a:gd name="T56" fmla="*/ 143 w 333"/>
                  <a:gd name="T57" fmla="*/ 37 h 94"/>
                  <a:gd name="T58" fmla="*/ 167 w 333"/>
                  <a:gd name="T59" fmla="*/ 36 h 94"/>
                  <a:gd name="T60" fmla="*/ 191 w 333"/>
                  <a:gd name="T61" fmla="*/ 37 h 94"/>
                  <a:gd name="T62" fmla="*/ 214 w 333"/>
                  <a:gd name="T63" fmla="*/ 40 h 94"/>
                  <a:gd name="T64" fmla="*/ 235 w 333"/>
                  <a:gd name="T65" fmla="*/ 44 h 94"/>
                  <a:gd name="T66" fmla="*/ 256 w 333"/>
                  <a:gd name="T67" fmla="*/ 49 h 94"/>
                  <a:gd name="T68" fmla="*/ 274 w 333"/>
                  <a:gd name="T69" fmla="*/ 57 h 94"/>
                  <a:gd name="T70" fmla="*/ 289 w 333"/>
                  <a:gd name="T71" fmla="*/ 64 h 94"/>
                  <a:gd name="T72" fmla="*/ 303 w 333"/>
                  <a:gd name="T73" fmla="*/ 74 h 94"/>
                  <a:gd name="T74" fmla="*/ 315 w 333"/>
                  <a:gd name="T75" fmla="*/ 84 h 94"/>
                  <a:gd name="T76" fmla="*/ 317 w 333"/>
                  <a:gd name="T77" fmla="*/ 86 h 94"/>
                  <a:gd name="T78" fmla="*/ 322 w 333"/>
                  <a:gd name="T79" fmla="*/ 92 h 94"/>
                  <a:gd name="T80" fmla="*/ 328 w 333"/>
                  <a:gd name="T81" fmla="*/ 94 h 94"/>
                  <a:gd name="T82" fmla="*/ 333 w 333"/>
                  <a:gd name="T83" fmla="*/ 88 h 9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33"/>
                  <a:gd name="T127" fmla="*/ 0 h 94"/>
                  <a:gd name="T128" fmla="*/ 333 w 333"/>
                  <a:gd name="T129" fmla="*/ 94 h 9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33" h="94">
                    <a:moveTo>
                      <a:pt x="333" y="88"/>
                    </a:moveTo>
                    <a:lnTo>
                      <a:pt x="329" y="70"/>
                    </a:lnTo>
                    <a:lnTo>
                      <a:pt x="320" y="54"/>
                    </a:lnTo>
                    <a:lnTo>
                      <a:pt x="305" y="39"/>
                    </a:lnTo>
                    <a:lnTo>
                      <a:pt x="285" y="26"/>
                    </a:lnTo>
                    <a:lnTo>
                      <a:pt x="260" y="15"/>
                    </a:lnTo>
                    <a:lnTo>
                      <a:pt x="231" y="6"/>
                    </a:lnTo>
                    <a:lnTo>
                      <a:pt x="201" y="1"/>
                    </a:lnTo>
                    <a:lnTo>
                      <a:pt x="167" y="0"/>
                    </a:lnTo>
                    <a:lnTo>
                      <a:pt x="133" y="1"/>
                    </a:lnTo>
                    <a:lnTo>
                      <a:pt x="102" y="6"/>
                    </a:lnTo>
                    <a:lnTo>
                      <a:pt x="74" y="15"/>
                    </a:lnTo>
                    <a:lnTo>
                      <a:pt x="50" y="26"/>
                    </a:lnTo>
                    <a:lnTo>
                      <a:pt x="29" y="39"/>
                    </a:lnTo>
                    <a:lnTo>
                      <a:pt x="13" y="54"/>
                    </a:lnTo>
                    <a:lnTo>
                      <a:pt x="4" y="70"/>
                    </a:lnTo>
                    <a:lnTo>
                      <a:pt x="0" y="88"/>
                    </a:lnTo>
                    <a:lnTo>
                      <a:pt x="1" y="90"/>
                    </a:lnTo>
                    <a:lnTo>
                      <a:pt x="5" y="93"/>
                    </a:lnTo>
                    <a:lnTo>
                      <a:pt x="10" y="93"/>
                    </a:lnTo>
                    <a:lnTo>
                      <a:pt x="18" y="85"/>
                    </a:lnTo>
                    <a:lnTo>
                      <a:pt x="19" y="83"/>
                    </a:lnTo>
                    <a:lnTo>
                      <a:pt x="31" y="72"/>
                    </a:lnTo>
                    <a:lnTo>
                      <a:pt x="45" y="64"/>
                    </a:lnTo>
                    <a:lnTo>
                      <a:pt x="62" y="55"/>
                    </a:lnTo>
                    <a:lnTo>
                      <a:pt x="80" y="49"/>
                    </a:lnTo>
                    <a:lnTo>
                      <a:pt x="99" y="44"/>
                    </a:lnTo>
                    <a:lnTo>
                      <a:pt x="121" y="40"/>
                    </a:lnTo>
                    <a:lnTo>
                      <a:pt x="143" y="37"/>
                    </a:lnTo>
                    <a:lnTo>
                      <a:pt x="167" y="36"/>
                    </a:lnTo>
                    <a:lnTo>
                      <a:pt x="191" y="37"/>
                    </a:lnTo>
                    <a:lnTo>
                      <a:pt x="214" y="40"/>
                    </a:lnTo>
                    <a:lnTo>
                      <a:pt x="235" y="44"/>
                    </a:lnTo>
                    <a:lnTo>
                      <a:pt x="256" y="49"/>
                    </a:lnTo>
                    <a:lnTo>
                      <a:pt x="274" y="57"/>
                    </a:lnTo>
                    <a:lnTo>
                      <a:pt x="289" y="64"/>
                    </a:lnTo>
                    <a:lnTo>
                      <a:pt x="303" y="74"/>
                    </a:lnTo>
                    <a:lnTo>
                      <a:pt x="315" y="84"/>
                    </a:lnTo>
                    <a:lnTo>
                      <a:pt x="317" y="86"/>
                    </a:lnTo>
                    <a:lnTo>
                      <a:pt x="322" y="92"/>
                    </a:lnTo>
                    <a:lnTo>
                      <a:pt x="328" y="94"/>
                    </a:lnTo>
                    <a:lnTo>
                      <a:pt x="333" y="88"/>
                    </a:lnTo>
                    <a:close/>
                  </a:path>
                </a:pathLst>
              </a:custGeom>
              <a:solidFill>
                <a:srgbClr val="BFCC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8" name="Freeform 148"/>
              <p:cNvSpPr>
                <a:spLocks/>
              </p:cNvSpPr>
              <p:nvPr/>
            </p:nvSpPr>
            <p:spPr bwMode="auto">
              <a:xfrm>
                <a:off x="2523" y="2118"/>
                <a:ext cx="171" cy="93"/>
              </a:xfrm>
              <a:custGeom>
                <a:avLst/>
                <a:gdLst>
                  <a:gd name="T0" fmla="*/ 0 w 171"/>
                  <a:gd name="T1" fmla="*/ 10 h 93"/>
                  <a:gd name="T2" fmla="*/ 0 w 171"/>
                  <a:gd name="T3" fmla="*/ 10 h 93"/>
                  <a:gd name="T4" fmla="*/ 34 w 171"/>
                  <a:gd name="T5" fmla="*/ 10 h 93"/>
                  <a:gd name="T6" fmla="*/ 64 w 171"/>
                  <a:gd name="T7" fmla="*/ 15 h 93"/>
                  <a:gd name="T8" fmla="*/ 92 w 171"/>
                  <a:gd name="T9" fmla="*/ 24 h 93"/>
                  <a:gd name="T10" fmla="*/ 116 w 171"/>
                  <a:gd name="T11" fmla="*/ 35 h 93"/>
                  <a:gd name="T12" fmla="*/ 136 w 171"/>
                  <a:gd name="T13" fmla="*/ 47 h 93"/>
                  <a:gd name="T14" fmla="*/ 149 w 171"/>
                  <a:gd name="T15" fmla="*/ 62 h 93"/>
                  <a:gd name="T16" fmla="*/ 159 w 171"/>
                  <a:gd name="T17" fmla="*/ 76 h 93"/>
                  <a:gd name="T18" fmla="*/ 161 w 171"/>
                  <a:gd name="T19" fmla="*/ 93 h 93"/>
                  <a:gd name="T20" fmla="*/ 171 w 171"/>
                  <a:gd name="T21" fmla="*/ 93 h 93"/>
                  <a:gd name="T22" fmla="*/ 166 w 171"/>
                  <a:gd name="T23" fmla="*/ 73 h 93"/>
                  <a:gd name="T24" fmla="*/ 156 w 171"/>
                  <a:gd name="T25" fmla="*/ 57 h 93"/>
                  <a:gd name="T26" fmla="*/ 141 w 171"/>
                  <a:gd name="T27" fmla="*/ 40 h 93"/>
                  <a:gd name="T28" fmla="*/ 119 w 171"/>
                  <a:gd name="T29" fmla="*/ 27 h 93"/>
                  <a:gd name="T30" fmla="*/ 95 w 171"/>
                  <a:gd name="T31" fmla="*/ 16 h 93"/>
                  <a:gd name="T32" fmla="*/ 64 w 171"/>
                  <a:gd name="T33" fmla="*/ 7 h 93"/>
                  <a:gd name="T34" fmla="*/ 34 w 171"/>
                  <a:gd name="T35" fmla="*/ 2 h 93"/>
                  <a:gd name="T36" fmla="*/ 0 w 171"/>
                  <a:gd name="T37" fmla="*/ 0 h 93"/>
                  <a:gd name="T38" fmla="*/ 0 w 171"/>
                  <a:gd name="T39" fmla="*/ 0 h 93"/>
                  <a:gd name="T40" fmla="*/ 0 w 171"/>
                  <a:gd name="T41" fmla="*/ 10 h 9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71"/>
                  <a:gd name="T64" fmla="*/ 0 h 93"/>
                  <a:gd name="T65" fmla="*/ 171 w 171"/>
                  <a:gd name="T66" fmla="*/ 93 h 9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71" h="93">
                    <a:moveTo>
                      <a:pt x="0" y="10"/>
                    </a:moveTo>
                    <a:lnTo>
                      <a:pt x="0" y="10"/>
                    </a:lnTo>
                    <a:lnTo>
                      <a:pt x="34" y="10"/>
                    </a:lnTo>
                    <a:lnTo>
                      <a:pt x="64" y="15"/>
                    </a:lnTo>
                    <a:lnTo>
                      <a:pt x="92" y="24"/>
                    </a:lnTo>
                    <a:lnTo>
                      <a:pt x="116" y="35"/>
                    </a:lnTo>
                    <a:lnTo>
                      <a:pt x="136" y="47"/>
                    </a:lnTo>
                    <a:lnTo>
                      <a:pt x="149" y="62"/>
                    </a:lnTo>
                    <a:lnTo>
                      <a:pt x="159" y="76"/>
                    </a:lnTo>
                    <a:lnTo>
                      <a:pt x="161" y="93"/>
                    </a:lnTo>
                    <a:lnTo>
                      <a:pt x="171" y="93"/>
                    </a:lnTo>
                    <a:lnTo>
                      <a:pt x="166" y="73"/>
                    </a:lnTo>
                    <a:lnTo>
                      <a:pt x="156" y="57"/>
                    </a:lnTo>
                    <a:lnTo>
                      <a:pt x="141" y="40"/>
                    </a:lnTo>
                    <a:lnTo>
                      <a:pt x="119" y="27"/>
                    </a:lnTo>
                    <a:lnTo>
                      <a:pt x="95" y="16"/>
                    </a:lnTo>
                    <a:lnTo>
                      <a:pt x="64" y="7"/>
                    </a:lnTo>
                    <a:lnTo>
                      <a:pt x="34" y="2"/>
                    </a:lnTo>
                    <a:lnTo>
                      <a:pt x="0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9" name="Freeform 149"/>
              <p:cNvSpPr>
                <a:spLocks/>
              </p:cNvSpPr>
              <p:nvPr/>
            </p:nvSpPr>
            <p:spPr bwMode="auto">
              <a:xfrm>
                <a:off x="2351" y="2118"/>
                <a:ext cx="172" cy="94"/>
              </a:xfrm>
              <a:custGeom>
                <a:avLst/>
                <a:gdLst>
                  <a:gd name="T0" fmla="*/ 9 w 172"/>
                  <a:gd name="T1" fmla="*/ 91 h 94"/>
                  <a:gd name="T2" fmla="*/ 10 w 172"/>
                  <a:gd name="T3" fmla="*/ 93 h 94"/>
                  <a:gd name="T4" fmla="*/ 12 w 172"/>
                  <a:gd name="T5" fmla="*/ 76 h 94"/>
                  <a:gd name="T6" fmla="*/ 22 w 172"/>
                  <a:gd name="T7" fmla="*/ 62 h 94"/>
                  <a:gd name="T8" fmla="*/ 36 w 172"/>
                  <a:gd name="T9" fmla="*/ 47 h 94"/>
                  <a:gd name="T10" fmla="*/ 56 w 172"/>
                  <a:gd name="T11" fmla="*/ 35 h 94"/>
                  <a:gd name="T12" fmla="*/ 80 w 172"/>
                  <a:gd name="T13" fmla="*/ 24 h 94"/>
                  <a:gd name="T14" fmla="*/ 107 w 172"/>
                  <a:gd name="T15" fmla="*/ 15 h 94"/>
                  <a:gd name="T16" fmla="*/ 138 w 172"/>
                  <a:gd name="T17" fmla="*/ 10 h 94"/>
                  <a:gd name="T18" fmla="*/ 172 w 172"/>
                  <a:gd name="T19" fmla="*/ 10 h 94"/>
                  <a:gd name="T20" fmla="*/ 172 w 172"/>
                  <a:gd name="T21" fmla="*/ 0 h 94"/>
                  <a:gd name="T22" fmla="*/ 138 w 172"/>
                  <a:gd name="T23" fmla="*/ 2 h 94"/>
                  <a:gd name="T24" fmla="*/ 107 w 172"/>
                  <a:gd name="T25" fmla="*/ 7 h 94"/>
                  <a:gd name="T26" fmla="*/ 78 w 172"/>
                  <a:gd name="T27" fmla="*/ 16 h 94"/>
                  <a:gd name="T28" fmla="*/ 53 w 172"/>
                  <a:gd name="T29" fmla="*/ 27 h 94"/>
                  <a:gd name="T30" fmla="*/ 32 w 172"/>
                  <a:gd name="T31" fmla="*/ 40 h 94"/>
                  <a:gd name="T32" fmla="*/ 15 w 172"/>
                  <a:gd name="T33" fmla="*/ 57 h 94"/>
                  <a:gd name="T34" fmla="*/ 5 w 172"/>
                  <a:gd name="T35" fmla="*/ 73 h 94"/>
                  <a:gd name="T36" fmla="*/ 0 w 172"/>
                  <a:gd name="T37" fmla="*/ 93 h 94"/>
                  <a:gd name="T38" fmla="*/ 1 w 172"/>
                  <a:gd name="T39" fmla="*/ 94 h 94"/>
                  <a:gd name="T40" fmla="*/ 9 w 172"/>
                  <a:gd name="T41" fmla="*/ 91 h 9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72"/>
                  <a:gd name="T64" fmla="*/ 0 h 94"/>
                  <a:gd name="T65" fmla="*/ 172 w 172"/>
                  <a:gd name="T66" fmla="*/ 94 h 9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72" h="94">
                    <a:moveTo>
                      <a:pt x="9" y="91"/>
                    </a:moveTo>
                    <a:lnTo>
                      <a:pt x="10" y="93"/>
                    </a:lnTo>
                    <a:lnTo>
                      <a:pt x="12" y="76"/>
                    </a:lnTo>
                    <a:lnTo>
                      <a:pt x="22" y="62"/>
                    </a:lnTo>
                    <a:lnTo>
                      <a:pt x="36" y="47"/>
                    </a:lnTo>
                    <a:lnTo>
                      <a:pt x="56" y="35"/>
                    </a:lnTo>
                    <a:lnTo>
                      <a:pt x="80" y="24"/>
                    </a:lnTo>
                    <a:lnTo>
                      <a:pt x="107" y="15"/>
                    </a:lnTo>
                    <a:lnTo>
                      <a:pt x="138" y="10"/>
                    </a:lnTo>
                    <a:lnTo>
                      <a:pt x="172" y="10"/>
                    </a:lnTo>
                    <a:lnTo>
                      <a:pt x="172" y="0"/>
                    </a:lnTo>
                    <a:lnTo>
                      <a:pt x="138" y="2"/>
                    </a:lnTo>
                    <a:lnTo>
                      <a:pt x="107" y="7"/>
                    </a:lnTo>
                    <a:lnTo>
                      <a:pt x="78" y="16"/>
                    </a:lnTo>
                    <a:lnTo>
                      <a:pt x="53" y="27"/>
                    </a:lnTo>
                    <a:lnTo>
                      <a:pt x="32" y="40"/>
                    </a:lnTo>
                    <a:lnTo>
                      <a:pt x="15" y="57"/>
                    </a:lnTo>
                    <a:lnTo>
                      <a:pt x="5" y="73"/>
                    </a:lnTo>
                    <a:lnTo>
                      <a:pt x="0" y="93"/>
                    </a:lnTo>
                    <a:lnTo>
                      <a:pt x="1" y="94"/>
                    </a:lnTo>
                    <a:lnTo>
                      <a:pt x="9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0" name="Freeform 150"/>
              <p:cNvSpPr>
                <a:spLocks/>
              </p:cNvSpPr>
              <p:nvPr/>
            </p:nvSpPr>
            <p:spPr bwMode="auto">
              <a:xfrm>
                <a:off x="2352" y="2206"/>
                <a:ext cx="26" cy="14"/>
              </a:xfrm>
              <a:custGeom>
                <a:avLst/>
                <a:gdLst>
                  <a:gd name="T0" fmla="*/ 18 w 26"/>
                  <a:gd name="T1" fmla="*/ 1 h 14"/>
                  <a:gd name="T2" fmla="*/ 18 w 26"/>
                  <a:gd name="T3" fmla="*/ 0 h 14"/>
                  <a:gd name="T4" fmla="*/ 12 w 26"/>
                  <a:gd name="T5" fmla="*/ 6 h 14"/>
                  <a:gd name="T6" fmla="*/ 10 w 26"/>
                  <a:gd name="T7" fmla="*/ 6 h 14"/>
                  <a:gd name="T8" fmla="*/ 8 w 26"/>
                  <a:gd name="T9" fmla="*/ 5 h 14"/>
                  <a:gd name="T10" fmla="*/ 8 w 26"/>
                  <a:gd name="T11" fmla="*/ 3 h 14"/>
                  <a:gd name="T12" fmla="*/ 0 w 26"/>
                  <a:gd name="T13" fmla="*/ 6 h 14"/>
                  <a:gd name="T14" fmla="*/ 3 w 26"/>
                  <a:gd name="T15" fmla="*/ 10 h 14"/>
                  <a:gd name="T16" fmla="*/ 8 w 26"/>
                  <a:gd name="T17" fmla="*/ 14 h 14"/>
                  <a:gd name="T18" fmla="*/ 15 w 26"/>
                  <a:gd name="T19" fmla="*/ 14 h 14"/>
                  <a:gd name="T20" fmla="*/ 26 w 26"/>
                  <a:gd name="T21" fmla="*/ 5 h 14"/>
                  <a:gd name="T22" fmla="*/ 26 w 26"/>
                  <a:gd name="T23" fmla="*/ 3 h 14"/>
                  <a:gd name="T24" fmla="*/ 26 w 26"/>
                  <a:gd name="T25" fmla="*/ 5 h 14"/>
                  <a:gd name="T26" fmla="*/ 26 w 26"/>
                  <a:gd name="T27" fmla="*/ 5 h 14"/>
                  <a:gd name="T28" fmla="*/ 26 w 26"/>
                  <a:gd name="T29" fmla="*/ 3 h 14"/>
                  <a:gd name="T30" fmla="*/ 18 w 26"/>
                  <a:gd name="T31" fmla="*/ 1 h 1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6"/>
                  <a:gd name="T49" fmla="*/ 0 h 14"/>
                  <a:gd name="T50" fmla="*/ 26 w 26"/>
                  <a:gd name="T51" fmla="*/ 14 h 14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6" h="14">
                    <a:moveTo>
                      <a:pt x="18" y="1"/>
                    </a:moveTo>
                    <a:lnTo>
                      <a:pt x="18" y="0"/>
                    </a:lnTo>
                    <a:lnTo>
                      <a:pt x="12" y="6"/>
                    </a:lnTo>
                    <a:lnTo>
                      <a:pt x="10" y="6"/>
                    </a:lnTo>
                    <a:lnTo>
                      <a:pt x="8" y="5"/>
                    </a:lnTo>
                    <a:lnTo>
                      <a:pt x="8" y="3"/>
                    </a:lnTo>
                    <a:lnTo>
                      <a:pt x="0" y="6"/>
                    </a:lnTo>
                    <a:lnTo>
                      <a:pt x="3" y="10"/>
                    </a:lnTo>
                    <a:lnTo>
                      <a:pt x="8" y="14"/>
                    </a:lnTo>
                    <a:lnTo>
                      <a:pt x="15" y="14"/>
                    </a:lnTo>
                    <a:lnTo>
                      <a:pt x="26" y="5"/>
                    </a:lnTo>
                    <a:lnTo>
                      <a:pt x="26" y="3"/>
                    </a:lnTo>
                    <a:lnTo>
                      <a:pt x="26" y="5"/>
                    </a:lnTo>
                    <a:lnTo>
                      <a:pt x="26" y="3"/>
                    </a:lnTo>
                    <a:lnTo>
                      <a:pt x="18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1" name="Freeform 151"/>
              <p:cNvSpPr>
                <a:spLocks/>
              </p:cNvSpPr>
              <p:nvPr/>
            </p:nvSpPr>
            <p:spPr bwMode="auto">
              <a:xfrm>
                <a:off x="2370" y="2203"/>
                <a:ext cx="9" cy="6"/>
              </a:xfrm>
              <a:custGeom>
                <a:avLst/>
                <a:gdLst>
                  <a:gd name="T0" fmla="*/ 3 w 9"/>
                  <a:gd name="T1" fmla="*/ 0 h 6"/>
                  <a:gd name="T2" fmla="*/ 2 w 9"/>
                  <a:gd name="T3" fmla="*/ 1 h 6"/>
                  <a:gd name="T4" fmla="*/ 0 w 9"/>
                  <a:gd name="T5" fmla="*/ 4 h 6"/>
                  <a:gd name="T6" fmla="*/ 8 w 9"/>
                  <a:gd name="T7" fmla="*/ 6 h 6"/>
                  <a:gd name="T8" fmla="*/ 9 w 9"/>
                  <a:gd name="T9" fmla="*/ 4 h 6"/>
                  <a:gd name="T10" fmla="*/ 8 w 9"/>
                  <a:gd name="T11" fmla="*/ 5 h 6"/>
                  <a:gd name="T12" fmla="*/ 3 w 9"/>
                  <a:gd name="T13" fmla="*/ 0 h 6"/>
                  <a:gd name="T14" fmla="*/ 2 w 9"/>
                  <a:gd name="T15" fmla="*/ 0 h 6"/>
                  <a:gd name="T16" fmla="*/ 2 w 9"/>
                  <a:gd name="T17" fmla="*/ 1 h 6"/>
                  <a:gd name="T18" fmla="*/ 3 w 9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"/>
                  <a:gd name="T31" fmla="*/ 0 h 6"/>
                  <a:gd name="T32" fmla="*/ 9 w 9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" h="6">
                    <a:moveTo>
                      <a:pt x="3" y="0"/>
                    </a:moveTo>
                    <a:lnTo>
                      <a:pt x="2" y="1"/>
                    </a:lnTo>
                    <a:lnTo>
                      <a:pt x="0" y="4"/>
                    </a:lnTo>
                    <a:lnTo>
                      <a:pt x="8" y="6"/>
                    </a:lnTo>
                    <a:lnTo>
                      <a:pt x="9" y="4"/>
                    </a:lnTo>
                    <a:lnTo>
                      <a:pt x="8" y="5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2" name="Freeform 152"/>
              <p:cNvSpPr>
                <a:spLocks/>
              </p:cNvSpPr>
              <p:nvPr/>
            </p:nvSpPr>
            <p:spPr bwMode="auto">
              <a:xfrm>
                <a:off x="2373" y="2154"/>
                <a:ext cx="150" cy="54"/>
              </a:xfrm>
              <a:custGeom>
                <a:avLst/>
                <a:gdLst>
                  <a:gd name="T0" fmla="*/ 150 w 150"/>
                  <a:gd name="T1" fmla="*/ 0 h 54"/>
                  <a:gd name="T2" fmla="*/ 150 w 150"/>
                  <a:gd name="T3" fmla="*/ 0 h 54"/>
                  <a:gd name="T4" fmla="*/ 126 w 150"/>
                  <a:gd name="T5" fmla="*/ 2 h 54"/>
                  <a:gd name="T6" fmla="*/ 104 w 150"/>
                  <a:gd name="T7" fmla="*/ 5 h 54"/>
                  <a:gd name="T8" fmla="*/ 82 w 150"/>
                  <a:gd name="T9" fmla="*/ 9 h 54"/>
                  <a:gd name="T10" fmla="*/ 62 w 150"/>
                  <a:gd name="T11" fmla="*/ 14 h 54"/>
                  <a:gd name="T12" fmla="*/ 43 w 150"/>
                  <a:gd name="T13" fmla="*/ 21 h 54"/>
                  <a:gd name="T14" fmla="*/ 27 w 150"/>
                  <a:gd name="T15" fmla="*/ 30 h 54"/>
                  <a:gd name="T16" fmla="*/ 12 w 150"/>
                  <a:gd name="T17" fmla="*/ 37 h 54"/>
                  <a:gd name="T18" fmla="*/ 0 w 150"/>
                  <a:gd name="T19" fmla="*/ 49 h 54"/>
                  <a:gd name="T20" fmla="*/ 5 w 150"/>
                  <a:gd name="T21" fmla="*/ 54 h 54"/>
                  <a:gd name="T22" fmla="*/ 17 w 150"/>
                  <a:gd name="T23" fmla="*/ 45 h 54"/>
                  <a:gd name="T24" fmla="*/ 29 w 150"/>
                  <a:gd name="T25" fmla="*/ 37 h 54"/>
                  <a:gd name="T26" fmla="*/ 46 w 150"/>
                  <a:gd name="T27" fmla="*/ 28 h 54"/>
                  <a:gd name="T28" fmla="*/ 64 w 150"/>
                  <a:gd name="T29" fmla="*/ 22 h 54"/>
                  <a:gd name="T30" fmla="*/ 82 w 150"/>
                  <a:gd name="T31" fmla="*/ 17 h 54"/>
                  <a:gd name="T32" fmla="*/ 104 w 150"/>
                  <a:gd name="T33" fmla="*/ 13 h 54"/>
                  <a:gd name="T34" fmla="*/ 126 w 150"/>
                  <a:gd name="T35" fmla="*/ 10 h 54"/>
                  <a:gd name="T36" fmla="*/ 150 w 150"/>
                  <a:gd name="T37" fmla="*/ 10 h 54"/>
                  <a:gd name="T38" fmla="*/ 150 w 150"/>
                  <a:gd name="T39" fmla="*/ 10 h 54"/>
                  <a:gd name="T40" fmla="*/ 150 w 150"/>
                  <a:gd name="T41" fmla="*/ 0 h 5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50"/>
                  <a:gd name="T64" fmla="*/ 0 h 54"/>
                  <a:gd name="T65" fmla="*/ 150 w 150"/>
                  <a:gd name="T66" fmla="*/ 54 h 5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50" h="54">
                    <a:moveTo>
                      <a:pt x="150" y="0"/>
                    </a:moveTo>
                    <a:lnTo>
                      <a:pt x="150" y="0"/>
                    </a:lnTo>
                    <a:lnTo>
                      <a:pt x="126" y="2"/>
                    </a:lnTo>
                    <a:lnTo>
                      <a:pt x="104" y="5"/>
                    </a:lnTo>
                    <a:lnTo>
                      <a:pt x="82" y="9"/>
                    </a:lnTo>
                    <a:lnTo>
                      <a:pt x="62" y="14"/>
                    </a:lnTo>
                    <a:lnTo>
                      <a:pt x="43" y="21"/>
                    </a:lnTo>
                    <a:lnTo>
                      <a:pt x="27" y="30"/>
                    </a:lnTo>
                    <a:lnTo>
                      <a:pt x="12" y="37"/>
                    </a:lnTo>
                    <a:lnTo>
                      <a:pt x="0" y="49"/>
                    </a:lnTo>
                    <a:lnTo>
                      <a:pt x="5" y="54"/>
                    </a:lnTo>
                    <a:lnTo>
                      <a:pt x="17" y="45"/>
                    </a:lnTo>
                    <a:lnTo>
                      <a:pt x="29" y="37"/>
                    </a:lnTo>
                    <a:lnTo>
                      <a:pt x="46" y="28"/>
                    </a:lnTo>
                    <a:lnTo>
                      <a:pt x="64" y="22"/>
                    </a:lnTo>
                    <a:lnTo>
                      <a:pt x="82" y="17"/>
                    </a:lnTo>
                    <a:lnTo>
                      <a:pt x="104" y="13"/>
                    </a:lnTo>
                    <a:lnTo>
                      <a:pt x="126" y="10"/>
                    </a:lnTo>
                    <a:lnTo>
                      <a:pt x="150" y="10"/>
                    </a:lnTo>
                    <a:lnTo>
                      <a:pt x="15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" name="Freeform 153"/>
              <p:cNvSpPr>
                <a:spLocks/>
              </p:cNvSpPr>
              <p:nvPr/>
            </p:nvSpPr>
            <p:spPr bwMode="auto">
              <a:xfrm>
                <a:off x="2523" y="2154"/>
                <a:ext cx="152" cy="55"/>
              </a:xfrm>
              <a:custGeom>
                <a:avLst/>
                <a:gdLst>
                  <a:gd name="T0" fmla="*/ 152 w 152"/>
                  <a:gd name="T1" fmla="*/ 50 h 55"/>
                  <a:gd name="T2" fmla="*/ 150 w 152"/>
                  <a:gd name="T3" fmla="*/ 50 h 55"/>
                  <a:gd name="T4" fmla="*/ 138 w 152"/>
                  <a:gd name="T5" fmla="*/ 39 h 55"/>
                  <a:gd name="T6" fmla="*/ 124 w 152"/>
                  <a:gd name="T7" fmla="*/ 30 h 55"/>
                  <a:gd name="T8" fmla="*/ 108 w 152"/>
                  <a:gd name="T9" fmla="*/ 22 h 55"/>
                  <a:gd name="T10" fmla="*/ 90 w 152"/>
                  <a:gd name="T11" fmla="*/ 14 h 55"/>
                  <a:gd name="T12" fmla="*/ 68 w 152"/>
                  <a:gd name="T13" fmla="*/ 9 h 55"/>
                  <a:gd name="T14" fmla="*/ 47 w 152"/>
                  <a:gd name="T15" fmla="*/ 5 h 55"/>
                  <a:gd name="T16" fmla="*/ 24 w 152"/>
                  <a:gd name="T17" fmla="*/ 2 h 55"/>
                  <a:gd name="T18" fmla="*/ 0 w 152"/>
                  <a:gd name="T19" fmla="*/ 0 h 55"/>
                  <a:gd name="T20" fmla="*/ 0 w 152"/>
                  <a:gd name="T21" fmla="*/ 10 h 55"/>
                  <a:gd name="T22" fmla="*/ 24 w 152"/>
                  <a:gd name="T23" fmla="*/ 10 h 55"/>
                  <a:gd name="T24" fmla="*/ 47 w 152"/>
                  <a:gd name="T25" fmla="*/ 13 h 55"/>
                  <a:gd name="T26" fmla="*/ 68 w 152"/>
                  <a:gd name="T27" fmla="*/ 17 h 55"/>
                  <a:gd name="T28" fmla="*/ 87 w 152"/>
                  <a:gd name="T29" fmla="*/ 22 h 55"/>
                  <a:gd name="T30" fmla="*/ 106 w 152"/>
                  <a:gd name="T31" fmla="*/ 30 h 55"/>
                  <a:gd name="T32" fmla="*/ 121 w 152"/>
                  <a:gd name="T33" fmla="*/ 37 h 55"/>
                  <a:gd name="T34" fmla="*/ 133 w 152"/>
                  <a:gd name="T35" fmla="*/ 46 h 55"/>
                  <a:gd name="T36" fmla="*/ 146 w 152"/>
                  <a:gd name="T37" fmla="*/ 55 h 55"/>
                  <a:gd name="T38" fmla="*/ 144 w 152"/>
                  <a:gd name="T39" fmla="*/ 55 h 55"/>
                  <a:gd name="T40" fmla="*/ 152 w 152"/>
                  <a:gd name="T41" fmla="*/ 50 h 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52"/>
                  <a:gd name="T64" fmla="*/ 0 h 55"/>
                  <a:gd name="T65" fmla="*/ 152 w 152"/>
                  <a:gd name="T66" fmla="*/ 55 h 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52" h="55">
                    <a:moveTo>
                      <a:pt x="152" y="50"/>
                    </a:moveTo>
                    <a:lnTo>
                      <a:pt x="150" y="50"/>
                    </a:lnTo>
                    <a:lnTo>
                      <a:pt x="138" y="39"/>
                    </a:lnTo>
                    <a:lnTo>
                      <a:pt x="124" y="30"/>
                    </a:lnTo>
                    <a:lnTo>
                      <a:pt x="108" y="22"/>
                    </a:lnTo>
                    <a:lnTo>
                      <a:pt x="90" y="14"/>
                    </a:lnTo>
                    <a:lnTo>
                      <a:pt x="68" y="9"/>
                    </a:lnTo>
                    <a:lnTo>
                      <a:pt x="47" y="5"/>
                    </a:lnTo>
                    <a:lnTo>
                      <a:pt x="24" y="2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24" y="10"/>
                    </a:lnTo>
                    <a:lnTo>
                      <a:pt x="47" y="13"/>
                    </a:lnTo>
                    <a:lnTo>
                      <a:pt x="68" y="17"/>
                    </a:lnTo>
                    <a:lnTo>
                      <a:pt x="87" y="22"/>
                    </a:lnTo>
                    <a:lnTo>
                      <a:pt x="106" y="30"/>
                    </a:lnTo>
                    <a:lnTo>
                      <a:pt x="121" y="37"/>
                    </a:lnTo>
                    <a:lnTo>
                      <a:pt x="133" y="46"/>
                    </a:lnTo>
                    <a:lnTo>
                      <a:pt x="146" y="55"/>
                    </a:lnTo>
                    <a:lnTo>
                      <a:pt x="144" y="55"/>
                    </a:lnTo>
                    <a:lnTo>
                      <a:pt x="152" y="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" name="Freeform 154"/>
              <p:cNvSpPr>
                <a:spLocks/>
              </p:cNvSpPr>
              <p:nvPr/>
            </p:nvSpPr>
            <p:spPr bwMode="auto">
              <a:xfrm>
                <a:off x="2667" y="2204"/>
                <a:ext cx="27" cy="17"/>
              </a:xfrm>
              <a:custGeom>
                <a:avLst/>
                <a:gdLst>
                  <a:gd name="T0" fmla="*/ 17 w 27"/>
                  <a:gd name="T1" fmla="*/ 7 h 17"/>
                  <a:gd name="T2" fmla="*/ 18 w 27"/>
                  <a:gd name="T3" fmla="*/ 5 h 17"/>
                  <a:gd name="T4" fmla="*/ 16 w 27"/>
                  <a:gd name="T5" fmla="*/ 9 h 17"/>
                  <a:gd name="T6" fmla="*/ 14 w 27"/>
                  <a:gd name="T7" fmla="*/ 7 h 17"/>
                  <a:gd name="T8" fmla="*/ 9 w 27"/>
                  <a:gd name="T9" fmla="*/ 3 h 17"/>
                  <a:gd name="T10" fmla="*/ 8 w 27"/>
                  <a:gd name="T11" fmla="*/ 0 h 17"/>
                  <a:gd name="T12" fmla="*/ 0 w 27"/>
                  <a:gd name="T13" fmla="*/ 5 h 17"/>
                  <a:gd name="T14" fmla="*/ 4 w 27"/>
                  <a:gd name="T15" fmla="*/ 8 h 17"/>
                  <a:gd name="T16" fmla="*/ 9 w 27"/>
                  <a:gd name="T17" fmla="*/ 15 h 17"/>
                  <a:gd name="T18" fmla="*/ 18 w 27"/>
                  <a:gd name="T19" fmla="*/ 17 h 17"/>
                  <a:gd name="T20" fmla="*/ 26 w 27"/>
                  <a:gd name="T21" fmla="*/ 8 h 17"/>
                  <a:gd name="T22" fmla="*/ 27 w 27"/>
                  <a:gd name="T23" fmla="*/ 7 h 17"/>
                  <a:gd name="T24" fmla="*/ 26 w 27"/>
                  <a:gd name="T25" fmla="*/ 8 h 17"/>
                  <a:gd name="T26" fmla="*/ 26 w 27"/>
                  <a:gd name="T27" fmla="*/ 7 h 17"/>
                  <a:gd name="T28" fmla="*/ 27 w 27"/>
                  <a:gd name="T29" fmla="*/ 7 h 17"/>
                  <a:gd name="T30" fmla="*/ 17 w 27"/>
                  <a:gd name="T31" fmla="*/ 7 h 1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7"/>
                  <a:gd name="T49" fmla="*/ 0 h 17"/>
                  <a:gd name="T50" fmla="*/ 27 w 27"/>
                  <a:gd name="T51" fmla="*/ 17 h 17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7" h="17">
                    <a:moveTo>
                      <a:pt x="17" y="7"/>
                    </a:moveTo>
                    <a:lnTo>
                      <a:pt x="18" y="5"/>
                    </a:lnTo>
                    <a:lnTo>
                      <a:pt x="16" y="9"/>
                    </a:lnTo>
                    <a:lnTo>
                      <a:pt x="14" y="7"/>
                    </a:lnTo>
                    <a:lnTo>
                      <a:pt x="9" y="3"/>
                    </a:lnTo>
                    <a:lnTo>
                      <a:pt x="8" y="0"/>
                    </a:lnTo>
                    <a:lnTo>
                      <a:pt x="0" y="5"/>
                    </a:lnTo>
                    <a:lnTo>
                      <a:pt x="4" y="8"/>
                    </a:lnTo>
                    <a:lnTo>
                      <a:pt x="9" y="15"/>
                    </a:lnTo>
                    <a:lnTo>
                      <a:pt x="18" y="17"/>
                    </a:lnTo>
                    <a:lnTo>
                      <a:pt x="26" y="8"/>
                    </a:lnTo>
                    <a:lnTo>
                      <a:pt x="27" y="7"/>
                    </a:lnTo>
                    <a:lnTo>
                      <a:pt x="26" y="8"/>
                    </a:lnTo>
                    <a:lnTo>
                      <a:pt x="26" y="7"/>
                    </a:lnTo>
                    <a:lnTo>
                      <a:pt x="27" y="7"/>
                    </a:lnTo>
                    <a:lnTo>
                      <a:pt x="17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5" name="Freeform 155"/>
              <p:cNvSpPr>
                <a:spLocks/>
              </p:cNvSpPr>
              <p:nvPr/>
            </p:nvSpPr>
            <p:spPr bwMode="auto">
              <a:xfrm>
                <a:off x="2419" y="2123"/>
                <a:ext cx="229" cy="62"/>
              </a:xfrm>
              <a:custGeom>
                <a:avLst/>
                <a:gdLst>
                  <a:gd name="T0" fmla="*/ 11 w 229"/>
                  <a:gd name="T1" fmla="*/ 52 h 62"/>
                  <a:gd name="T2" fmla="*/ 35 w 229"/>
                  <a:gd name="T3" fmla="*/ 44 h 62"/>
                  <a:gd name="T4" fmla="*/ 60 w 229"/>
                  <a:gd name="T5" fmla="*/ 39 h 62"/>
                  <a:gd name="T6" fmla="*/ 90 w 229"/>
                  <a:gd name="T7" fmla="*/ 36 h 62"/>
                  <a:gd name="T8" fmla="*/ 120 w 229"/>
                  <a:gd name="T9" fmla="*/ 36 h 62"/>
                  <a:gd name="T10" fmla="*/ 151 w 229"/>
                  <a:gd name="T11" fmla="*/ 40 h 62"/>
                  <a:gd name="T12" fmla="*/ 180 w 229"/>
                  <a:gd name="T13" fmla="*/ 45 h 62"/>
                  <a:gd name="T14" fmla="*/ 206 w 229"/>
                  <a:gd name="T15" fmla="*/ 54 h 62"/>
                  <a:gd name="T16" fmla="*/ 226 w 229"/>
                  <a:gd name="T17" fmla="*/ 62 h 62"/>
                  <a:gd name="T18" fmla="*/ 228 w 229"/>
                  <a:gd name="T19" fmla="*/ 54 h 62"/>
                  <a:gd name="T20" fmla="*/ 218 w 229"/>
                  <a:gd name="T21" fmla="*/ 36 h 62"/>
                  <a:gd name="T22" fmla="*/ 208 w 229"/>
                  <a:gd name="T23" fmla="*/ 22 h 62"/>
                  <a:gd name="T24" fmla="*/ 195 w 229"/>
                  <a:gd name="T25" fmla="*/ 15 h 62"/>
                  <a:gd name="T26" fmla="*/ 172 w 229"/>
                  <a:gd name="T27" fmla="*/ 8 h 62"/>
                  <a:gd name="T28" fmla="*/ 147 w 229"/>
                  <a:gd name="T29" fmla="*/ 2 h 62"/>
                  <a:gd name="T30" fmla="*/ 119 w 229"/>
                  <a:gd name="T31" fmla="*/ 0 h 62"/>
                  <a:gd name="T32" fmla="*/ 90 w 229"/>
                  <a:gd name="T33" fmla="*/ 0 h 62"/>
                  <a:gd name="T34" fmla="*/ 62 w 229"/>
                  <a:gd name="T35" fmla="*/ 2 h 62"/>
                  <a:gd name="T36" fmla="*/ 36 w 229"/>
                  <a:gd name="T37" fmla="*/ 8 h 62"/>
                  <a:gd name="T38" fmla="*/ 13 w 229"/>
                  <a:gd name="T39" fmla="*/ 14 h 62"/>
                  <a:gd name="T40" fmla="*/ 2 w 229"/>
                  <a:gd name="T41" fmla="*/ 19 h 62"/>
                  <a:gd name="T42" fmla="*/ 8 w 229"/>
                  <a:gd name="T43" fmla="*/ 22 h 62"/>
                  <a:gd name="T44" fmla="*/ 20 w 229"/>
                  <a:gd name="T45" fmla="*/ 24 h 62"/>
                  <a:gd name="T46" fmla="*/ 44 w 229"/>
                  <a:gd name="T47" fmla="*/ 20 h 62"/>
                  <a:gd name="T48" fmla="*/ 75 w 229"/>
                  <a:gd name="T49" fmla="*/ 10 h 62"/>
                  <a:gd name="T50" fmla="*/ 96 w 229"/>
                  <a:gd name="T51" fmla="*/ 8 h 62"/>
                  <a:gd name="T52" fmla="*/ 105 w 229"/>
                  <a:gd name="T53" fmla="*/ 11 h 62"/>
                  <a:gd name="T54" fmla="*/ 105 w 229"/>
                  <a:gd name="T55" fmla="*/ 17 h 62"/>
                  <a:gd name="T56" fmla="*/ 105 w 229"/>
                  <a:gd name="T57" fmla="*/ 18 h 62"/>
                  <a:gd name="T58" fmla="*/ 111 w 229"/>
                  <a:gd name="T59" fmla="*/ 11 h 62"/>
                  <a:gd name="T60" fmla="*/ 111 w 229"/>
                  <a:gd name="T61" fmla="*/ 5 h 62"/>
                  <a:gd name="T62" fmla="*/ 130 w 229"/>
                  <a:gd name="T63" fmla="*/ 8 h 62"/>
                  <a:gd name="T64" fmla="*/ 155 w 229"/>
                  <a:gd name="T65" fmla="*/ 13 h 62"/>
                  <a:gd name="T66" fmla="*/ 177 w 229"/>
                  <a:gd name="T67" fmla="*/ 22 h 62"/>
                  <a:gd name="T68" fmla="*/ 189 w 229"/>
                  <a:gd name="T69" fmla="*/ 36 h 62"/>
                  <a:gd name="T70" fmla="*/ 179 w 229"/>
                  <a:gd name="T71" fmla="*/ 39 h 62"/>
                  <a:gd name="T72" fmla="*/ 161 w 229"/>
                  <a:gd name="T73" fmla="*/ 35 h 62"/>
                  <a:gd name="T74" fmla="*/ 142 w 229"/>
                  <a:gd name="T75" fmla="*/ 32 h 62"/>
                  <a:gd name="T76" fmla="*/ 120 w 229"/>
                  <a:gd name="T77" fmla="*/ 30 h 62"/>
                  <a:gd name="T78" fmla="*/ 102 w 229"/>
                  <a:gd name="T79" fmla="*/ 30 h 62"/>
                  <a:gd name="T80" fmla="*/ 90 w 229"/>
                  <a:gd name="T81" fmla="*/ 32 h 62"/>
                  <a:gd name="T82" fmla="*/ 91 w 229"/>
                  <a:gd name="T83" fmla="*/ 26 h 62"/>
                  <a:gd name="T84" fmla="*/ 94 w 229"/>
                  <a:gd name="T85" fmla="*/ 23 h 62"/>
                  <a:gd name="T86" fmla="*/ 81 w 229"/>
                  <a:gd name="T87" fmla="*/ 26 h 62"/>
                  <a:gd name="T88" fmla="*/ 67 w 229"/>
                  <a:gd name="T89" fmla="*/ 36 h 62"/>
                  <a:gd name="T90" fmla="*/ 47 w 229"/>
                  <a:gd name="T91" fmla="*/ 39 h 62"/>
                  <a:gd name="T92" fmla="*/ 39 w 229"/>
                  <a:gd name="T93" fmla="*/ 39 h 62"/>
                  <a:gd name="T94" fmla="*/ 29 w 229"/>
                  <a:gd name="T95" fmla="*/ 39 h 62"/>
                  <a:gd name="T96" fmla="*/ 17 w 229"/>
                  <a:gd name="T97" fmla="*/ 42 h 62"/>
                  <a:gd name="T98" fmla="*/ 5 w 229"/>
                  <a:gd name="T99" fmla="*/ 49 h 6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29"/>
                  <a:gd name="T151" fmla="*/ 0 h 62"/>
                  <a:gd name="T152" fmla="*/ 229 w 229"/>
                  <a:gd name="T153" fmla="*/ 62 h 6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29" h="62">
                    <a:moveTo>
                      <a:pt x="0" y="55"/>
                    </a:moveTo>
                    <a:lnTo>
                      <a:pt x="11" y="52"/>
                    </a:lnTo>
                    <a:lnTo>
                      <a:pt x="23" y="48"/>
                    </a:lnTo>
                    <a:lnTo>
                      <a:pt x="35" y="44"/>
                    </a:lnTo>
                    <a:lnTo>
                      <a:pt x="47" y="41"/>
                    </a:lnTo>
                    <a:lnTo>
                      <a:pt x="60" y="39"/>
                    </a:lnTo>
                    <a:lnTo>
                      <a:pt x="75" y="37"/>
                    </a:lnTo>
                    <a:lnTo>
                      <a:pt x="90" y="36"/>
                    </a:lnTo>
                    <a:lnTo>
                      <a:pt x="104" y="36"/>
                    </a:lnTo>
                    <a:lnTo>
                      <a:pt x="120" y="36"/>
                    </a:lnTo>
                    <a:lnTo>
                      <a:pt x="136" y="37"/>
                    </a:lnTo>
                    <a:lnTo>
                      <a:pt x="151" y="40"/>
                    </a:lnTo>
                    <a:lnTo>
                      <a:pt x="166" y="42"/>
                    </a:lnTo>
                    <a:lnTo>
                      <a:pt x="180" y="45"/>
                    </a:lnTo>
                    <a:lnTo>
                      <a:pt x="193" y="50"/>
                    </a:lnTo>
                    <a:lnTo>
                      <a:pt x="206" y="54"/>
                    </a:lnTo>
                    <a:lnTo>
                      <a:pt x="217" y="59"/>
                    </a:lnTo>
                    <a:lnTo>
                      <a:pt x="226" y="62"/>
                    </a:lnTo>
                    <a:lnTo>
                      <a:pt x="229" y="61"/>
                    </a:lnTo>
                    <a:lnTo>
                      <a:pt x="228" y="54"/>
                    </a:lnTo>
                    <a:lnTo>
                      <a:pt x="224" y="45"/>
                    </a:lnTo>
                    <a:lnTo>
                      <a:pt x="218" y="36"/>
                    </a:lnTo>
                    <a:lnTo>
                      <a:pt x="212" y="28"/>
                    </a:lnTo>
                    <a:lnTo>
                      <a:pt x="208" y="22"/>
                    </a:lnTo>
                    <a:lnTo>
                      <a:pt x="206" y="19"/>
                    </a:lnTo>
                    <a:lnTo>
                      <a:pt x="195" y="15"/>
                    </a:lnTo>
                    <a:lnTo>
                      <a:pt x="184" y="11"/>
                    </a:lnTo>
                    <a:lnTo>
                      <a:pt x="172" y="8"/>
                    </a:lnTo>
                    <a:lnTo>
                      <a:pt x="160" y="5"/>
                    </a:lnTo>
                    <a:lnTo>
                      <a:pt x="147" y="2"/>
                    </a:lnTo>
                    <a:lnTo>
                      <a:pt x="133" y="1"/>
                    </a:lnTo>
                    <a:lnTo>
                      <a:pt x="119" y="0"/>
                    </a:lnTo>
                    <a:lnTo>
                      <a:pt x="104" y="0"/>
                    </a:lnTo>
                    <a:lnTo>
                      <a:pt x="90" y="0"/>
                    </a:lnTo>
                    <a:lnTo>
                      <a:pt x="76" y="1"/>
                    </a:lnTo>
                    <a:lnTo>
                      <a:pt x="62" y="2"/>
                    </a:lnTo>
                    <a:lnTo>
                      <a:pt x="50" y="5"/>
                    </a:lnTo>
                    <a:lnTo>
                      <a:pt x="36" y="8"/>
                    </a:lnTo>
                    <a:lnTo>
                      <a:pt x="24" y="10"/>
                    </a:lnTo>
                    <a:lnTo>
                      <a:pt x="13" y="14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5" y="20"/>
                    </a:lnTo>
                    <a:lnTo>
                      <a:pt x="8" y="22"/>
                    </a:lnTo>
                    <a:lnTo>
                      <a:pt x="13" y="24"/>
                    </a:lnTo>
                    <a:lnTo>
                      <a:pt x="20" y="24"/>
                    </a:lnTo>
                    <a:lnTo>
                      <a:pt x="31" y="24"/>
                    </a:lnTo>
                    <a:lnTo>
                      <a:pt x="44" y="20"/>
                    </a:lnTo>
                    <a:lnTo>
                      <a:pt x="59" y="15"/>
                    </a:lnTo>
                    <a:lnTo>
                      <a:pt x="75" y="10"/>
                    </a:lnTo>
                    <a:lnTo>
                      <a:pt x="87" y="8"/>
                    </a:lnTo>
                    <a:lnTo>
                      <a:pt x="96" y="8"/>
                    </a:lnTo>
                    <a:lnTo>
                      <a:pt x="102" y="9"/>
                    </a:lnTo>
                    <a:lnTo>
                      <a:pt x="105" y="11"/>
                    </a:lnTo>
                    <a:lnTo>
                      <a:pt x="107" y="14"/>
                    </a:lnTo>
                    <a:lnTo>
                      <a:pt x="105" y="17"/>
                    </a:lnTo>
                    <a:lnTo>
                      <a:pt x="103" y="19"/>
                    </a:lnTo>
                    <a:lnTo>
                      <a:pt x="105" y="18"/>
                    </a:lnTo>
                    <a:lnTo>
                      <a:pt x="109" y="15"/>
                    </a:lnTo>
                    <a:lnTo>
                      <a:pt x="111" y="11"/>
                    </a:lnTo>
                    <a:lnTo>
                      <a:pt x="109" y="5"/>
                    </a:lnTo>
                    <a:lnTo>
                      <a:pt x="111" y="5"/>
                    </a:lnTo>
                    <a:lnTo>
                      <a:pt x="119" y="6"/>
                    </a:lnTo>
                    <a:lnTo>
                      <a:pt x="130" y="8"/>
                    </a:lnTo>
                    <a:lnTo>
                      <a:pt x="142" y="10"/>
                    </a:lnTo>
                    <a:lnTo>
                      <a:pt x="155" y="13"/>
                    </a:lnTo>
                    <a:lnTo>
                      <a:pt x="167" y="17"/>
                    </a:lnTo>
                    <a:lnTo>
                      <a:pt x="177" y="22"/>
                    </a:lnTo>
                    <a:lnTo>
                      <a:pt x="184" y="27"/>
                    </a:lnTo>
                    <a:lnTo>
                      <a:pt x="189" y="36"/>
                    </a:lnTo>
                    <a:lnTo>
                      <a:pt x="187" y="39"/>
                    </a:lnTo>
                    <a:lnTo>
                      <a:pt x="179" y="39"/>
                    </a:lnTo>
                    <a:lnTo>
                      <a:pt x="168" y="36"/>
                    </a:lnTo>
                    <a:lnTo>
                      <a:pt x="161" y="35"/>
                    </a:lnTo>
                    <a:lnTo>
                      <a:pt x="153" y="33"/>
                    </a:lnTo>
                    <a:lnTo>
                      <a:pt x="142" y="32"/>
                    </a:lnTo>
                    <a:lnTo>
                      <a:pt x="131" y="31"/>
                    </a:lnTo>
                    <a:lnTo>
                      <a:pt x="120" y="30"/>
                    </a:lnTo>
                    <a:lnTo>
                      <a:pt x="109" y="30"/>
                    </a:lnTo>
                    <a:lnTo>
                      <a:pt x="102" y="30"/>
                    </a:lnTo>
                    <a:lnTo>
                      <a:pt x="96" y="31"/>
                    </a:lnTo>
                    <a:lnTo>
                      <a:pt x="90" y="32"/>
                    </a:lnTo>
                    <a:lnTo>
                      <a:pt x="88" y="30"/>
                    </a:lnTo>
                    <a:lnTo>
                      <a:pt x="91" y="26"/>
                    </a:lnTo>
                    <a:lnTo>
                      <a:pt x="97" y="23"/>
                    </a:lnTo>
                    <a:lnTo>
                      <a:pt x="94" y="23"/>
                    </a:lnTo>
                    <a:lnTo>
                      <a:pt x="88" y="23"/>
                    </a:lnTo>
                    <a:lnTo>
                      <a:pt x="81" y="26"/>
                    </a:lnTo>
                    <a:lnTo>
                      <a:pt x="74" y="31"/>
                    </a:lnTo>
                    <a:lnTo>
                      <a:pt x="67" y="36"/>
                    </a:lnTo>
                    <a:lnTo>
                      <a:pt x="57" y="39"/>
                    </a:lnTo>
                    <a:lnTo>
                      <a:pt x="47" y="39"/>
                    </a:lnTo>
                    <a:lnTo>
                      <a:pt x="41" y="39"/>
                    </a:lnTo>
                    <a:lnTo>
                      <a:pt x="39" y="39"/>
                    </a:lnTo>
                    <a:lnTo>
                      <a:pt x="34" y="39"/>
                    </a:lnTo>
                    <a:lnTo>
                      <a:pt x="29" y="39"/>
                    </a:lnTo>
                    <a:lnTo>
                      <a:pt x="23" y="40"/>
                    </a:lnTo>
                    <a:lnTo>
                      <a:pt x="17" y="42"/>
                    </a:lnTo>
                    <a:lnTo>
                      <a:pt x="11" y="45"/>
                    </a:lnTo>
                    <a:lnTo>
                      <a:pt x="5" y="49"/>
                    </a:ln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6" name="Freeform 156"/>
              <p:cNvSpPr>
                <a:spLocks/>
              </p:cNvSpPr>
              <p:nvPr/>
            </p:nvSpPr>
            <p:spPr bwMode="auto">
              <a:xfrm>
                <a:off x="2467" y="2239"/>
                <a:ext cx="111" cy="47"/>
              </a:xfrm>
              <a:custGeom>
                <a:avLst/>
                <a:gdLst>
                  <a:gd name="T0" fmla="*/ 111 w 111"/>
                  <a:gd name="T1" fmla="*/ 38 h 47"/>
                  <a:gd name="T2" fmla="*/ 95 w 111"/>
                  <a:gd name="T3" fmla="*/ 43 h 47"/>
                  <a:gd name="T4" fmla="*/ 79 w 111"/>
                  <a:gd name="T5" fmla="*/ 46 h 47"/>
                  <a:gd name="T6" fmla="*/ 65 w 111"/>
                  <a:gd name="T7" fmla="*/ 47 h 47"/>
                  <a:gd name="T8" fmla="*/ 50 w 111"/>
                  <a:gd name="T9" fmla="*/ 47 h 47"/>
                  <a:gd name="T10" fmla="*/ 36 w 111"/>
                  <a:gd name="T11" fmla="*/ 47 h 47"/>
                  <a:gd name="T12" fmla="*/ 23 w 111"/>
                  <a:gd name="T13" fmla="*/ 44 h 47"/>
                  <a:gd name="T14" fmla="*/ 11 w 111"/>
                  <a:gd name="T15" fmla="*/ 42 h 47"/>
                  <a:gd name="T16" fmla="*/ 0 w 111"/>
                  <a:gd name="T17" fmla="*/ 38 h 47"/>
                  <a:gd name="T18" fmla="*/ 0 w 111"/>
                  <a:gd name="T19" fmla="*/ 0 h 47"/>
                  <a:gd name="T20" fmla="*/ 11 w 111"/>
                  <a:gd name="T21" fmla="*/ 4 h 47"/>
                  <a:gd name="T22" fmla="*/ 23 w 111"/>
                  <a:gd name="T23" fmla="*/ 8 h 47"/>
                  <a:gd name="T24" fmla="*/ 36 w 111"/>
                  <a:gd name="T25" fmla="*/ 9 h 47"/>
                  <a:gd name="T26" fmla="*/ 50 w 111"/>
                  <a:gd name="T27" fmla="*/ 11 h 47"/>
                  <a:gd name="T28" fmla="*/ 65 w 111"/>
                  <a:gd name="T29" fmla="*/ 9 h 47"/>
                  <a:gd name="T30" fmla="*/ 79 w 111"/>
                  <a:gd name="T31" fmla="*/ 8 h 47"/>
                  <a:gd name="T32" fmla="*/ 95 w 111"/>
                  <a:gd name="T33" fmla="*/ 5 h 47"/>
                  <a:gd name="T34" fmla="*/ 111 w 111"/>
                  <a:gd name="T35" fmla="*/ 0 h 47"/>
                  <a:gd name="T36" fmla="*/ 111 w 111"/>
                  <a:gd name="T37" fmla="*/ 38 h 4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11"/>
                  <a:gd name="T58" fmla="*/ 0 h 47"/>
                  <a:gd name="T59" fmla="*/ 111 w 111"/>
                  <a:gd name="T60" fmla="*/ 47 h 47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11" h="47">
                    <a:moveTo>
                      <a:pt x="111" y="38"/>
                    </a:moveTo>
                    <a:lnTo>
                      <a:pt x="95" y="43"/>
                    </a:lnTo>
                    <a:lnTo>
                      <a:pt x="79" y="46"/>
                    </a:lnTo>
                    <a:lnTo>
                      <a:pt x="65" y="47"/>
                    </a:lnTo>
                    <a:lnTo>
                      <a:pt x="50" y="47"/>
                    </a:lnTo>
                    <a:lnTo>
                      <a:pt x="36" y="47"/>
                    </a:lnTo>
                    <a:lnTo>
                      <a:pt x="23" y="44"/>
                    </a:lnTo>
                    <a:lnTo>
                      <a:pt x="11" y="42"/>
                    </a:lnTo>
                    <a:lnTo>
                      <a:pt x="0" y="38"/>
                    </a:lnTo>
                    <a:lnTo>
                      <a:pt x="0" y="0"/>
                    </a:lnTo>
                    <a:lnTo>
                      <a:pt x="11" y="4"/>
                    </a:lnTo>
                    <a:lnTo>
                      <a:pt x="23" y="8"/>
                    </a:lnTo>
                    <a:lnTo>
                      <a:pt x="36" y="9"/>
                    </a:lnTo>
                    <a:lnTo>
                      <a:pt x="50" y="11"/>
                    </a:lnTo>
                    <a:lnTo>
                      <a:pt x="65" y="9"/>
                    </a:lnTo>
                    <a:lnTo>
                      <a:pt x="79" y="8"/>
                    </a:lnTo>
                    <a:lnTo>
                      <a:pt x="95" y="5"/>
                    </a:lnTo>
                    <a:lnTo>
                      <a:pt x="111" y="0"/>
                    </a:lnTo>
                    <a:lnTo>
                      <a:pt x="111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7" name="Freeform 157"/>
              <p:cNvSpPr>
                <a:spLocks/>
              </p:cNvSpPr>
              <p:nvPr/>
            </p:nvSpPr>
            <p:spPr bwMode="auto">
              <a:xfrm>
                <a:off x="2318" y="1088"/>
                <a:ext cx="89" cy="94"/>
              </a:xfrm>
              <a:custGeom>
                <a:avLst/>
                <a:gdLst>
                  <a:gd name="T0" fmla="*/ 44 w 89"/>
                  <a:gd name="T1" fmla="*/ 94 h 94"/>
                  <a:gd name="T2" fmla="*/ 52 w 89"/>
                  <a:gd name="T3" fmla="*/ 93 h 94"/>
                  <a:gd name="T4" fmla="*/ 61 w 89"/>
                  <a:gd name="T5" fmla="*/ 90 h 94"/>
                  <a:gd name="T6" fmla="*/ 68 w 89"/>
                  <a:gd name="T7" fmla="*/ 86 h 94"/>
                  <a:gd name="T8" fmla="*/ 75 w 89"/>
                  <a:gd name="T9" fmla="*/ 80 h 94"/>
                  <a:gd name="T10" fmla="*/ 82 w 89"/>
                  <a:gd name="T11" fmla="*/ 72 h 94"/>
                  <a:gd name="T12" fmla="*/ 85 w 89"/>
                  <a:gd name="T13" fmla="*/ 64 h 94"/>
                  <a:gd name="T14" fmla="*/ 88 w 89"/>
                  <a:gd name="T15" fmla="*/ 55 h 94"/>
                  <a:gd name="T16" fmla="*/ 89 w 89"/>
                  <a:gd name="T17" fmla="*/ 46 h 94"/>
                  <a:gd name="T18" fmla="*/ 88 w 89"/>
                  <a:gd name="T19" fmla="*/ 37 h 94"/>
                  <a:gd name="T20" fmla="*/ 85 w 89"/>
                  <a:gd name="T21" fmla="*/ 28 h 94"/>
                  <a:gd name="T22" fmla="*/ 82 w 89"/>
                  <a:gd name="T23" fmla="*/ 20 h 94"/>
                  <a:gd name="T24" fmla="*/ 75 w 89"/>
                  <a:gd name="T25" fmla="*/ 13 h 94"/>
                  <a:gd name="T26" fmla="*/ 68 w 89"/>
                  <a:gd name="T27" fmla="*/ 7 h 94"/>
                  <a:gd name="T28" fmla="*/ 61 w 89"/>
                  <a:gd name="T29" fmla="*/ 4 h 94"/>
                  <a:gd name="T30" fmla="*/ 52 w 89"/>
                  <a:gd name="T31" fmla="*/ 1 h 94"/>
                  <a:gd name="T32" fmla="*/ 44 w 89"/>
                  <a:gd name="T33" fmla="*/ 0 h 94"/>
                  <a:gd name="T34" fmla="*/ 35 w 89"/>
                  <a:gd name="T35" fmla="*/ 1 h 94"/>
                  <a:gd name="T36" fmla="*/ 27 w 89"/>
                  <a:gd name="T37" fmla="*/ 4 h 94"/>
                  <a:gd name="T38" fmla="*/ 20 w 89"/>
                  <a:gd name="T39" fmla="*/ 7 h 94"/>
                  <a:gd name="T40" fmla="*/ 14 w 89"/>
                  <a:gd name="T41" fmla="*/ 13 h 94"/>
                  <a:gd name="T42" fmla="*/ 8 w 89"/>
                  <a:gd name="T43" fmla="*/ 20 h 94"/>
                  <a:gd name="T44" fmla="*/ 4 w 89"/>
                  <a:gd name="T45" fmla="*/ 28 h 94"/>
                  <a:gd name="T46" fmla="*/ 2 w 89"/>
                  <a:gd name="T47" fmla="*/ 37 h 94"/>
                  <a:gd name="T48" fmla="*/ 0 w 89"/>
                  <a:gd name="T49" fmla="*/ 46 h 94"/>
                  <a:gd name="T50" fmla="*/ 2 w 89"/>
                  <a:gd name="T51" fmla="*/ 55 h 94"/>
                  <a:gd name="T52" fmla="*/ 4 w 89"/>
                  <a:gd name="T53" fmla="*/ 64 h 94"/>
                  <a:gd name="T54" fmla="*/ 8 w 89"/>
                  <a:gd name="T55" fmla="*/ 72 h 94"/>
                  <a:gd name="T56" fmla="*/ 14 w 89"/>
                  <a:gd name="T57" fmla="*/ 80 h 94"/>
                  <a:gd name="T58" fmla="*/ 20 w 89"/>
                  <a:gd name="T59" fmla="*/ 86 h 94"/>
                  <a:gd name="T60" fmla="*/ 27 w 89"/>
                  <a:gd name="T61" fmla="*/ 90 h 94"/>
                  <a:gd name="T62" fmla="*/ 35 w 89"/>
                  <a:gd name="T63" fmla="*/ 93 h 94"/>
                  <a:gd name="T64" fmla="*/ 44 w 89"/>
                  <a:gd name="T65" fmla="*/ 94 h 9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89"/>
                  <a:gd name="T100" fmla="*/ 0 h 94"/>
                  <a:gd name="T101" fmla="*/ 89 w 89"/>
                  <a:gd name="T102" fmla="*/ 94 h 9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89" h="94">
                    <a:moveTo>
                      <a:pt x="44" y="94"/>
                    </a:moveTo>
                    <a:lnTo>
                      <a:pt x="52" y="93"/>
                    </a:lnTo>
                    <a:lnTo>
                      <a:pt x="61" y="90"/>
                    </a:lnTo>
                    <a:lnTo>
                      <a:pt x="68" y="86"/>
                    </a:lnTo>
                    <a:lnTo>
                      <a:pt x="75" y="80"/>
                    </a:lnTo>
                    <a:lnTo>
                      <a:pt x="82" y="72"/>
                    </a:lnTo>
                    <a:lnTo>
                      <a:pt x="85" y="64"/>
                    </a:lnTo>
                    <a:lnTo>
                      <a:pt x="88" y="55"/>
                    </a:lnTo>
                    <a:lnTo>
                      <a:pt x="89" y="46"/>
                    </a:lnTo>
                    <a:lnTo>
                      <a:pt x="88" y="37"/>
                    </a:lnTo>
                    <a:lnTo>
                      <a:pt x="85" y="28"/>
                    </a:lnTo>
                    <a:lnTo>
                      <a:pt x="82" y="20"/>
                    </a:lnTo>
                    <a:lnTo>
                      <a:pt x="75" y="13"/>
                    </a:lnTo>
                    <a:lnTo>
                      <a:pt x="68" y="7"/>
                    </a:lnTo>
                    <a:lnTo>
                      <a:pt x="61" y="4"/>
                    </a:lnTo>
                    <a:lnTo>
                      <a:pt x="52" y="1"/>
                    </a:lnTo>
                    <a:lnTo>
                      <a:pt x="44" y="0"/>
                    </a:lnTo>
                    <a:lnTo>
                      <a:pt x="35" y="1"/>
                    </a:lnTo>
                    <a:lnTo>
                      <a:pt x="27" y="4"/>
                    </a:lnTo>
                    <a:lnTo>
                      <a:pt x="20" y="7"/>
                    </a:lnTo>
                    <a:lnTo>
                      <a:pt x="14" y="13"/>
                    </a:lnTo>
                    <a:lnTo>
                      <a:pt x="8" y="20"/>
                    </a:lnTo>
                    <a:lnTo>
                      <a:pt x="4" y="28"/>
                    </a:lnTo>
                    <a:lnTo>
                      <a:pt x="2" y="37"/>
                    </a:lnTo>
                    <a:lnTo>
                      <a:pt x="0" y="46"/>
                    </a:lnTo>
                    <a:lnTo>
                      <a:pt x="2" y="55"/>
                    </a:lnTo>
                    <a:lnTo>
                      <a:pt x="4" y="64"/>
                    </a:lnTo>
                    <a:lnTo>
                      <a:pt x="8" y="72"/>
                    </a:lnTo>
                    <a:lnTo>
                      <a:pt x="14" y="80"/>
                    </a:lnTo>
                    <a:lnTo>
                      <a:pt x="20" y="86"/>
                    </a:lnTo>
                    <a:lnTo>
                      <a:pt x="27" y="90"/>
                    </a:lnTo>
                    <a:lnTo>
                      <a:pt x="35" y="93"/>
                    </a:lnTo>
                    <a:lnTo>
                      <a:pt x="44" y="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8" name="Freeform 158"/>
              <p:cNvSpPr>
                <a:spLocks/>
              </p:cNvSpPr>
              <p:nvPr/>
            </p:nvSpPr>
            <p:spPr bwMode="auto">
              <a:xfrm>
                <a:off x="2645" y="1088"/>
                <a:ext cx="89" cy="94"/>
              </a:xfrm>
              <a:custGeom>
                <a:avLst/>
                <a:gdLst>
                  <a:gd name="T0" fmla="*/ 44 w 89"/>
                  <a:gd name="T1" fmla="*/ 94 h 94"/>
                  <a:gd name="T2" fmla="*/ 53 w 89"/>
                  <a:gd name="T3" fmla="*/ 93 h 94"/>
                  <a:gd name="T4" fmla="*/ 61 w 89"/>
                  <a:gd name="T5" fmla="*/ 90 h 94"/>
                  <a:gd name="T6" fmla="*/ 68 w 89"/>
                  <a:gd name="T7" fmla="*/ 86 h 94"/>
                  <a:gd name="T8" fmla="*/ 76 w 89"/>
                  <a:gd name="T9" fmla="*/ 80 h 94"/>
                  <a:gd name="T10" fmla="*/ 82 w 89"/>
                  <a:gd name="T11" fmla="*/ 72 h 94"/>
                  <a:gd name="T12" fmla="*/ 85 w 89"/>
                  <a:gd name="T13" fmla="*/ 64 h 94"/>
                  <a:gd name="T14" fmla="*/ 88 w 89"/>
                  <a:gd name="T15" fmla="*/ 55 h 94"/>
                  <a:gd name="T16" fmla="*/ 89 w 89"/>
                  <a:gd name="T17" fmla="*/ 46 h 94"/>
                  <a:gd name="T18" fmla="*/ 88 w 89"/>
                  <a:gd name="T19" fmla="*/ 37 h 94"/>
                  <a:gd name="T20" fmla="*/ 85 w 89"/>
                  <a:gd name="T21" fmla="*/ 28 h 94"/>
                  <a:gd name="T22" fmla="*/ 82 w 89"/>
                  <a:gd name="T23" fmla="*/ 20 h 94"/>
                  <a:gd name="T24" fmla="*/ 76 w 89"/>
                  <a:gd name="T25" fmla="*/ 13 h 94"/>
                  <a:gd name="T26" fmla="*/ 68 w 89"/>
                  <a:gd name="T27" fmla="*/ 7 h 94"/>
                  <a:gd name="T28" fmla="*/ 61 w 89"/>
                  <a:gd name="T29" fmla="*/ 4 h 94"/>
                  <a:gd name="T30" fmla="*/ 53 w 89"/>
                  <a:gd name="T31" fmla="*/ 1 h 94"/>
                  <a:gd name="T32" fmla="*/ 44 w 89"/>
                  <a:gd name="T33" fmla="*/ 0 h 94"/>
                  <a:gd name="T34" fmla="*/ 36 w 89"/>
                  <a:gd name="T35" fmla="*/ 1 h 94"/>
                  <a:gd name="T36" fmla="*/ 27 w 89"/>
                  <a:gd name="T37" fmla="*/ 4 h 94"/>
                  <a:gd name="T38" fmla="*/ 20 w 89"/>
                  <a:gd name="T39" fmla="*/ 7 h 94"/>
                  <a:gd name="T40" fmla="*/ 14 w 89"/>
                  <a:gd name="T41" fmla="*/ 13 h 94"/>
                  <a:gd name="T42" fmla="*/ 8 w 89"/>
                  <a:gd name="T43" fmla="*/ 20 h 94"/>
                  <a:gd name="T44" fmla="*/ 4 w 89"/>
                  <a:gd name="T45" fmla="*/ 28 h 94"/>
                  <a:gd name="T46" fmla="*/ 2 w 89"/>
                  <a:gd name="T47" fmla="*/ 37 h 94"/>
                  <a:gd name="T48" fmla="*/ 0 w 89"/>
                  <a:gd name="T49" fmla="*/ 46 h 94"/>
                  <a:gd name="T50" fmla="*/ 2 w 89"/>
                  <a:gd name="T51" fmla="*/ 55 h 94"/>
                  <a:gd name="T52" fmla="*/ 4 w 89"/>
                  <a:gd name="T53" fmla="*/ 64 h 94"/>
                  <a:gd name="T54" fmla="*/ 8 w 89"/>
                  <a:gd name="T55" fmla="*/ 72 h 94"/>
                  <a:gd name="T56" fmla="*/ 14 w 89"/>
                  <a:gd name="T57" fmla="*/ 80 h 94"/>
                  <a:gd name="T58" fmla="*/ 20 w 89"/>
                  <a:gd name="T59" fmla="*/ 86 h 94"/>
                  <a:gd name="T60" fmla="*/ 27 w 89"/>
                  <a:gd name="T61" fmla="*/ 90 h 94"/>
                  <a:gd name="T62" fmla="*/ 36 w 89"/>
                  <a:gd name="T63" fmla="*/ 93 h 94"/>
                  <a:gd name="T64" fmla="*/ 44 w 89"/>
                  <a:gd name="T65" fmla="*/ 94 h 9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89"/>
                  <a:gd name="T100" fmla="*/ 0 h 94"/>
                  <a:gd name="T101" fmla="*/ 89 w 89"/>
                  <a:gd name="T102" fmla="*/ 94 h 9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89" h="94">
                    <a:moveTo>
                      <a:pt x="44" y="94"/>
                    </a:moveTo>
                    <a:lnTo>
                      <a:pt x="53" y="93"/>
                    </a:lnTo>
                    <a:lnTo>
                      <a:pt x="61" y="90"/>
                    </a:lnTo>
                    <a:lnTo>
                      <a:pt x="68" y="86"/>
                    </a:lnTo>
                    <a:lnTo>
                      <a:pt x="76" y="80"/>
                    </a:lnTo>
                    <a:lnTo>
                      <a:pt x="82" y="72"/>
                    </a:lnTo>
                    <a:lnTo>
                      <a:pt x="85" y="64"/>
                    </a:lnTo>
                    <a:lnTo>
                      <a:pt x="88" y="55"/>
                    </a:lnTo>
                    <a:lnTo>
                      <a:pt x="89" y="46"/>
                    </a:lnTo>
                    <a:lnTo>
                      <a:pt x="88" y="37"/>
                    </a:lnTo>
                    <a:lnTo>
                      <a:pt x="85" y="28"/>
                    </a:lnTo>
                    <a:lnTo>
                      <a:pt x="82" y="20"/>
                    </a:lnTo>
                    <a:lnTo>
                      <a:pt x="76" y="13"/>
                    </a:lnTo>
                    <a:lnTo>
                      <a:pt x="68" y="7"/>
                    </a:lnTo>
                    <a:lnTo>
                      <a:pt x="61" y="4"/>
                    </a:lnTo>
                    <a:lnTo>
                      <a:pt x="53" y="1"/>
                    </a:lnTo>
                    <a:lnTo>
                      <a:pt x="44" y="0"/>
                    </a:lnTo>
                    <a:lnTo>
                      <a:pt x="36" y="1"/>
                    </a:lnTo>
                    <a:lnTo>
                      <a:pt x="27" y="4"/>
                    </a:lnTo>
                    <a:lnTo>
                      <a:pt x="20" y="7"/>
                    </a:lnTo>
                    <a:lnTo>
                      <a:pt x="14" y="13"/>
                    </a:lnTo>
                    <a:lnTo>
                      <a:pt x="8" y="20"/>
                    </a:lnTo>
                    <a:lnTo>
                      <a:pt x="4" y="28"/>
                    </a:lnTo>
                    <a:lnTo>
                      <a:pt x="2" y="37"/>
                    </a:lnTo>
                    <a:lnTo>
                      <a:pt x="0" y="46"/>
                    </a:lnTo>
                    <a:lnTo>
                      <a:pt x="2" y="55"/>
                    </a:lnTo>
                    <a:lnTo>
                      <a:pt x="4" y="64"/>
                    </a:lnTo>
                    <a:lnTo>
                      <a:pt x="8" y="72"/>
                    </a:lnTo>
                    <a:lnTo>
                      <a:pt x="14" y="80"/>
                    </a:lnTo>
                    <a:lnTo>
                      <a:pt x="20" y="86"/>
                    </a:lnTo>
                    <a:lnTo>
                      <a:pt x="27" y="90"/>
                    </a:lnTo>
                    <a:lnTo>
                      <a:pt x="36" y="93"/>
                    </a:lnTo>
                    <a:lnTo>
                      <a:pt x="44" y="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9" name="Freeform 159"/>
              <p:cNvSpPr>
                <a:spLocks/>
              </p:cNvSpPr>
              <p:nvPr/>
            </p:nvSpPr>
            <p:spPr bwMode="auto">
              <a:xfrm>
                <a:off x="2356" y="1077"/>
                <a:ext cx="333" cy="95"/>
              </a:xfrm>
              <a:custGeom>
                <a:avLst/>
                <a:gdLst>
                  <a:gd name="T0" fmla="*/ 333 w 333"/>
                  <a:gd name="T1" fmla="*/ 88 h 95"/>
                  <a:gd name="T2" fmla="*/ 329 w 333"/>
                  <a:gd name="T3" fmla="*/ 70 h 95"/>
                  <a:gd name="T4" fmla="*/ 320 w 333"/>
                  <a:gd name="T5" fmla="*/ 55 h 95"/>
                  <a:gd name="T6" fmla="*/ 305 w 333"/>
                  <a:gd name="T7" fmla="*/ 39 h 95"/>
                  <a:gd name="T8" fmla="*/ 285 w 333"/>
                  <a:gd name="T9" fmla="*/ 26 h 95"/>
                  <a:gd name="T10" fmla="*/ 260 w 333"/>
                  <a:gd name="T11" fmla="*/ 16 h 95"/>
                  <a:gd name="T12" fmla="*/ 231 w 333"/>
                  <a:gd name="T13" fmla="*/ 7 h 95"/>
                  <a:gd name="T14" fmla="*/ 201 w 333"/>
                  <a:gd name="T15" fmla="*/ 2 h 95"/>
                  <a:gd name="T16" fmla="*/ 167 w 333"/>
                  <a:gd name="T17" fmla="*/ 0 h 95"/>
                  <a:gd name="T18" fmla="*/ 133 w 333"/>
                  <a:gd name="T19" fmla="*/ 2 h 95"/>
                  <a:gd name="T20" fmla="*/ 102 w 333"/>
                  <a:gd name="T21" fmla="*/ 7 h 95"/>
                  <a:gd name="T22" fmla="*/ 74 w 333"/>
                  <a:gd name="T23" fmla="*/ 16 h 95"/>
                  <a:gd name="T24" fmla="*/ 50 w 333"/>
                  <a:gd name="T25" fmla="*/ 26 h 95"/>
                  <a:gd name="T26" fmla="*/ 29 w 333"/>
                  <a:gd name="T27" fmla="*/ 39 h 95"/>
                  <a:gd name="T28" fmla="*/ 13 w 333"/>
                  <a:gd name="T29" fmla="*/ 55 h 95"/>
                  <a:gd name="T30" fmla="*/ 4 w 333"/>
                  <a:gd name="T31" fmla="*/ 70 h 95"/>
                  <a:gd name="T32" fmla="*/ 0 w 333"/>
                  <a:gd name="T33" fmla="*/ 88 h 95"/>
                  <a:gd name="T34" fmla="*/ 1 w 333"/>
                  <a:gd name="T35" fmla="*/ 90 h 95"/>
                  <a:gd name="T36" fmla="*/ 5 w 333"/>
                  <a:gd name="T37" fmla="*/ 93 h 95"/>
                  <a:gd name="T38" fmla="*/ 10 w 333"/>
                  <a:gd name="T39" fmla="*/ 92 h 95"/>
                  <a:gd name="T40" fmla="*/ 18 w 333"/>
                  <a:gd name="T41" fmla="*/ 84 h 95"/>
                  <a:gd name="T42" fmla="*/ 19 w 333"/>
                  <a:gd name="T43" fmla="*/ 83 h 95"/>
                  <a:gd name="T44" fmla="*/ 31 w 333"/>
                  <a:gd name="T45" fmla="*/ 73 h 95"/>
                  <a:gd name="T46" fmla="*/ 45 w 333"/>
                  <a:gd name="T47" fmla="*/ 64 h 95"/>
                  <a:gd name="T48" fmla="*/ 62 w 333"/>
                  <a:gd name="T49" fmla="*/ 56 h 95"/>
                  <a:gd name="T50" fmla="*/ 80 w 333"/>
                  <a:gd name="T51" fmla="*/ 49 h 95"/>
                  <a:gd name="T52" fmla="*/ 99 w 333"/>
                  <a:gd name="T53" fmla="*/ 44 h 95"/>
                  <a:gd name="T54" fmla="*/ 121 w 333"/>
                  <a:gd name="T55" fmla="*/ 40 h 95"/>
                  <a:gd name="T56" fmla="*/ 143 w 333"/>
                  <a:gd name="T57" fmla="*/ 38 h 95"/>
                  <a:gd name="T58" fmla="*/ 167 w 333"/>
                  <a:gd name="T59" fmla="*/ 37 h 95"/>
                  <a:gd name="T60" fmla="*/ 191 w 333"/>
                  <a:gd name="T61" fmla="*/ 38 h 95"/>
                  <a:gd name="T62" fmla="*/ 214 w 333"/>
                  <a:gd name="T63" fmla="*/ 40 h 95"/>
                  <a:gd name="T64" fmla="*/ 235 w 333"/>
                  <a:gd name="T65" fmla="*/ 44 h 95"/>
                  <a:gd name="T66" fmla="*/ 256 w 333"/>
                  <a:gd name="T67" fmla="*/ 49 h 95"/>
                  <a:gd name="T68" fmla="*/ 274 w 333"/>
                  <a:gd name="T69" fmla="*/ 57 h 95"/>
                  <a:gd name="T70" fmla="*/ 289 w 333"/>
                  <a:gd name="T71" fmla="*/ 65 h 95"/>
                  <a:gd name="T72" fmla="*/ 303 w 333"/>
                  <a:gd name="T73" fmla="*/ 74 h 95"/>
                  <a:gd name="T74" fmla="*/ 315 w 333"/>
                  <a:gd name="T75" fmla="*/ 84 h 95"/>
                  <a:gd name="T76" fmla="*/ 317 w 333"/>
                  <a:gd name="T77" fmla="*/ 87 h 95"/>
                  <a:gd name="T78" fmla="*/ 322 w 333"/>
                  <a:gd name="T79" fmla="*/ 92 h 95"/>
                  <a:gd name="T80" fmla="*/ 328 w 333"/>
                  <a:gd name="T81" fmla="*/ 95 h 95"/>
                  <a:gd name="T82" fmla="*/ 333 w 333"/>
                  <a:gd name="T83" fmla="*/ 88 h 95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33"/>
                  <a:gd name="T127" fmla="*/ 0 h 95"/>
                  <a:gd name="T128" fmla="*/ 333 w 333"/>
                  <a:gd name="T129" fmla="*/ 95 h 95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33" h="95">
                    <a:moveTo>
                      <a:pt x="333" y="88"/>
                    </a:moveTo>
                    <a:lnTo>
                      <a:pt x="329" y="70"/>
                    </a:lnTo>
                    <a:lnTo>
                      <a:pt x="320" y="55"/>
                    </a:lnTo>
                    <a:lnTo>
                      <a:pt x="305" y="39"/>
                    </a:lnTo>
                    <a:lnTo>
                      <a:pt x="285" y="26"/>
                    </a:lnTo>
                    <a:lnTo>
                      <a:pt x="260" y="16"/>
                    </a:lnTo>
                    <a:lnTo>
                      <a:pt x="231" y="7"/>
                    </a:lnTo>
                    <a:lnTo>
                      <a:pt x="201" y="2"/>
                    </a:lnTo>
                    <a:lnTo>
                      <a:pt x="167" y="0"/>
                    </a:lnTo>
                    <a:lnTo>
                      <a:pt x="133" y="2"/>
                    </a:lnTo>
                    <a:lnTo>
                      <a:pt x="102" y="7"/>
                    </a:lnTo>
                    <a:lnTo>
                      <a:pt x="74" y="16"/>
                    </a:lnTo>
                    <a:lnTo>
                      <a:pt x="50" y="26"/>
                    </a:lnTo>
                    <a:lnTo>
                      <a:pt x="29" y="39"/>
                    </a:lnTo>
                    <a:lnTo>
                      <a:pt x="13" y="55"/>
                    </a:lnTo>
                    <a:lnTo>
                      <a:pt x="4" y="70"/>
                    </a:lnTo>
                    <a:lnTo>
                      <a:pt x="0" y="88"/>
                    </a:lnTo>
                    <a:lnTo>
                      <a:pt x="1" y="90"/>
                    </a:lnTo>
                    <a:lnTo>
                      <a:pt x="5" y="93"/>
                    </a:lnTo>
                    <a:lnTo>
                      <a:pt x="10" y="92"/>
                    </a:lnTo>
                    <a:lnTo>
                      <a:pt x="18" y="84"/>
                    </a:lnTo>
                    <a:lnTo>
                      <a:pt x="19" y="83"/>
                    </a:lnTo>
                    <a:lnTo>
                      <a:pt x="31" y="73"/>
                    </a:lnTo>
                    <a:lnTo>
                      <a:pt x="45" y="64"/>
                    </a:lnTo>
                    <a:lnTo>
                      <a:pt x="62" y="56"/>
                    </a:lnTo>
                    <a:lnTo>
                      <a:pt x="80" y="49"/>
                    </a:lnTo>
                    <a:lnTo>
                      <a:pt x="99" y="44"/>
                    </a:lnTo>
                    <a:lnTo>
                      <a:pt x="121" y="40"/>
                    </a:lnTo>
                    <a:lnTo>
                      <a:pt x="143" y="38"/>
                    </a:lnTo>
                    <a:lnTo>
                      <a:pt x="167" y="37"/>
                    </a:lnTo>
                    <a:lnTo>
                      <a:pt x="191" y="38"/>
                    </a:lnTo>
                    <a:lnTo>
                      <a:pt x="214" y="40"/>
                    </a:lnTo>
                    <a:lnTo>
                      <a:pt x="235" y="44"/>
                    </a:lnTo>
                    <a:lnTo>
                      <a:pt x="256" y="49"/>
                    </a:lnTo>
                    <a:lnTo>
                      <a:pt x="274" y="57"/>
                    </a:lnTo>
                    <a:lnTo>
                      <a:pt x="289" y="65"/>
                    </a:lnTo>
                    <a:lnTo>
                      <a:pt x="303" y="74"/>
                    </a:lnTo>
                    <a:lnTo>
                      <a:pt x="315" y="84"/>
                    </a:lnTo>
                    <a:lnTo>
                      <a:pt x="317" y="87"/>
                    </a:lnTo>
                    <a:lnTo>
                      <a:pt x="322" y="92"/>
                    </a:lnTo>
                    <a:lnTo>
                      <a:pt x="328" y="95"/>
                    </a:lnTo>
                    <a:lnTo>
                      <a:pt x="333" y="88"/>
                    </a:lnTo>
                    <a:close/>
                  </a:path>
                </a:pathLst>
              </a:custGeom>
              <a:solidFill>
                <a:srgbClr val="BFCC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0" name="Freeform 160"/>
              <p:cNvSpPr>
                <a:spLocks/>
              </p:cNvSpPr>
              <p:nvPr/>
            </p:nvSpPr>
            <p:spPr bwMode="auto">
              <a:xfrm>
                <a:off x="2523" y="1072"/>
                <a:ext cx="171" cy="93"/>
              </a:xfrm>
              <a:custGeom>
                <a:avLst/>
                <a:gdLst>
                  <a:gd name="T0" fmla="*/ 0 w 171"/>
                  <a:gd name="T1" fmla="*/ 10 h 93"/>
                  <a:gd name="T2" fmla="*/ 0 w 171"/>
                  <a:gd name="T3" fmla="*/ 10 h 93"/>
                  <a:gd name="T4" fmla="*/ 34 w 171"/>
                  <a:gd name="T5" fmla="*/ 10 h 93"/>
                  <a:gd name="T6" fmla="*/ 64 w 171"/>
                  <a:gd name="T7" fmla="*/ 16 h 93"/>
                  <a:gd name="T8" fmla="*/ 92 w 171"/>
                  <a:gd name="T9" fmla="*/ 25 h 93"/>
                  <a:gd name="T10" fmla="*/ 116 w 171"/>
                  <a:gd name="T11" fmla="*/ 35 h 93"/>
                  <a:gd name="T12" fmla="*/ 136 w 171"/>
                  <a:gd name="T13" fmla="*/ 48 h 93"/>
                  <a:gd name="T14" fmla="*/ 149 w 171"/>
                  <a:gd name="T15" fmla="*/ 62 h 93"/>
                  <a:gd name="T16" fmla="*/ 159 w 171"/>
                  <a:gd name="T17" fmla="*/ 76 h 93"/>
                  <a:gd name="T18" fmla="*/ 161 w 171"/>
                  <a:gd name="T19" fmla="*/ 93 h 93"/>
                  <a:gd name="T20" fmla="*/ 171 w 171"/>
                  <a:gd name="T21" fmla="*/ 93 h 93"/>
                  <a:gd name="T22" fmla="*/ 166 w 171"/>
                  <a:gd name="T23" fmla="*/ 74 h 93"/>
                  <a:gd name="T24" fmla="*/ 156 w 171"/>
                  <a:gd name="T25" fmla="*/ 57 h 93"/>
                  <a:gd name="T26" fmla="*/ 141 w 171"/>
                  <a:gd name="T27" fmla="*/ 40 h 93"/>
                  <a:gd name="T28" fmla="*/ 119 w 171"/>
                  <a:gd name="T29" fmla="*/ 27 h 93"/>
                  <a:gd name="T30" fmla="*/ 95 w 171"/>
                  <a:gd name="T31" fmla="*/ 17 h 93"/>
                  <a:gd name="T32" fmla="*/ 64 w 171"/>
                  <a:gd name="T33" fmla="*/ 8 h 93"/>
                  <a:gd name="T34" fmla="*/ 34 w 171"/>
                  <a:gd name="T35" fmla="*/ 3 h 93"/>
                  <a:gd name="T36" fmla="*/ 0 w 171"/>
                  <a:gd name="T37" fmla="*/ 0 h 93"/>
                  <a:gd name="T38" fmla="*/ 0 w 171"/>
                  <a:gd name="T39" fmla="*/ 0 h 93"/>
                  <a:gd name="T40" fmla="*/ 0 w 171"/>
                  <a:gd name="T41" fmla="*/ 10 h 9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71"/>
                  <a:gd name="T64" fmla="*/ 0 h 93"/>
                  <a:gd name="T65" fmla="*/ 171 w 171"/>
                  <a:gd name="T66" fmla="*/ 93 h 9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71" h="93">
                    <a:moveTo>
                      <a:pt x="0" y="10"/>
                    </a:moveTo>
                    <a:lnTo>
                      <a:pt x="0" y="10"/>
                    </a:lnTo>
                    <a:lnTo>
                      <a:pt x="34" y="10"/>
                    </a:lnTo>
                    <a:lnTo>
                      <a:pt x="64" y="16"/>
                    </a:lnTo>
                    <a:lnTo>
                      <a:pt x="92" y="25"/>
                    </a:lnTo>
                    <a:lnTo>
                      <a:pt x="116" y="35"/>
                    </a:lnTo>
                    <a:lnTo>
                      <a:pt x="136" y="48"/>
                    </a:lnTo>
                    <a:lnTo>
                      <a:pt x="149" y="62"/>
                    </a:lnTo>
                    <a:lnTo>
                      <a:pt x="159" y="76"/>
                    </a:lnTo>
                    <a:lnTo>
                      <a:pt x="161" y="93"/>
                    </a:lnTo>
                    <a:lnTo>
                      <a:pt x="171" y="93"/>
                    </a:lnTo>
                    <a:lnTo>
                      <a:pt x="166" y="74"/>
                    </a:lnTo>
                    <a:lnTo>
                      <a:pt x="156" y="57"/>
                    </a:lnTo>
                    <a:lnTo>
                      <a:pt x="141" y="40"/>
                    </a:lnTo>
                    <a:lnTo>
                      <a:pt x="119" y="27"/>
                    </a:lnTo>
                    <a:lnTo>
                      <a:pt x="95" y="17"/>
                    </a:lnTo>
                    <a:lnTo>
                      <a:pt x="64" y="8"/>
                    </a:lnTo>
                    <a:lnTo>
                      <a:pt x="34" y="3"/>
                    </a:lnTo>
                    <a:lnTo>
                      <a:pt x="0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1" name="Freeform 161"/>
              <p:cNvSpPr>
                <a:spLocks/>
              </p:cNvSpPr>
              <p:nvPr/>
            </p:nvSpPr>
            <p:spPr bwMode="auto">
              <a:xfrm>
                <a:off x="2351" y="1072"/>
                <a:ext cx="172" cy="95"/>
              </a:xfrm>
              <a:custGeom>
                <a:avLst/>
                <a:gdLst>
                  <a:gd name="T0" fmla="*/ 9 w 172"/>
                  <a:gd name="T1" fmla="*/ 92 h 95"/>
                  <a:gd name="T2" fmla="*/ 10 w 172"/>
                  <a:gd name="T3" fmla="*/ 93 h 95"/>
                  <a:gd name="T4" fmla="*/ 12 w 172"/>
                  <a:gd name="T5" fmla="*/ 76 h 95"/>
                  <a:gd name="T6" fmla="*/ 22 w 172"/>
                  <a:gd name="T7" fmla="*/ 62 h 95"/>
                  <a:gd name="T8" fmla="*/ 36 w 172"/>
                  <a:gd name="T9" fmla="*/ 48 h 95"/>
                  <a:gd name="T10" fmla="*/ 56 w 172"/>
                  <a:gd name="T11" fmla="*/ 35 h 95"/>
                  <a:gd name="T12" fmla="*/ 80 w 172"/>
                  <a:gd name="T13" fmla="*/ 25 h 95"/>
                  <a:gd name="T14" fmla="*/ 107 w 172"/>
                  <a:gd name="T15" fmla="*/ 16 h 95"/>
                  <a:gd name="T16" fmla="*/ 138 w 172"/>
                  <a:gd name="T17" fmla="*/ 10 h 95"/>
                  <a:gd name="T18" fmla="*/ 172 w 172"/>
                  <a:gd name="T19" fmla="*/ 10 h 95"/>
                  <a:gd name="T20" fmla="*/ 172 w 172"/>
                  <a:gd name="T21" fmla="*/ 0 h 95"/>
                  <a:gd name="T22" fmla="*/ 138 w 172"/>
                  <a:gd name="T23" fmla="*/ 3 h 95"/>
                  <a:gd name="T24" fmla="*/ 107 w 172"/>
                  <a:gd name="T25" fmla="*/ 8 h 95"/>
                  <a:gd name="T26" fmla="*/ 78 w 172"/>
                  <a:gd name="T27" fmla="*/ 17 h 95"/>
                  <a:gd name="T28" fmla="*/ 53 w 172"/>
                  <a:gd name="T29" fmla="*/ 27 h 95"/>
                  <a:gd name="T30" fmla="*/ 32 w 172"/>
                  <a:gd name="T31" fmla="*/ 40 h 95"/>
                  <a:gd name="T32" fmla="*/ 15 w 172"/>
                  <a:gd name="T33" fmla="*/ 57 h 95"/>
                  <a:gd name="T34" fmla="*/ 5 w 172"/>
                  <a:gd name="T35" fmla="*/ 74 h 95"/>
                  <a:gd name="T36" fmla="*/ 0 w 172"/>
                  <a:gd name="T37" fmla="*/ 93 h 95"/>
                  <a:gd name="T38" fmla="*/ 1 w 172"/>
                  <a:gd name="T39" fmla="*/ 95 h 95"/>
                  <a:gd name="T40" fmla="*/ 9 w 172"/>
                  <a:gd name="T41" fmla="*/ 92 h 9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72"/>
                  <a:gd name="T64" fmla="*/ 0 h 95"/>
                  <a:gd name="T65" fmla="*/ 172 w 172"/>
                  <a:gd name="T66" fmla="*/ 95 h 9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72" h="95">
                    <a:moveTo>
                      <a:pt x="9" y="92"/>
                    </a:moveTo>
                    <a:lnTo>
                      <a:pt x="10" y="93"/>
                    </a:lnTo>
                    <a:lnTo>
                      <a:pt x="12" y="76"/>
                    </a:lnTo>
                    <a:lnTo>
                      <a:pt x="22" y="62"/>
                    </a:lnTo>
                    <a:lnTo>
                      <a:pt x="36" y="48"/>
                    </a:lnTo>
                    <a:lnTo>
                      <a:pt x="56" y="35"/>
                    </a:lnTo>
                    <a:lnTo>
                      <a:pt x="80" y="25"/>
                    </a:lnTo>
                    <a:lnTo>
                      <a:pt x="107" y="16"/>
                    </a:lnTo>
                    <a:lnTo>
                      <a:pt x="138" y="10"/>
                    </a:lnTo>
                    <a:lnTo>
                      <a:pt x="172" y="10"/>
                    </a:lnTo>
                    <a:lnTo>
                      <a:pt x="172" y="0"/>
                    </a:lnTo>
                    <a:lnTo>
                      <a:pt x="138" y="3"/>
                    </a:lnTo>
                    <a:lnTo>
                      <a:pt x="107" y="8"/>
                    </a:lnTo>
                    <a:lnTo>
                      <a:pt x="78" y="17"/>
                    </a:lnTo>
                    <a:lnTo>
                      <a:pt x="53" y="27"/>
                    </a:lnTo>
                    <a:lnTo>
                      <a:pt x="32" y="40"/>
                    </a:lnTo>
                    <a:lnTo>
                      <a:pt x="15" y="57"/>
                    </a:lnTo>
                    <a:lnTo>
                      <a:pt x="5" y="74"/>
                    </a:lnTo>
                    <a:lnTo>
                      <a:pt x="0" y="93"/>
                    </a:lnTo>
                    <a:lnTo>
                      <a:pt x="1" y="95"/>
                    </a:lnTo>
                    <a:lnTo>
                      <a:pt x="9" y="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2" name="Freeform 162"/>
              <p:cNvSpPr>
                <a:spLocks/>
              </p:cNvSpPr>
              <p:nvPr/>
            </p:nvSpPr>
            <p:spPr bwMode="auto">
              <a:xfrm>
                <a:off x="2352" y="1159"/>
                <a:ext cx="26" cy="15"/>
              </a:xfrm>
              <a:custGeom>
                <a:avLst/>
                <a:gdLst>
                  <a:gd name="T0" fmla="*/ 20 w 26"/>
                  <a:gd name="T1" fmla="*/ 0 h 15"/>
                  <a:gd name="T2" fmla="*/ 18 w 26"/>
                  <a:gd name="T3" fmla="*/ 0 h 15"/>
                  <a:gd name="T4" fmla="*/ 11 w 26"/>
                  <a:gd name="T5" fmla="*/ 6 h 15"/>
                  <a:gd name="T6" fmla="*/ 10 w 26"/>
                  <a:gd name="T7" fmla="*/ 8 h 15"/>
                  <a:gd name="T8" fmla="*/ 8 w 26"/>
                  <a:gd name="T9" fmla="*/ 5 h 15"/>
                  <a:gd name="T10" fmla="*/ 8 w 26"/>
                  <a:gd name="T11" fmla="*/ 5 h 15"/>
                  <a:gd name="T12" fmla="*/ 0 w 26"/>
                  <a:gd name="T13" fmla="*/ 8 h 15"/>
                  <a:gd name="T14" fmla="*/ 3 w 26"/>
                  <a:gd name="T15" fmla="*/ 10 h 15"/>
                  <a:gd name="T16" fmla="*/ 8 w 26"/>
                  <a:gd name="T17" fmla="*/ 15 h 15"/>
                  <a:gd name="T18" fmla="*/ 16 w 26"/>
                  <a:gd name="T19" fmla="*/ 14 h 15"/>
                  <a:gd name="T20" fmla="*/ 26 w 26"/>
                  <a:gd name="T21" fmla="*/ 5 h 15"/>
                  <a:gd name="T22" fmla="*/ 24 w 26"/>
                  <a:gd name="T23" fmla="*/ 5 h 15"/>
                  <a:gd name="T24" fmla="*/ 20 w 26"/>
                  <a:gd name="T25" fmla="*/ 0 h 1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6"/>
                  <a:gd name="T40" fmla="*/ 0 h 15"/>
                  <a:gd name="T41" fmla="*/ 26 w 26"/>
                  <a:gd name="T42" fmla="*/ 15 h 1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6" h="15">
                    <a:moveTo>
                      <a:pt x="20" y="0"/>
                    </a:moveTo>
                    <a:lnTo>
                      <a:pt x="18" y="0"/>
                    </a:lnTo>
                    <a:lnTo>
                      <a:pt x="11" y="6"/>
                    </a:lnTo>
                    <a:lnTo>
                      <a:pt x="10" y="8"/>
                    </a:lnTo>
                    <a:lnTo>
                      <a:pt x="8" y="5"/>
                    </a:lnTo>
                    <a:lnTo>
                      <a:pt x="0" y="8"/>
                    </a:lnTo>
                    <a:lnTo>
                      <a:pt x="3" y="10"/>
                    </a:lnTo>
                    <a:lnTo>
                      <a:pt x="8" y="15"/>
                    </a:lnTo>
                    <a:lnTo>
                      <a:pt x="16" y="14"/>
                    </a:lnTo>
                    <a:lnTo>
                      <a:pt x="26" y="5"/>
                    </a:lnTo>
                    <a:lnTo>
                      <a:pt x="24" y="5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" name="Freeform 163"/>
              <p:cNvSpPr>
                <a:spLocks/>
              </p:cNvSpPr>
              <p:nvPr/>
            </p:nvSpPr>
            <p:spPr bwMode="auto">
              <a:xfrm>
                <a:off x="2372" y="1158"/>
                <a:ext cx="6" cy="6"/>
              </a:xfrm>
              <a:custGeom>
                <a:avLst/>
                <a:gdLst>
                  <a:gd name="T0" fmla="*/ 1 w 6"/>
                  <a:gd name="T1" fmla="*/ 0 h 6"/>
                  <a:gd name="T2" fmla="*/ 1 w 6"/>
                  <a:gd name="T3" fmla="*/ 0 h 6"/>
                  <a:gd name="T4" fmla="*/ 0 w 6"/>
                  <a:gd name="T5" fmla="*/ 1 h 6"/>
                  <a:gd name="T6" fmla="*/ 4 w 6"/>
                  <a:gd name="T7" fmla="*/ 6 h 6"/>
                  <a:gd name="T8" fmla="*/ 6 w 6"/>
                  <a:gd name="T9" fmla="*/ 5 h 6"/>
                  <a:gd name="T10" fmla="*/ 6 w 6"/>
                  <a:gd name="T11" fmla="*/ 5 h 6"/>
                  <a:gd name="T12" fmla="*/ 1 w 6"/>
                  <a:gd name="T13" fmla="*/ 0 h 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6"/>
                  <a:gd name="T23" fmla="*/ 6 w 6"/>
                  <a:gd name="T24" fmla="*/ 6 h 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6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4" y="6"/>
                    </a:lnTo>
                    <a:lnTo>
                      <a:pt x="6" y="5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" name="Freeform 164"/>
              <p:cNvSpPr>
                <a:spLocks/>
              </p:cNvSpPr>
              <p:nvPr/>
            </p:nvSpPr>
            <p:spPr bwMode="auto">
              <a:xfrm>
                <a:off x="2373" y="1108"/>
                <a:ext cx="150" cy="55"/>
              </a:xfrm>
              <a:custGeom>
                <a:avLst/>
                <a:gdLst>
                  <a:gd name="T0" fmla="*/ 150 w 150"/>
                  <a:gd name="T1" fmla="*/ 0 h 55"/>
                  <a:gd name="T2" fmla="*/ 150 w 150"/>
                  <a:gd name="T3" fmla="*/ 0 h 55"/>
                  <a:gd name="T4" fmla="*/ 126 w 150"/>
                  <a:gd name="T5" fmla="*/ 3 h 55"/>
                  <a:gd name="T6" fmla="*/ 104 w 150"/>
                  <a:gd name="T7" fmla="*/ 6 h 55"/>
                  <a:gd name="T8" fmla="*/ 82 w 150"/>
                  <a:gd name="T9" fmla="*/ 9 h 55"/>
                  <a:gd name="T10" fmla="*/ 62 w 150"/>
                  <a:gd name="T11" fmla="*/ 15 h 55"/>
                  <a:gd name="T12" fmla="*/ 43 w 150"/>
                  <a:gd name="T13" fmla="*/ 21 h 55"/>
                  <a:gd name="T14" fmla="*/ 27 w 150"/>
                  <a:gd name="T15" fmla="*/ 29 h 55"/>
                  <a:gd name="T16" fmla="*/ 12 w 150"/>
                  <a:gd name="T17" fmla="*/ 38 h 55"/>
                  <a:gd name="T18" fmla="*/ 0 w 150"/>
                  <a:gd name="T19" fmla="*/ 50 h 55"/>
                  <a:gd name="T20" fmla="*/ 5 w 150"/>
                  <a:gd name="T21" fmla="*/ 55 h 55"/>
                  <a:gd name="T22" fmla="*/ 17 w 150"/>
                  <a:gd name="T23" fmla="*/ 46 h 55"/>
                  <a:gd name="T24" fmla="*/ 29 w 150"/>
                  <a:gd name="T25" fmla="*/ 37 h 55"/>
                  <a:gd name="T26" fmla="*/ 46 w 150"/>
                  <a:gd name="T27" fmla="*/ 29 h 55"/>
                  <a:gd name="T28" fmla="*/ 64 w 150"/>
                  <a:gd name="T29" fmla="*/ 22 h 55"/>
                  <a:gd name="T30" fmla="*/ 82 w 150"/>
                  <a:gd name="T31" fmla="*/ 17 h 55"/>
                  <a:gd name="T32" fmla="*/ 104 w 150"/>
                  <a:gd name="T33" fmla="*/ 13 h 55"/>
                  <a:gd name="T34" fmla="*/ 126 w 150"/>
                  <a:gd name="T35" fmla="*/ 11 h 55"/>
                  <a:gd name="T36" fmla="*/ 150 w 150"/>
                  <a:gd name="T37" fmla="*/ 11 h 55"/>
                  <a:gd name="T38" fmla="*/ 150 w 150"/>
                  <a:gd name="T39" fmla="*/ 11 h 55"/>
                  <a:gd name="T40" fmla="*/ 150 w 150"/>
                  <a:gd name="T41" fmla="*/ 0 h 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50"/>
                  <a:gd name="T64" fmla="*/ 0 h 55"/>
                  <a:gd name="T65" fmla="*/ 150 w 150"/>
                  <a:gd name="T66" fmla="*/ 55 h 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50" h="55">
                    <a:moveTo>
                      <a:pt x="150" y="0"/>
                    </a:moveTo>
                    <a:lnTo>
                      <a:pt x="150" y="0"/>
                    </a:lnTo>
                    <a:lnTo>
                      <a:pt x="126" y="3"/>
                    </a:lnTo>
                    <a:lnTo>
                      <a:pt x="104" y="6"/>
                    </a:lnTo>
                    <a:lnTo>
                      <a:pt x="82" y="9"/>
                    </a:lnTo>
                    <a:lnTo>
                      <a:pt x="62" y="15"/>
                    </a:lnTo>
                    <a:lnTo>
                      <a:pt x="43" y="21"/>
                    </a:lnTo>
                    <a:lnTo>
                      <a:pt x="27" y="29"/>
                    </a:lnTo>
                    <a:lnTo>
                      <a:pt x="12" y="38"/>
                    </a:lnTo>
                    <a:lnTo>
                      <a:pt x="0" y="50"/>
                    </a:lnTo>
                    <a:lnTo>
                      <a:pt x="5" y="55"/>
                    </a:lnTo>
                    <a:lnTo>
                      <a:pt x="17" y="46"/>
                    </a:lnTo>
                    <a:lnTo>
                      <a:pt x="29" y="37"/>
                    </a:lnTo>
                    <a:lnTo>
                      <a:pt x="46" y="29"/>
                    </a:lnTo>
                    <a:lnTo>
                      <a:pt x="64" y="22"/>
                    </a:lnTo>
                    <a:lnTo>
                      <a:pt x="82" y="17"/>
                    </a:lnTo>
                    <a:lnTo>
                      <a:pt x="104" y="13"/>
                    </a:lnTo>
                    <a:lnTo>
                      <a:pt x="126" y="11"/>
                    </a:lnTo>
                    <a:lnTo>
                      <a:pt x="150" y="11"/>
                    </a:lnTo>
                    <a:lnTo>
                      <a:pt x="15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" name="Freeform 165"/>
              <p:cNvSpPr>
                <a:spLocks/>
              </p:cNvSpPr>
              <p:nvPr/>
            </p:nvSpPr>
            <p:spPr bwMode="auto">
              <a:xfrm>
                <a:off x="2523" y="1108"/>
                <a:ext cx="152" cy="56"/>
              </a:xfrm>
              <a:custGeom>
                <a:avLst/>
                <a:gdLst>
                  <a:gd name="T0" fmla="*/ 152 w 152"/>
                  <a:gd name="T1" fmla="*/ 51 h 56"/>
                  <a:gd name="T2" fmla="*/ 150 w 152"/>
                  <a:gd name="T3" fmla="*/ 51 h 56"/>
                  <a:gd name="T4" fmla="*/ 138 w 152"/>
                  <a:gd name="T5" fmla="*/ 39 h 56"/>
                  <a:gd name="T6" fmla="*/ 124 w 152"/>
                  <a:gd name="T7" fmla="*/ 30 h 56"/>
                  <a:gd name="T8" fmla="*/ 108 w 152"/>
                  <a:gd name="T9" fmla="*/ 22 h 56"/>
                  <a:gd name="T10" fmla="*/ 90 w 152"/>
                  <a:gd name="T11" fmla="*/ 15 h 56"/>
                  <a:gd name="T12" fmla="*/ 68 w 152"/>
                  <a:gd name="T13" fmla="*/ 9 h 56"/>
                  <a:gd name="T14" fmla="*/ 47 w 152"/>
                  <a:gd name="T15" fmla="*/ 6 h 56"/>
                  <a:gd name="T16" fmla="*/ 24 w 152"/>
                  <a:gd name="T17" fmla="*/ 3 h 56"/>
                  <a:gd name="T18" fmla="*/ 0 w 152"/>
                  <a:gd name="T19" fmla="*/ 0 h 56"/>
                  <a:gd name="T20" fmla="*/ 0 w 152"/>
                  <a:gd name="T21" fmla="*/ 11 h 56"/>
                  <a:gd name="T22" fmla="*/ 24 w 152"/>
                  <a:gd name="T23" fmla="*/ 11 h 56"/>
                  <a:gd name="T24" fmla="*/ 47 w 152"/>
                  <a:gd name="T25" fmla="*/ 13 h 56"/>
                  <a:gd name="T26" fmla="*/ 68 w 152"/>
                  <a:gd name="T27" fmla="*/ 17 h 56"/>
                  <a:gd name="T28" fmla="*/ 87 w 152"/>
                  <a:gd name="T29" fmla="*/ 22 h 56"/>
                  <a:gd name="T30" fmla="*/ 106 w 152"/>
                  <a:gd name="T31" fmla="*/ 30 h 56"/>
                  <a:gd name="T32" fmla="*/ 121 w 152"/>
                  <a:gd name="T33" fmla="*/ 38 h 56"/>
                  <a:gd name="T34" fmla="*/ 133 w 152"/>
                  <a:gd name="T35" fmla="*/ 47 h 56"/>
                  <a:gd name="T36" fmla="*/ 146 w 152"/>
                  <a:gd name="T37" fmla="*/ 56 h 56"/>
                  <a:gd name="T38" fmla="*/ 144 w 152"/>
                  <a:gd name="T39" fmla="*/ 56 h 56"/>
                  <a:gd name="T40" fmla="*/ 152 w 152"/>
                  <a:gd name="T41" fmla="*/ 51 h 5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52"/>
                  <a:gd name="T64" fmla="*/ 0 h 56"/>
                  <a:gd name="T65" fmla="*/ 152 w 152"/>
                  <a:gd name="T66" fmla="*/ 56 h 5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52" h="56">
                    <a:moveTo>
                      <a:pt x="152" y="51"/>
                    </a:moveTo>
                    <a:lnTo>
                      <a:pt x="150" y="51"/>
                    </a:lnTo>
                    <a:lnTo>
                      <a:pt x="138" y="39"/>
                    </a:lnTo>
                    <a:lnTo>
                      <a:pt x="124" y="30"/>
                    </a:lnTo>
                    <a:lnTo>
                      <a:pt x="108" y="22"/>
                    </a:lnTo>
                    <a:lnTo>
                      <a:pt x="90" y="15"/>
                    </a:lnTo>
                    <a:lnTo>
                      <a:pt x="68" y="9"/>
                    </a:lnTo>
                    <a:lnTo>
                      <a:pt x="47" y="6"/>
                    </a:lnTo>
                    <a:lnTo>
                      <a:pt x="24" y="3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24" y="11"/>
                    </a:lnTo>
                    <a:lnTo>
                      <a:pt x="47" y="13"/>
                    </a:lnTo>
                    <a:lnTo>
                      <a:pt x="68" y="17"/>
                    </a:lnTo>
                    <a:lnTo>
                      <a:pt x="87" y="22"/>
                    </a:lnTo>
                    <a:lnTo>
                      <a:pt x="106" y="30"/>
                    </a:lnTo>
                    <a:lnTo>
                      <a:pt x="121" y="38"/>
                    </a:lnTo>
                    <a:lnTo>
                      <a:pt x="133" y="47"/>
                    </a:lnTo>
                    <a:lnTo>
                      <a:pt x="146" y="56"/>
                    </a:lnTo>
                    <a:lnTo>
                      <a:pt x="144" y="56"/>
                    </a:lnTo>
                    <a:lnTo>
                      <a:pt x="152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" name="Freeform 166"/>
              <p:cNvSpPr>
                <a:spLocks/>
              </p:cNvSpPr>
              <p:nvPr/>
            </p:nvSpPr>
            <p:spPr bwMode="auto">
              <a:xfrm>
                <a:off x="2667" y="1159"/>
                <a:ext cx="27" cy="17"/>
              </a:xfrm>
              <a:custGeom>
                <a:avLst/>
                <a:gdLst>
                  <a:gd name="T0" fmla="*/ 17 w 27"/>
                  <a:gd name="T1" fmla="*/ 6 h 17"/>
                  <a:gd name="T2" fmla="*/ 18 w 27"/>
                  <a:gd name="T3" fmla="*/ 5 h 17"/>
                  <a:gd name="T4" fmla="*/ 16 w 27"/>
                  <a:gd name="T5" fmla="*/ 9 h 17"/>
                  <a:gd name="T6" fmla="*/ 14 w 27"/>
                  <a:gd name="T7" fmla="*/ 6 h 17"/>
                  <a:gd name="T8" fmla="*/ 9 w 27"/>
                  <a:gd name="T9" fmla="*/ 2 h 17"/>
                  <a:gd name="T10" fmla="*/ 8 w 27"/>
                  <a:gd name="T11" fmla="*/ 0 h 17"/>
                  <a:gd name="T12" fmla="*/ 0 w 27"/>
                  <a:gd name="T13" fmla="*/ 5 h 17"/>
                  <a:gd name="T14" fmla="*/ 4 w 27"/>
                  <a:gd name="T15" fmla="*/ 8 h 17"/>
                  <a:gd name="T16" fmla="*/ 9 w 27"/>
                  <a:gd name="T17" fmla="*/ 14 h 17"/>
                  <a:gd name="T18" fmla="*/ 18 w 27"/>
                  <a:gd name="T19" fmla="*/ 17 h 17"/>
                  <a:gd name="T20" fmla="*/ 26 w 27"/>
                  <a:gd name="T21" fmla="*/ 8 h 17"/>
                  <a:gd name="T22" fmla="*/ 27 w 27"/>
                  <a:gd name="T23" fmla="*/ 6 h 17"/>
                  <a:gd name="T24" fmla="*/ 26 w 27"/>
                  <a:gd name="T25" fmla="*/ 8 h 17"/>
                  <a:gd name="T26" fmla="*/ 26 w 27"/>
                  <a:gd name="T27" fmla="*/ 6 h 17"/>
                  <a:gd name="T28" fmla="*/ 27 w 27"/>
                  <a:gd name="T29" fmla="*/ 6 h 17"/>
                  <a:gd name="T30" fmla="*/ 17 w 27"/>
                  <a:gd name="T31" fmla="*/ 6 h 1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7"/>
                  <a:gd name="T49" fmla="*/ 0 h 17"/>
                  <a:gd name="T50" fmla="*/ 27 w 27"/>
                  <a:gd name="T51" fmla="*/ 17 h 17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7" h="17">
                    <a:moveTo>
                      <a:pt x="17" y="6"/>
                    </a:moveTo>
                    <a:lnTo>
                      <a:pt x="18" y="5"/>
                    </a:lnTo>
                    <a:lnTo>
                      <a:pt x="16" y="9"/>
                    </a:lnTo>
                    <a:lnTo>
                      <a:pt x="14" y="6"/>
                    </a:lnTo>
                    <a:lnTo>
                      <a:pt x="9" y="2"/>
                    </a:lnTo>
                    <a:lnTo>
                      <a:pt x="8" y="0"/>
                    </a:lnTo>
                    <a:lnTo>
                      <a:pt x="0" y="5"/>
                    </a:lnTo>
                    <a:lnTo>
                      <a:pt x="4" y="8"/>
                    </a:lnTo>
                    <a:lnTo>
                      <a:pt x="9" y="14"/>
                    </a:lnTo>
                    <a:lnTo>
                      <a:pt x="18" y="17"/>
                    </a:lnTo>
                    <a:lnTo>
                      <a:pt x="26" y="8"/>
                    </a:lnTo>
                    <a:lnTo>
                      <a:pt x="27" y="6"/>
                    </a:lnTo>
                    <a:lnTo>
                      <a:pt x="26" y="8"/>
                    </a:lnTo>
                    <a:lnTo>
                      <a:pt x="26" y="6"/>
                    </a:lnTo>
                    <a:lnTo>
                      <a:pt x="27" y="6"/>
                    </a:lnTo>
                    <a:lnTo>
                      <a:pt x="17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" name="Freeform 167"/>
              <p:cNvSpPr>
                <a:spLocks/>
              </p:cNvSpPr>
              <p:nvPr/>
            </p:nvSpPr>
            <p:spPr bwMode="auto">
              <a:xfrm>
                <a:off x="2419" y="1077"/>
                <a:ext cx="229" cy="62"/>
              </a:xfrm>
              <a:custGeom>
                <a:avLst/>
                <a:gdLst>
                  <a:gd name="T0" fmla="*/ 11 w 229"/>
                  <a:gd name="T1" fmla="*/ 51 h 62"/>
                  <a:gd name="T2" fmla="*/ 35 w 229"/>
                  <a:gd name="T3" fmla="*/ 44 h 62"/>
                  <a:gd name="T4" fmla="*/ 60 w 229"/>
                  <a:gd name="T5" fmla="*/ 39 h 62"/>
                  <a:gd name="T6" fmla="*/ 90 w 229"/>
                  <a:gd name="T7" fmla="*/ 37 h 62"/>
                  <a:gd name="T8" fmla="*/ 120 w 229"/>
                  <a:gd name="T9" fmla="*/ 37 h 62"/>
                  <a:gd name="T10" fmla="*/ 151 w 229"/>
                  <a:gd name="T11" fmla="*/ 40 h 62"/>
                  <a:gd name="T12" fmla="*/ 180 w 229"/>
                  <a:gd name="T13" fmla="*/ 46 h 62"/>
                  <a:gd name="T14" fmla="*/ 206 w 229"/>
                  <a:gd name="T15" fmla="*/ 55 h 62"/>
                  <a:gd name="T16" fmla="*/ 226 w 229"/>
                  <a:gd name="T17" fmla="*/ 62 h 62"/>
                  <a:gd name="T18" fmla="*/ 228 w 229"/>
                  <a:gd name="T19" fmla="*/ 55 h 62"/>
                  <a:gd name="T20" fmla="*/ 218 w 229"/>
                  <a:gd name="T21" fmla="*/ 37 h 62"/>
                  <a:gd name="T22" fmla="*/ 208 w 229"/>
                  <a:gd name="T23" fmla="*/ 22 h 62"/>
                  <a:gd name="T24" fmla="*/ 195 w 229"/>
                  <a:gd name="T25" fmla="*/ 16 h 62"/>
                  <a:gd name="T26" fmla="*/ 172 w 229"/>
                  <a:gd name="T27" fmla="*/ 8 h 62"/>
                  <a:gd name="T28" fmla="*/ 147 w 229"/>
                  <a:gd name="T29" fmla="*/ 3 h 62"/>
                  <a:gd name="T30" fmla="*/ 119 w 229"/>
                  <a:gd name="T31" fmla="*/ 0 h 62"/>
                  <a:gd name="T32" fmla="*/ 90 w 229"/>
                  <a:gd name="T33" fmla="*/ 0 h 62"/>
                  <a:gd name="T34" fmla="*/ 62 w 229"/>
                  <a:gd name="T35" fmla="*/ 3 h 62"/>
                  <a:gd name="T36" fmla="*/ 36 w 229"/>
                  <a:gd name="T37" fmla="*/ 8 h 62"/>
                  <a:gd name="T38" fmla="*/ 13 w 229"/>
                  <a:gd name="T39" fmla="*/ 15 h 62"/>
                  <a:gd name="T40" fmla="*/ 2 w 229"/>
                  <a:gd name="T41" fmla="*/ 20 h 62"/>
                  <a:gd name="T42" fmla="*/ 8 w 229"/>
                  <a:gd name="T43" fmla="*/ 22 h 62"/>
                  <a:gd name="T44" fmla="*/ 20 w 229"/>
                  <a:gd name="T45" fmla="*/ 25 h 62"/>
                  <a:gd name="T46" fmla="*/ 44 w 229"/>
                  <a:gd name="T47" fmla="*/ 21 h 62"/>
                  <a:gd name="T48" fmla="*/ 75 w 229"/>
                  <a:gd name="T49" fmla="*/ 11 h 62"/>
                  <a:gd name="T50" fmla="*/ 96 w 229"/>
                  <a:gd name="T51" fmla="*/ 7 h 62"/>
                  <a:gd name="T52" fmla="*/ 105 w 229"/>
                  <a:gd name="T53" fmla="*/ 11 h 62"/>
                  <a:gd name="T54" fmla="*/ 105 w 229"/>
                  <a:gd name="T55" fmla="*/ 17 h 62"/>
                  <a:gd name="T56" fmla="*/ 105 w 229"/>
                  <a:gd name="T57" fmla="*/ 18 h 62"/>
                  <a:gd name="T58" fmla="*/ 111 w 229"/>
                  <a:gd name="T59" fmla="*/ 11 h 62"/>
                  <a:gd name="T60" fmla="*/ 111 w 229"/>
                  <a:gd name="T61" fmla="*/ 5 h 62"/>
                  <a:gd name="T62" fmla="*/ 130 w 229"/>
                  <a:gd name="T63" fmla="*/ 8 h 62"/>
                  <a:gd name="T64" fmla="*/ 155 w 229"/>
                  <a:gd name="T65" fmla="*/ 13 h 62"/>
                  <a:gd name="T66" fmla="*/ 177 w 229"/>
                  <a:gd name="T67" fmla="*/ 21 h 62"/>
                  <a:gd name="T68" fmla="*/ 189 w 229"/>
                  <a:gd name="T69" fmla="*/ 35 h 62"/>
                  <a:gd name="T70" fmla="*/ 179 w 229"/>
                  <a:gd name="T71" fmla="*/ 39 h 62"/>
                  <a:gd name="T72" fmla="*/ 161 w 229"/>
                  <a:gd name="T73" fmla="*/ 35 h 62"/>
                  <a:gd name="T74" fmla="*/ 142 w 229"/>
                  <a:gd name="T75" fmla="*/ 31 h 62"/>
                  <a:gd name="T76" fmla="*/ 120 w 229"/>
                  <a:gd name="T77" fmla="*/ 30 h 62"/>
                  <a:gd name="T78" fmla="*/ 102 w 229"/>
                  <a:gd name="T79" fmla="*/ 30 h 62"/>
                  <a:gd name="T80" fmla="*/ 90 w 229"/>
                  <a:gd name="T81" fmla="*/ 33 h 62"/>
                  <a:gd name="T82" fmla="*/ 91 w 229"/>
                  <a:gd name="T83" fmla="*/ 26 h 62"/>
                  <a:gd name="T84" fmla="*/ 94 w 229"/>
                  <a:gd name="T85" fmla="*/ 24 h 62"/>
                  <a:gd name="T86" fmla="*/ 81 w 229"/>
                  <a:gd name="T87" fmla="*/ 26 h 62"/>
                  <a:gd name="T88" fmla="*/ 67 w 229"/>
                  <a:gd name="T89" fmla="*/ 37 h 62"/>
                  <a:gd name="T90" fmla="*/ 47 w 229"/>
                  <a:gd name="T91" fmla="*/ 38 h 62"/>
                  <a:gd name="T92" fmla="*/ 39 w 229"/>
                  <a:gd name="T93" fmla="*/ 38 h 62"/>
                  <a:gd name="T94" fmla="*/ 29 w 229"/>
                  <a:gd name="T95" fmla="*/ 39 h 62"/>
                  <a:gd name="T96" fmla="*/ 17 w 229"/>
                  <a:gd name="T97" fmla="*/ 42 h 62"/>
                  <a:gd name="T98" fmla="*/ 5 w 229"/>
                  <a:gd name="T99" fmla="*/ 49 h 6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29"/>
                  <a:gd name="T151" fmla="*/ 0 h 62"/>
                  <a:gd name="T152" fmla="*/ 229 w 229"/>
                  <a:gd name="T153" fmla="*/ 62 h 6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29" h="62">
                    <a:moveTo>
                      <a:pt x="0" y="56"/>
                    </a:moveTo>
                    <a:lnTo>
                      <a:pt x="11" y="51"/>
                    </a:lnTo>
                    <a:lnTo>
                      <a:pt x="23" y="47"/>
                    </a:lnTo>
                    <a:lnTo>
                      <a:pt x="35" y="44"/>
                    </a:lnTo>
                    <a:lnTo>
                      <a:pt x="47" y="42"/>
                    </a:lnTo>
                    <a:lnTo>
                      <a:pt x="60" y="39"/>
                    </a:lnTo>
                    <a:lnTo>
                      <a:pt x="75" y="38"/>
                    </a:lnTo>
                    <a:lnTo>
                      <a:pt x="90" y="37"/>
                    </a:lnTo>
                    <a:lnTo>
                      <a:pt x="104" y="37"/>
                    </a:lnTo>
                    <a:lnTo>
                      <a:pt x="120" y="37"/>
                    </a:lnTo>
                    <a:lnTo>
                      <a:pt x="136" y="38"/>
                    </a:lnTo>
                    <a:lnTo>
                      <a:pt x="151" y="40"/>
                    </a:lnTo>
                    <a:lnTo>
                      <a:pt x="166" y="43"/>
                    </a:lnTo>
                    <a:lnTo>
                      <a:pt x="180" y="46"/>
                    </a:lnTo>
                    <a:lnTo>
                      <a:pt x="193" y="51"/>
                    </a:lnTo>
                    <a:lnTo>
                      <a:pt x="206" y="55"/>
                    </a:lnTo>
                    <a:lnTo>
                      <a:pt x="217" y="60"/>
                    </a:lnTo>
                    <a:lnTo>
                      <a:pt x="226" y="62"/>
                    </a:lnTo>
                    <a:lnTo>
                      <a:pt x="229" y="61"/>
                    </a:lnTo>
                    <a:lnTo>
                      <a:pt x="228" y="55"/>
                    </a:lnTo>
                    <a:lnTo>
                      <a:pt x="224" y="46"/>
                    </a:lnTo>
                    <a:lnTo>
                      <a:pt x="218" y="37"/>
                    </a:lnTo>
                    <a:lnTo>
                      <a:pt x="212" y="29"/>
                    </a:lnTo>
                    <a:lnTo>
                      <a:pt x="208" y="22"/>
                    </a:lnTo>
                    <a:lnTo>
                      <a:pt x="206" y="20"/>
                    </a:lnTo>
                    <a:lnTo>
                      <a:pt x="195" y="16"/>
                    </a:lnTo>
                    <a:lnTo>
                      <a:pt x="184" y="12"/>
                    </a:lnTo>
                    <a:lnTo>
                      <a:pt x="172" y="8"/>
                    </a:lnTo>
                    <a:lnTo>
                      <a:pt x="160" y="5"/>
                    </a:lnTo>
                    <a:lnTo>
                      <a:pt x="147" y="3"/>
                    </a:lnTo>
                    <a:lnTo>
                      <a:pt x="133" y="2"/>
                    </a:lnTo>
                    <a:lnTo>
                      <a:pt x="119" y="0"/>
                    </a:lnTo>
                    <a:lnTo>
                      <a:pt x="104" y="0"/>
                    </a:lnTo>
                    <a:lnTo>
                      <a:pt x="90" y="0"/>
                    </a:lnTo>
                    <a:lnTo>
                      <a:pt x="76" y="2"/>
                    </a:lnTo>
                    <a:lnTo>
                      <a:pt x="62" y="3"/>
                    </a:lnTo>
                    <a:lnTo>
                      <a:pt x="50" y="5"/>
                    </a:lnTo>
                    <a:lnTo>
                      <a:pt x="36" y="8"/>
                    </a:lnTo>
                    <a:lnTo>
                      <a:pt x="24" y="11"/>
                    </a:lnTo>
                    <a:lnTo>
                      <a:pt x="13" y="15"/>
                    </a:lnTo>
                    <a:lnTo>
                      <a:pt x="2" y="18"/>
                    </a:lnTo>
                    <a:lnTo>
                      <a:pt x="2" y="20"/>
                    </a:lnTo>
                    <a:lnTo>
                      <a:pt x="5" y="21"/>
                    </a:lnTo>
                    <a:lnTo>
                      <a:pt x="8" y="22"/>
                    </a:lnTo>
                    <a:lnTo>
                      <a:pt x="13" y="25"/>
                    </a:lnTo>
                    <a:lnTo>
                      <a:pt x="20" y="25"/>
                    </a:lnTo>
                    <a:lnTo>
                      <a:pt x="31" y="25"/>
                    </a:lnTo>
                    <a:lnTo>
                      <a:pt x="44" y="21"/>
                    </a:lnTo>
                    <a:lnTo>
                      <a:pt x="59" y="16"/>
                    </a:lnTo>
                    <a:lnTo>
                      <a:pt x="75" y="11"/>
                    </a:lnTo>
                    <a:lnTo>
                      <a:pt x="87" y="8"/>
                    </a:lnTo>
                    <a:lnTo>
                      <a:pt x="96" y="7"/>
                    </a:lnTo>
                    <a:lnTo>
                      <a:pt x="102" y="8"/>
                    </a:lnTo>
                    <a:lnTo>
                      <a:pt x="105" y="11"/>
                    </a:lnTo>
                    <a:lnTo>
                      <a:pt x="107" y="15"/>
                    </a:lnTo>
                    <a:lnTo>
                      <a:pt x="105" y="17"/>
                    </a:lnTo>
                    <a:lnTo>
                      <a:pt x="103" y="20"/>
                    </a:lnTo>
                    <a:lnTo>
                      <a:pt x="105" y="18"/>
                    </a:lnTo>
                    <a:lnTo>
                      <a:pt x="109" y="16"/>
                    </a:lnTo>
                    <a:lnTo>
                      <a:pt x="111" y="11"/>
                    </a:lnTo>
                    <a:lnTo>
                      <a:pt x="109" y="5"/>
                    </a:lnTo>
                    <a:lnTo>
                      <a:pt x="111" y="5"/>
                    </a:lnTo>
                    <a:lnTo>
                      <a:pt x="119" y="7"/>
                    </a:lnTo>
                    <a:lnTo>
                      <a:pt x="130" y="8"/>
                    </a:lnTo>
                    <a:lnTo>
                      <a:pt x="142" y="9"/>
                    </a:lnTo>
                    <a:lnTo>
                      <a:pt x="155" y="13"/>
                    </a:lnTo>
                    <a:lnTo>
                      <a:pt x="167" y="16"/>
                    </a:lnTo>
                    <a:lnTo>
                      <a:pt x="177" y="21"/>
                    </a:lnTo>
                    <a:lnTo>
                      <a:pt x="184" y="26"/>
                    </a:lnTo>
                    <a:lnTo>
                      <a:pt x="189" y="35"/>
                    </a:lnTo>
                    <a:lnTo>
                      <a:pt x="187" y="39"/>
                    </a:lnTo>
                    <a:lnTo>
                      <a:pt x="179" y="39"/>
                    </a:lnTo>
                    <a:lnTo>
                      <a:pt x="168" y="37"/>
                    </a:lnTo>
                    <a:lnTo>
                      <a:pt x="161" y="35"/>
                    </a:lnTo>
                    <a:lnTo>
                      <a:pt x="153" y="34"/>
                    </a:lnTo>
                    <a:lnTo>
                      <a:pt x="142" y="31"/>
                    </a:lnTo>
                    <a:lnTo>
                      <a:pt x="131" y="30"/>
                    </a:lnTo>
                    <a:lnTo>
                      <a:pt x="120" y="30"/>
                    </a:lnTo>
                    <a:lnTo>
                      <a:pt x="109" y="30"/>
                    </a:lnTo>
                    <a:lnTo>
                      <a:pt x="102" y="30"/>
                    </a:lnTo>
                    <a:lnTo>
                      <a:pt x="96" y="31"/>
                    </a:lnTo>
                    <a:lnTo>
                      <a:pt x="90" y="33"/>
                    </a:lnTo>
                    <a:lnTo>
                      <a:pt x="88" y="30"/>
                    </a:lnTo>
                    <a:lnTo>
                      <a:pt x="91" y="26"/>
                    </a:lnTo>
                    <a:lnTo>
                      <a:pt x="97" y="24"/>
                    </a:lnTo>
                    <a:lnTo>
                      <a:pt x="94" y="24"/>
                    </a:lnTo>
                    <a:lnTo>
                      <a:pt x="88" y="24"/>
                    </a:lnTo>
                    <a:lnTo>
                      <a:pt x="81" y="26"/>
                    </a:lnTo>
                    <a:lnTo>
                      <a:pt x="74" y="31"/>
                    </a:lnTo>
                    <a:lnTo>
                      <a:pt x="67" y="37"/>
                    </a:lnTo>
                    <a:lnTo>
                      <a:pt x="57" y="38"/>
                    </a:lnTo>
                    <a:lnTo>
                      <a:pt x="47" y="38"/>
                    </a:lnTo>
                    <a:lnTo>
                      <a:pt x="41" y="38"/>
                    </a:lnTo>
                    <a:lnTo>
                      <a:pt x="39" y="38"/>
                    </a:lnTo>
                    <a:lnTo>
                      <a:pt x="34" y="38"/>
                    </a:lnTo>
                    <a:lnTo>
                      <a:pt x="29" y="39"/>
                    </a:lnTo>
                    <a:lnTo>
                      <a:pt x="23" y="40"/>
                    </a:lnTo>
                    <a:lnTo>
                      <a:pt x="17" y="42"/>
                    </a:lnTo>
                    <a:lnTo>
                      <a:pt x="11" y="46"/>
                    </a:lnTo>
                    <a:lnTo>
                      <a:pt x="5" y="49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" name="Freeform 168"/>
              <p:cNvSpPr>
                <a:spLocks/>
              </p:cNvSpPr>
              <p:nvPr/>
            </p:nvSpPr>
            <p:spPr bwMode="auto">
              <a:xfrm>
                <a:off x="2467" y="1194"/>
                <a:ext cx="111" cy="46"/>
              </a:xfrm>
              <a:custGeom>
                <a:avLst/>
                <a:gdLst>
                  <a:gd name="T0" fmla="*/ 111 w 111"/>
                  <a:gd name="T1" fmla="*/ 37 h 46"/>
                  <a:gd name="T2" fmla="*/ 95 w 111"/>
                  <a:gd name="T3" fmla="*/ 42 h 46"/>
                  <a:gd name="T4" fmla="*/ 79 w 111"/>
                  <a:gd name="T5" fmla="*/ 45 h 46"/>
                  <a:gd name="T6" fmla="*/ 65 w 111"/>
                  <a:gd name="T7" fmla="*/ 46 h 46"/>
                  <a:gd name="T8" fmla="*/ 50 w 111"/>
                  <a:gd name="T9" fmla="*/ 46 h 46"/>
                  <a:gd name="T10" fmla="*/ 36 w 111"/>
                  <a:gd name="T11" fmla="*/ 46 h 46"/>
                  <a:gd name="T12" fmla="*/ 23 w 111"/>
                  <a:gd name="T13" fmla="*/ 44 h 46"/>
                  <a:gd name="T14" fmla="*/ 11 w 111"/>
                  <a:gd name="T15" fmla="*/ 41 h 46"/>
                  <a:gd name="T16" fmla="*/ 0 w 111"/>
                  <a:gd name="T17" fmla="*/ 37 h 46"/>
                  <a:gd name="T18" fmla="*/ 0 w 111"/>
                  <a:gd name="T19" fmla="*/ 0 h 46"/>
                  <a:gd name="T20" fmla="*/ 11 w 111"/>
                  <a:gd name="T21" fmla="*/ 4 h 46"/>
                  <a:gd name="T22" fmla="*/ 23 w 111"/>
                  <a:gd name="T23" fmla="*/ 6 h 46"/>
                  <a:gd name="T24" fmla="*/ 36 w 111"/>
                  <a:gd name="T25" fmla="*/ 9 h 46"/>
                  <a:gd name="T26" fmla="*/ 50 w 111"/>
                  <a:gd name="T27" fmla="*/ 9 h 46"/>
                  <a:gd name="T28" fmla="*/ 65 w 111"/>
                  <a:gd name="T29" fmla="*/ 9 h 46"/>
                  <a:gd name="T30" fmla="*/ 79 w 111"/>
                  <a:gd name="T31" fmla="*/ 8 h 46"/>
                  <a:gd name="T32" fmla="*/ 95 w 111"/>
                  <a:gd name="T33" fmla="*/ 5 h 46"/>
                  <a:gd name="T34" fmla="*/ 111 w 111"/>
                  <a:gd name="T35" fmla="*/ 0 h 46"/>
                  <a:gd name="T36" fmla="*/ 111 w 111"/>
                  <a:gd name="T37" fmla="*/ 37 h 4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11"/>
                  <a:gd name="T58" fmla="*/ 0 h 46"/>
                  <a:gd name="T59" fmla="*/ 111 w 111"/>
                  <a:gd name="T60" fmla="*/ 46 h 4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11" h="46">
                    <a:moveTo>
                      <a:pt x="111" y="37"/>
                    </a:moveTo>
                    <a:lnTo>
                      <a:pt x="95" y="42"/>
                    </a:lnTo>
                    <a:lnTo>
                      <a:pt x="79" y="45"/>
                    </a:lnTo>
                    <a:lnTo>
                      <a:pt x="65" y="46"/>
                    </a:lnTo>
                    <a:lnTo>
                      <a:pt x="50" y="46"/>
                    </a:lnTo>
                    <a:lnTo>
                      <a:pt x="36" y="46"/>
                    </a:lnTo>
                    <a:lnTo>
                      <a:pt x="23" y="44"/>
                    </a:lnTo>
                    <a:lnTo>
                      <a:pt x="11" y="41"/>
                    </a:lnTo>
                    <a:lnTo>
                      <a:pt x="0" y="37"/>
                    </a:lnTo>
                    <a:lnTo>
                      <a:pt x="0" y="0"/>
                    </a:lnTo>
                    <a:lnTo>
                      <a:pt x="11" y="4"/>
                    </a:lnTo>
                    <a:lnTo>
                      <a:pt x="23" y="6"/>
                    </a:lnTo>
                    <a:lnTo>
                      <a:pt x="36" y="9"/>
                    </a:lnTo>
                    <a:lnTo>
                      <a:pt x="50" y="9"/>
                    </a:lnTo>
                    <a:lnTo>
                      <a:pt x="65" y="9"/>
                    </a:lnTo>
                    <a:lnTo>
                      <a:pt x="79" y="8"/>
                    </a:lnTo>
                    <a:lnTo>
                      <a:pt x="95" y="5"/>
                    </a:lnTo>
                    <a:lnTo>
                      <a:pt x="111" y="0"/>
                    </a:lnTo>
                    <a:lnTo>
                      <a:pt x="111" y="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9" name="Freeform 169"/>
              <p:cNvSpPr>
                <a:spLocks/>
              </p:cNvSpPr>
              <p:nvPr/>
            </p:nvSpPr>
            <p:spPr bwMode="auto">
              <a:xfrm>
                <a:off x="2318" y="3198"/>
                <a:ext cx="89" cy="94"/>
              </a:xfrm>
              <a:custGeom>
                <a:avLst/>
                <a:gdLst>
                  <a:gd name="T0" fmla="*/ 44 w 89"/>
                  <a:gd name="T1" fmla="*/ 94 h 94"/>
                  <a:gd name="T2" fmla="*/ 52 w 89"/>
                  <a:gd name="T3" fmla="*/ 93 h 94"/>
                  <a:gd name="T4" fmla="*/ 61 w 89"/>
                  <a:gd name="T5" fmla="*/ 91 h 94"/>
                  <a:gd name="T6" fmla="*/ 68 w 89"/>
                  <a:gd name="T7" fmla="*/ 87 h 94"/>
                  <a:gd name="T8" fmla="*/ 75 w 89"/>
                  <a:gd name="T9" fmla="*/ 80 h 94"/>
                  <a:gd name="T10" fmla="*/ 82 w 89"/>
                  <a:gd name="T11" fmla="*/ 72 h 94"/>
                  <a:gd name="T12" fmla="*/ 85 w 89"/>
                  <a:gd name="T13" fmla="*/ 65 h 94"/>
                  <a:gd name="T14" fmla="*/ 88 w 89"/>
                  <a:gd name="T15" fmla="*/ 56 h 94"/>
                  <a:gd name="T16" fmla="*/ 89 w 89"/>
                  <a:gd name="T17" fmla="*/ 47 h 94"/>
                  <a:gd name="T18" fmla="*/ 88 w 89"/>
                  <a:gd name="T19" fmla="*/ 38 h 94"/>
                  <a:gd name="T20" fmla="*/ 85 w 89"/>
                  <a:gd name="T21" fmla="*/ 28 h 94"/>
                  <a:gd name="T22" fmla="*/ 82 w 89"/>
                  <a:gd name="T23" fmla="*/ 21 h 94"/>
                  <a:gd name="T24" fmla="*/ 75 w 89"/>
                  <a:gd name="T25" fmla="*/ 13 h 94"/>
                  <a:gd name="T26" fmla="*/ 68 w 89"/>
                  <a:gd name="T27" fmla="*/ 8 h 94"/>
                  <a:gd name="T28" fmla="*/ 61 w 89"/>
                  <a:gd name="T29" fmla="*/ 4 h 94"/>
                  <a:gd name="T30" fmla="*/ 52 w 89"/>
                  <a:gd name="T31" fmla="*/ 1 h 94"/>
                  <a:gd name="T32" fmla="*/ 44 w 89"/>
                  <a:gd name="T33" fmla="*/ 0 h 94"/>
                  <a:gd name="T34" fmla="*/ 35 w 89"/>
                  <a:gd name="T35" fmla="*/ 1 h 94"/>
                  <a:gd name="T36" fmla="*/ 27 w 89"/>
                  <a:gd name="T37" fmla="*/ 4 h 94"/>
                  <a:gd name="T38" fmla="*/ 20 w 89"/>
                  <a:gd name="T39" fmla="*/ 8 h 94"/>
                  <a:gd name="T40" fmla="*/ 14 w 89"/>
                  <a:gd name="T41" fmla="*/ 13 h 94"/>
                  <a:gd name="T42" fmla="*/ 8 w 89"/>
                  <a:gd name="T43" fmla="*/ 21 h 94"/>
                  <a:gd name="T44" fmla="*/ 4 w 89"/>
                  <a:gd name="T45" fmla="*/ 28 h 94"/>
                  <a:gd name="T46" fmla="*/ 2 w 89"/>
                  <a:gd name="T47" fmla="*/ 38 h 94"/>
                  <a:gd name="T48" fmla="*/ 0 w 89"/>
                  <a:gd name="T49" fmla="*/ 47 h 94"/>
                  <a:gd name="T50" fmla="*/ 2 w 89"/>
                  <a:gd name="T51" fmla="*/ 56 h 94"/>
                  <a:gd name="T52" fmla="*/ 4 w 89"/>
                  <a:gd name="T53" fmla="*/ 65 h 94"/>
                  <a:gd name="T54" fmla="*/ 8 w 89"/>
                  <a:gd name="T55" fmla="*/ 72 h 94"/>
                  <a:gd name="T56" fmla="*/ 14 w 89"/>
                  <a:gd name="T57" fmla="*/ 80 h 94"/>
                  <a:gd name="T58" fmla="*/ 20 w 89"/>
                  <a:gd name="T59" fmla="*/ 87 h 94"/>
                  <a:gd name="T60" fmla="*/ 27 w 89"/>
                  <a:gd name="T61" fmla="*/ 91 h 94"/>
                  <a:gd name="T62" fmla="*/ 35 w 89"/>
                  <a:gd name="T63" fmla="*/ 93 h 94"/>
                  <a:gd name="T64" fmla="*/ 44 w 89"/>
                  <a:gd name="T65" fmla="*/ 94 h 9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89"/>
                  <a:gd name="T100" fmla="*/ 0 h 94"/>
                  <a:gd name="T101" fmla="*/ 89 w 89"/>
                  <a:gd name="T102" fmla="*/ 94 h 9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89" h="94">
                    <a:moveTo>
                      <a:pt x="44" y="94"/>
                    </a:moveTo>
                    <a:lnTo>
                      <a:pt x="52" y="93"/>
                    </a:lnTo>
                    <a:lnTo>
                      <a:pt x="61" y="91"/>
                    </a:lnTo>
                    <a:lnTo>
                      <a:pt x="68" y="87"/>
                    </a:lnTo>
                    <a:lnTo>
                      <a:pt x="75" y="80"/>
                    </a:lnTo>
                    <a:lnTo>
                      <a:pt x="82" y="72"/>
                    </a:lnTo>
                    <a:lnTo>
                      <a:pt x="85" y="65"/>
                    </a:lnTo>
                    <a:lnTo>
                      <a:pt x="88" y="56"/>
                    </a:lnTo>
                    <a:lnTo>
                      <a:pt x="89" y="47"/>
                    </a:lnTo>
                    <a:lnTo>
                      <a:pt x="88" y="38"/>
                    </a:lnTo>
                    <a:lnTo>
                      <a:pt x="85" y="28"/>
                    </a:lnTo>
                    <a:lnTo>
                      <a:pt x="82" y="21"/>
                    </a:lnTo>
                    <a:lnTo>
                      <a:pt x="75" y="13"/>
                    </a:lnTo>
                    <a:lnTo>
                      <a:pt x="68" y="8"/>
                    </a:lnTo>
                    <a:lnTo>
                      <a:pt x="61" y="4"/>
                    </a:lnTo>
                    <a:lnTo>
                      <a:pt x="52" y="1"/>
                    </a:lnTo>
                    <a:lnTo>
                      <a:pt x="44" y="0"/>
                    </a:lnTo>
                    <a:lnTo>
                      <a:pt x="35" y="1"/>
                    </a:lnTo>
                    <a:lnTo>
                      <a:pt x="27" y="4"/>
                    </a:lnTo>
                    <a:lnTo>
                      <a:pt x="20" y="8"/>
                    </a:lnTo>
                    <a:lnTo>
                      <a:pt x="14" y="13"/>
                    </a:lnTo>
                    <a:lnTo>
                      <a:pt x="8" y="21"/>
                    </a:lnTo>
                    <a:lnTo>
                      <a:pt x="4" y="28"/>
                    </a:lnTo>
                    <a:lnTo>
                      <a:pt x="2" y="38"/>
                    </a:lnTo>
                    <a:lnTo>
                      <a:pt x="0" y="47"/>
                    </a:lnTo>
                    <a:lnTo>
                      <a:pt x="2" y="56"/>
                    </a:lnTo>
                    <a:lnTo>
                      <a:pt x="4" y="65"/>
                    </a:lnTo>
                    <a:lnTo>
                      <a:pt x="8" y="72"/>
                    </a:lnTo>
                    <a:lnTo>
                      <a:pt x="14" y="80"/>
                    </a:lnTo>
                    <a:lnTo>
                      <a:pt x="20" y="87"/>
                    </a:lnTo>
                    <a:lnTo>
                      <a:pt x="27" y="91"/>
                    </a:lnTo>
                    <a:lnTo>
                      <a:pt x="35" y="93"/>
                    </a:lnTo>
                    <a:lnTo>
                      <a:pt x="44" y="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0" name="Freeform 170"/>
              <p:cNvSpPr>
                <a:spLocks/>
              </p:cNvSpPr>
              <p:nvPr/>
            </p:nvSpPr>
            <p:spPr bwMode="auto">
              <a:xfrm>
                <a:off x="2645" y="3198"/>
                <a:ext cx="89" cy="94"/>
              </a:xfrm>
              <a:custGeom>
                <a:avLst/>
                <a:gdLst>
                  <a:gd name="T0" fmla="*/ 44 w 89"/>
                  <a:gd name="T1" fmla="*/ 94 h 94"/>
                  <a:gd name="T2" fmla="*/ 53 w 89"/>
                  <a:gd name="T3" fmla="*/ 93 h 94"/>
                  <a:gd name="T4" fmla="*/ 61 w 89"/>
                  <a:gd name="T5" fmla="*/ 91 h 94"/>
                  <a:gd name="T6" fmla="*/ 68 w 89"/>
                  <a:gd name="T7" fmla="*/ 87 h 94"/>
                  <a:gd name="T8" fmla="*/ 76 w 89"/>
                  <a:gd name="T9" fmla="*/ 80 h 94"/>
                  <a:gd name="T10" fmla="*/ 82 w 89"/>
                  <a:gd name="T11" fmla="*/ 72 h 94"/>
                  <a:gd name="T12" fmla="*/ 85 w 89"/>
                  <a:gd name="T13" fmla="*/ 65 h 94"/>
                  <a:gd name="T14" fmla="*/ 88 w 89"/>
                  <a:gd name="T15" fmla="*/ 56 h 94"/>
                  <a:gd name="T16" fmla="*/ 89 w 89"/>
                  <a:gd name="T17" fmla="*/ 47 h 94"/>
                  <a:gd name="T18" fmla="*/ 88 w 89"/>
                  <a:gd name="T19" fmla="*/ 38 h 94"/>
                  <a:gd name="T20" fmla="*/ 85 w 89"/>
                  <a:gd name="T21" fmla="*/ 28 h 94"/>
                  <a:gd name="T22" fmla="*/ 82 w 89"/>
                  <a:gd name="T23" fmla="*/ 21 h 94"/>
                  <a:gd name="T24" fmla="*/ 76 w 89"/>
                  <a:gd name="T25" fmla="*/ 13 h 94"/>
                  <a:gd name="T26" fmla="*/ 68 w 89"/>
                  <a:gd name="T27" fmla="*/ 8 h 94"/>
                  <a:gd name="T28" fmla="*/ 61 w 89"/>
                  <a:gd name="T29" fmla="*/ 4 h 94"/>
                  <a:gd name="T30" fmla="*/ 53 w 89"/>
                  <a:gd name="T31" fmla="*/ 1 h 94"/>
                  <a:gd name="T32" fmla="*/ 44 w 89"/>
                  <a:gd name="T33" fmla="*/ 0 h 94"/>
                  <a:gd name="T34" fmla="*/ 36 w 89"/>
                  <a:gd name="T35" fmla="*/ 1 h 94"/>
                  <a:gd name="T36" fmla="*/ 27 w 89"/>
                  <a:gd name="T37" fmla="*/ 4 h 94"/>
                  <a:gd name="T38" fmla="*/ 20 w 89"/>
                  <a:gd name="T39" fmla="*/ 8 h 94"/>
                  <a:gd name="T40" fmla="*/ 14 w 89"/>
                  <a:gd name="T41" fmla="*/ 13 h 94"/>
                  <a:gd name="T42" fmla="*/ 8 w 89"/>
                  <a:gd name="T43" fmla="*/ 21 h 94"/>
                  <a:gd name="T44" fmla="*/ 4 w 89"/>
                  <a:gd name="T45" fmla="*/ 28 h 94"/>
                  <a:gd name="T46" fmla="*/ 2 w 89"/>
                  <a:gd name="T47" fmla="*/ 38 h 94"/>
                  <a:gd name="T48" fmla="*/ 0 w 89"/>
                  <a:gd name="T49" fmla="*/ 47 h 94"/>
                  <a:gd name="T50" fmla="*/ 2 w 89"/>
                  <a:gd name="T51" fmla="*/ 56 h 94"/>
                  <a:gd name="T52" fmla="*/ 4 w 89"/>
                  <a:gd name="T53" fmla="*/ 65 h 94"/>
                  <a:gd name="T54" fmla="*/ 8 w 89"/>
                  <a:gd name="T55" fmla="*/ 72 h 94"/>
                  <a:gd name="T56" fmla="*/ 14 w 89"/>
                  <a:gd name="T57" fmla="*/ 80 h 94"/>
                  <a:gd name="T58" fmla="*/ 20 w 89"/>
                  <a:gd name="T59" fmla="*/ 87 h 94"/>
                  <a:gd name="T60" fmla="*/ 27 w 89"/>
                  <a:gd name="T61" fmla="*/ 91 h 94"/>
                  <a:gd name="T62" fmla="*/ 36 w 89"/>
                  <a:gd name="T63" fmla="*/ 93 h 94"/>
                  <a:gd name="T64" fmla="*/ 44 w 89"/>
                  <a:gd name="T65" fmla="*/ 94 h 9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89"/>
                  <a:gd name="T100" fmla="*/ 0 h 94"/>
                  <a:gd name="T101" fmla="*/ 89 w 89"/>
                  <a:gd name="T102" fmla="*/ 94 h 94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89" h="94">
                    <a:moveTo>
                      <a:pt x="44" y="94"/>
                    </a:moveTo>
                    <a:lnTo>
                      <a:pt x="53" y="93"/>
                    </a:lnTo>
                    <a:lnTo>
                      <a:pt x="61" y="91"/>
                    </a:lnTo>
                    <a:lnTo>
                      <a:pt x="68" y="87"/>
                    </a:lnTo>
                    <a:lnTo>
                      <a:pt x="76" y="80"/>
                    </a:lnTo>
                    <a:lnTo>
                      <a:pt x="82" y="72"/>
                    </a:lnTo>
                    <a:lnTo>
                      <a:pt x="85" y="65"/>
                    </a:lnTo>
                    <a:lnTo>
                      <a:pt x="88" y="56"/>
                    </a:lnTo>
                    <a:lnTo>
                      <a:pt x="89" y="47"/>
                    </a:lnTo>
                    <a:lnTo>
                      <a:pt x="88" y="38"/>
                    </a:lnTo>
                    <a:lnTo>
                      <a:pt x="85" y="28"/>
                    </a:lnTo>
                    <a:lnTo>
                      <a:pt x="82" y="21"/>
                    </a:lnTo>
                    <a:lnTo>
                      <a:pt x="76" y="13"/>
                    </a:lnTo>
                    <a:lnTo>
                      <a:pt x="68" y="8"/>
                    </a:lnTo>
                    <a:lnTo>
                      <a:pt x="61" y="4"/>
                    </a:lnTo>
                    <a:lnTo>
                      <a:pt x="53" y="1"/>
                    </a:lnTo>
                    <a:lnTo>
                      <a:pt x="44" y="0"/>
                    </a:lnTo>
                    <a:lnTo>
                      <a:pt x="36" y="1"/>
                    </a:lnTo>
                    <a:lnTo>
                      <a:pt x="27" y="4"/>
                    </a:lnTo>
                    <a:lnTo>
                      <a:pt x="20" y="8"/>
                    </a:lnTo>
                    <a:lnTo>
                      <a:pt x="14" y="13"/>
                    </a:lnTo>
                    <a:lnTo>
                      <a:pt x="8" y="21"/>
                    </a:lnTo>
                    <a:lnTo>
                      <a:pt x="4" y="28"/>
                    </a:lnTo>
                    <a:lnTo>
                      <a:pt x="2" y="38"/>
                    </a:lnTo>
                    <a:lnTo>
                      <a:pt x="0" y="47"/>
                    </a:lnTo>
                    <a:lnTo>
                      <a:pt x="2" y="56"/>
                    </a:lnTo>
                    <a:lnTo>
                      <a:pt x="4" y="65"/>
                    </a:lnTo>
                    <a:lnTo>
                      <a:pt x="8" y="72"/>
                    </a:lnTo>
                    <a:lnTo>
                      <a:pt x="14" y="80"/>
                    </a:lnTo>
                    <a:lnTo>
                      <a:pt x="20" y="87"/>
                    </a:lnTo>
                    <a:lnTo>
                      <a:pt x="27" y="91"/>
                    </a:lnTo>
                    <a:lnTo>
                      <a:pt x="36" y="93"/>
                    </a:lnTo>
                    <a:lnTo>
                      <a:pt x="44" y="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1" name="Freeform 171"/>
              <p:cNvSpPr>
                <a:spLocks/>
              </p:cNvSpPr>
              <p:nvPr/>
            </p:nvSpPr>
            <p:spPr bwMode="auto">
              <a:xfrm>
                <a:off x="2356" y="3188"/>
                <a:ext cx="333" cy="94"/>
              </a:xfrm>
              <a:custGeom>
                <a:avLst/>
                <a:gdLst>
                  <a:gd name="T0" fmla="*/ 333 w 333"/>
                  <a:gd name="T1" fmla="*/ 88 h 94"/>
                  <a:gd name="T2" fmla="*/ 329 w 333"/>
                  <a:gd name="T3" fmla="*/ 70 h 94"/>
                  <a:gd name="T4" fmla="*/ 320 w 333"/>
                  <a:gd name="T5" fmla="*/ 54 h 94"/>
                  <a:gd name="T6" fmla="*/ 305 w 333"/>
                  <a:gd name="T7" fmla="*/ 38 h 94"/>
                  <a:gd name="T8" fmla="*/ 285 w 333"/>
                  <a:gd name="T9" fmla="*/ 26 h 94"/>
                  <a:gd name="T10" fmla="*/ 260 w 333"/>
                  <a:gd name="T11" fmla="*/ 15 h 94"/>
                  <a:gd name="T12" fmla="*/ 231 w 333"/>
                  <a:gd name="T13" fmla="*/ 6 h 94"/>
                  <a:gd name="T14" fmla="*/ 201 w 333"/>
                  <a:gd name="T15" fmla="*/ 1 h 94"/>
                  <a:gd name="T16" fmla="*/ 167 w 333"/>
                  <a:gd name="T17" fmla="*/ 0 h 94"/>
                  <a:gd name="T18" fmla="*/ 133 w 333"/>
                  <a:gd name="T19" fmla="*/ 1 h 94"/>
                  <a:gd name="T20" fmla="*/ 102 w 333"/>
                  <a:gd name="T21" fmla="*/ 6 h 94"/>
                  <a:gd name="T22" fmla="*/ 74 w 333"/>
                  <a:gd name="T23" fmla="*/ 15 h 94"/>
                  <a:gd name="T24" fmla="*/ 50 w 333"/>
                  <a:gd name="T25" fmla="*/ 26 h 94"/>
                  <a:gd name="T26" fmla="*/ 29 w 333"/>
                  <a:gd name="T27" fmla="*/ 38 h 94"/>
                  <a:gd name="T28" fmla="*/ 13 w 333"/>
                  <a:gd name="T29" fmla="*/ 54 h 94"/>
                  <a:gd name="T30" fmla="*/ 4 w 333"/>
                  <a:gd name="T31" fmla="*/ 70 h 94"/>
                  <a:gd name="T32" fmla="*/ 0 w 333"/>
                  <a:gd name="T33" fmla="*/ 88 h 94"/>
                  <a:gd name="T34" fmla="*/ 1 w 333"/>
                  <a:gd name="T35" fmla="*/ 89 h 94"/>
                  <a:gd name="T36" fmla="*/ 5 w 333"/>
                  <a:gd name="T37" fmla="*/ 93 h 94"/>
                  <a:gd name="T38" fmla="*/ 10 w 333"/>
                  <a:gd name="T39" fmla="*/ 92 h 94"/>
                  <a:gd name="T40" fmla="*/ 18 w 333"/>
                  <a:gd name="T41" fmla="*/ 84 h 94"/>
                  <a:gd name="T42" fmla="*/ 19 w 333"/>
                  <a:gd name="T43" fmla="*/ 82 h 94"/>
                  <a:gd name="T44" fmla="*/ 31 w 333"/>
                  <a:gd name="T45" fmla="*/ 72 h 94"/>
                  <a:gd name="T46" fmla="*/ 45 w 333"/>
                  <a:gd name="T47" fmla="*/ 64 h 94"/>
                  <a:gd name="T48" fmla="*/ 62 w 333"/>
                  <a:gd name="T49" fmla="*/ 55 h 94"/>
                  <a:gd name="T50" fmla="*/ 80 w 333"/>
                  <a:gd name="T51" fmla="*/ 49 h 94"/>
                  <a:gd name="T52" fmla="*/ 99 w 333"/>
                  <a:gd name="T53" fmla="*/ 44 h 94"/>
                  <a:gd name="T54" fmla="*/ 121 w 333"/>
                  <a:gd name="T55" fmla="*/ 40 h 94"/>
                  <a:gd name="T56" fmla="*/ 143 w 333"/>
                  <a:gd name="T57" fmla="*/ 37 h 94"/>
                  <a:gd name="T58" fmla="*/ 167 w 333"/>
                  <a:gd name="T59" fmla="*/ 36 h 94"/>
                  <a:gd name="T60" fmla="*/ 191 w 333"/>
                  <a:gd name="T61" fmla="*/ 37 h 94"/>
                  <a:gd name="T62" fmla="*/ 214 w 333"/>
                  <a:gd name="T63" fmla="*/ 40 h 94"/>
                  <a:gd name="T64" fmla="*/ 235 w 333"/>
                  <a:gd name="T65" fmla="*/ 44 h 94"/>
                  <a:gd name="T66" fmla="*/ 256 w 333"/>
                  <a:gd name="T67" fmla="*/ 49 h 94"/>
                  <a:gd name="T68" fmla="*/ 274 w 333"/>
                  <a:gd name="T69" fmla="*/ 57 h 94"/>
                  <a:gd name="T70" fmla="*/ 289 w 333"/>
                  <a:gd name="T71" fmla="*/ 64 h 94"/>
                  <a:gd name="T72" fmla="*/ 303 w 333"/>
                  <a:gd name="T73" fmla="*/ 73 h 94"/>
                  <a:gd name="T74" fmla="*/ 315 w 333"/>
                  <a:gd name="T75" fmla="*/ 84 h 94"/>
                  <a:gd name="T76" fmla="*/ 317 w 333"/>
                  <a:gd name="T77" fmla="*/ 86 h 94"/>
                  <a:gd name="T78" fmla="*/ 322 w 333"/>
                  <a:gd name="T79" fmla="*/ 92 h 94"/>
                  <a:gd name="T80" fmla="*/ 328 w 333"/>
                  <a:gd name="T81" fmla="*/ 94 h 94"/>
                  <a:gd name="T82" fmla="*/ 333 w 333"/>
                  <a:gd name="T83" fmla="*/ 88 h 9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33"/>
                  <a:gd name="T127" fmla="*/ 0 h 94"/>
                  <a:gd name="T128" fmla="*/ 333 w 333"/>
                  <a:gd name="T129" fmla="*/ 94 h 9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33" h="94">
                    <a:moveTo>
                      <a:pt x="333" y="88"/>
                    </a:moveTo>
                    <a:lnTo>
                      <a:pt x="329" y="70"/>
                    </a:lnTo>
                    <a:lnTo>
                      <a:pt x="320" y="54"/>
                    </a:lnTo>
                    <a:lnTo>
                      <a:pt x="305" y="38"/>
                    </a:lnTo>
                    <a:lnTo>
                      <a:pt x="285" y="26"/>
                    </a:lnTo>
                    <a:lnTo>
                      <a:pt x="260" y="15"/>
                    </a:lnTo>
                    <a:lnTo>
                      <a:pt x="231" y="6"/>
                    </a:lnTo>
                    <a:lnTo>
                      <a:pt x="201" y="1"/>
                    </a:lnTo>
                    <a:lnTo>
                      <a:pt x="167" y="0"/>
                    </a:lnTo>
                    <a:lnTo>
                      <a:pt x="133" y="1"/>
                    </a:lnTo>
                    <a:lnTo>
                      <a:pt x="102" y="6"/>
                    </a:lnTo>
                    <a:lnTo>
                      <a:pt x="74" y="15"/>
                    </a:lnTo>
                    <a:lnTo>
                      <a:pt x="50" y="26"/>
                    </a:lnTo>
                    <a:lnTo>
                      <a:pt x="29" y="38"/>
                    </a:lnTo>
                    <a:lnTo>
                      <a:pt x="13" y="54"/>
                    </a:lnTo>
                    <a:lnTo>
                      <a:pt x="4" y="70"/>
                    </a:lnTo>
                    <a:lnTo>
                      <a:pt x="0" y="88"/>
                    </a:lnTo>
                    <a:lnTo>
                      <a:pt x="1" y="89"/>
                    </a:lnTo>
                    <a:lnTo>
                      <a:pt x="5" y="93"/>
                    </a:lnTo>
                    <a:lnTo>
                      <a:pt x="10" y="92"/>
                    </a:lnTo>
                    <a:lnTo>
                      <a:pt x="18" y="84"/>
                    </a:lnTo>
                    <a:lnTo>
                      <a:pt x="19" y="82"/>
                    </a:lnTo>
                    <a:lnTo>
                      <a:pt x="31" y="72"/>
                    </a:lnTo>
                    <a:lnTo>
                      <a:pt x="45" y="64"/>
                    </a:lnTo>
                    <a:lnTo>
                      <a:pt x="62" y="55"/>
                    </a:lnTo>
                    <a:lnTo>
                      <a:pt x="80" y="49"/>
                    </a:lnTo>
                    <a:lnTo>
                      <a:pt x="99" y="44"/>
                    </a:lnTo>
                    <a:lnTo>
                      <a:pt x="121" y="40"/>
                    </a:lnTo>
                    <a:lnTo>
                      <a:pt x="143" y="37"/>
                    </a:lnTo>
                    <a:lnTo>
                      <a:pt x="167" y="36"/>
                    </a:lnTo>
                    <a:lnTo>
                      <a:pt x="191" y="37"/>
                    </a:lnTo>
                    <a:lnTo>
                      <a:pt x="214" y="40"/>
                    </a:lnTo>
                    <a:lnTo>
                      <a:pt x="235" y="44"/>
                    </a:lnTo>
                    <a:lnTo>
                      <a:pt x="256" y="49"/>
                    </a:lnTo>
                    <a:lnTo>
                      <a:pt x="274" y="57"/>
                    </a:lnTo>
                    <a:lnTo>
                      <a:pt x="289" y="64"/>
                    </a:lnTo>
                    <a:lnTo>
                      <a:pt x="303" y="73"/>
                    </a:lnTo>
                    <a:lnTo>
                      <a:pt x="315" y="84"/>
                    </a:lnTo>
                    <a:lnTo>
                      <a:pt x="317" y="86"/>
                    </a:lnTo>
                    <a:lnTo>
                      <a:pt x="322" y="92"/>
                    </a:lnTo>
                    <a:lnTo>
                      <a:pt x="328" y="94"/>
                    </a:lnTo>
                    <a:lnTo>
                      <a:pt x="333" y="88"/>
                    </a:lnTo>
                    <a:close/>
                  </a:path>
                </a:pathLst>
              </a:custGeom>
              <a:solidFill>
                <a:srgbClr val="BFCC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2" name="Freeform 172"/>
              <p:cNvSpPr>
                <a:spLocks/>
              </p:cNvSpPr>
              <p:nvPr/>
            </p:nvSpPr>
            <p:spPr bwMode="auto">
              <a:xfrm>
                <a:off x="2523" y="3182"/>
                <a:ext cx="171" cy="94"/>
              </a:xfrm>
              <a:custGeom>
                <a:avLst/>
                <a:gdLst>
                  <a:gd name="T0" fmla="*/ 0 w 171"/>
                  <a:gd name="T1" fmla="*/ 11 h 94"/>
                  <a:gd name="T2" fmla="*/ 0 w 171"/>
                  <a:gd name="T3" fmla="*/ 11 h 94"/>
                  <a:gd name="T4" fmla="*/ 34 w 171"/>
                  <a:gd name="T5" fmla="*/ 11 h 94"/>
                  <a:gd name="T6" fmla="*/ 64 w 171"/>
                  <a:gd name="T7" fmla="*/ 16 h 94"/>
                  <a:gd name="T8" fmla="*/ 92 w 171"/>
                  <a:gd name="T9" fmla="*/ 25 h 94"/>
                  <a:gd name="T10" fmla="*/ 116 w 171"/>
                  <a:gd name="T11" fmla="*/ 35 h 94"/>
                  <a:gd name="T12" fmla="*/ 136 w 171"/>
                  <a:gd name="T13" fmla="*/ 48 h 94"/>
                  <a:gd name="T14" fmla="*/ 149 w 171"/>
                  <a:gd name="T15" fmla="*/ 63 h 94"/>
                  <a:gd name="T16" fmla="*/ 159 w 171"/>
                  <a:gd name="T17" fmla="*/ 77 h 94"/>
                  <a:gd name="T18" fmla="*/ 161 w 171"/>
                  <a:gd name="T19" fmla="*/ 94 h 94"/>
                  <a:gd name="T20" fmla="*/ 171 w 171"/>
                  <a:gd name="T21" fmla="*/ 94 h 94"/>
                  <a:gd name="T22" fmla="*/ 166 w 171"/>
                  <a:gd name="T23" fmla="*/ 74 h 94"/>
                  <a:gd name="T24" fmla="*/ 156 w 171"/>
                  <a:gd name="T25" fmla="*/ 57 h 94"/>
                  <a:gd name="T26" fmla="*/ 141 w 171"/>
                  <a:gd name="T27" fmla="*/ 41 h 94"/>
                  <a:gd name="T28" fmla="*/ 119 w 171"/>
                  <a:gd name="T29" fmla="*/ 28 h 94"/>
                  <a:gd name="T30" fmla="*/ 95 w 171"/>
                  <a:gd name="T31" fmla="*/ 17 h 94"/>
                  <a:gd name="T32" fmla="*/ 64 w 171"/>
                  <a:gd name="T33" fmla="*/ 8 h 94"/>
                  <a:gd name="T34" fmla="*/ 34 w 171"/>
                  <a:gd name="T35" fmla="*/ 3 h 94"/>
                  <a:gd name="T36" fmla="*/ 0 w 171"/>
                  <a:gd name="T37" fmla="*/ 0 h 94"/>
                  <a:gd name="T38" fmla="*/ 0 w 171"/>
                  <a:gd name="T39" fmla="*/ 0 h 94"/>
                  <a:gd name="T40" fmla="*/ 0 w 171"/>
                  <a:gd name="T41" fmla="*/ 11 h 9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71"/>
                  <a:gd name="T64" fmla="*/ 0 h 94"/>
                  <a:gd name="T65" fmla="*/ 171 w 171"/>
                  <a:gd name="T66" fmla="*/ 94 h 9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71" h="94">
                    <a:moveTo>
                      <a:pt x="0" y="11"/>
                    </a:moveTo>
                    <a:lnTo>
                      <a:pt x="0" y="11"/>
                    </a:lnTo>
                    <a:lnTo>
                      <a:pt x="34" y="11"/>
                    </a:lnTo>
                    <a:lnTo>
                      <a:pt x="64" y="16"/>
                    </a:lnTo>
                    <a:lnTo>
                      <a:pt x="92" y="25"/>
                    </a:lnTo>
                    <a:lnTo>
                      <a:pt x="116" y="35"/>
                    </a:lnTo>
                    <a:lnTo>
                      <a:pt x="136" y="48"/>
                    </a:lnTo>
                    <a:lnTo>
                      <a:pt x="149" y="63"/>
                    </a:lnTo>
                    <a:lnTo>
                      <a:pt x="159" y="77"/>
                    </a:lnTo>
                    <a:lnTo>
                      <a:pt x="161" y="94"/>
                    </a:lnTo>
                    <a:lnTo>
                      <a:pt x="171" y="94"/>
                    </a:lnTo>
                    <a:lnTo>
                      <a:pt x="166" y="74"/>
                    </a:lnTo>
                    <a:lnTo>
                      <a:pt x="156" y="57"/>
                    </a:lnTo>
                    <a:lnTo>
                      <a:pt x="141" y="41"/>
                    </a:lnTo>
                    <a:lnTo>
                      <a:pt x="119" y="28"/>
                    </a:lnTo>
                    <a:lnTo>
                      <a:pt x="95" y="17"/>
                    </a:lnTo>
                    <a:lnTo>
                      <a:pt x="64" y="8"/>
                    </a:lnTo>
                    <a:lnTo>
                      <a:pt x="34" y="3"/>
                    </a:lnTo>
                    <a:lnTo>
                      <a:pt x="0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3" name="Freeform 173"/>
              <p:cNvSpPr>
                <a:spLocks/>
              </p:cNvSpPr>
              <p:nvPr/>
            </p:nvSpPr>
            <p:spPr bwMode="auto">
              <a:xfrm>
                <a:off x="2351" y="3182"/>
                <a:ext cx="172" cy="95"/>
              </a:xfrm>
              <a:custGeom>
                <a:avLst/>
                <a:gdLst>
                  <a:gd name="T0" fmla="*/ 9 w 172"/>
                  <a:gd name="T1" fmla="*/ 92 h 95"/>
                  <a:gd name="T2" fmla="*/ 10 w 172"/>
                  <a:gd name="T3" fmla="*/ 94 h 95"/>
                  <a:gd name="T4" fmla="*/ 12 w 172"/>
                  <a:gd name="T5" fmla="*/ 77 h 95"/>
                  <a:gd name="T6" fmla="*/ 22 w 172"/>
                  <a:gd name="T7" fmla="*/ 63 h 95"/>
                  <a:gd name="T8" fmla="*/ 36 w 172"/>
                  <a:gd name="T9" fmla="*/ 48 h 95"/>
                  <a:gd name="T10" fmla="*/ 56 w 172"/>
                  <a:gd name="T11" fmla="*/ 35 h 95"/>
                  <a:gd name="T12" fmla="*/ 80 w 172"/>
                  <a:gd name="T13" fmla="*/ 25 h 95"/>
                  <a:gd name="T14" fmla="*/ 107 w 172"/>
                  <a:gd name="T15" fmla="*/ 16 h 95"/>
                  <a:gd name="T16" fmla="*/ 138 w 172"/>
                  <a:gd name="T17" fmla="*/ 11 h 95"/>
                  <a:gd name="T18" fmla="*/ 172 w 172"/>
                  <a:gd name="T19" fmla="*/ 11 h 95"/>
                  <a:gd name="T20" fmla="*/ 172 w 172"/>
                  <a:gd name="T21" fmla="*/ 0 h 95"/>
                  <a:gd name="T22" fmla="*/ 138 w 172"/>
                  <a:gd name="T23" fmla="*/ 3 h 95"/>
                  <a:gd name="T24" fmla="*/ 107 w 172"/>
                  <a:gd name="T25" fmla="*/ 8 h 95"/>
                  <a:gd name="T26" fmla="*/ 78 w 172"/>
                  <a:gd name="T27" fmla="*/ 17 h 95"/>
                  <a:gd name="T28" fmla="*/ 53 w 172"/>
                  <a:gd name="T29" fmla="*/ 28 h 95"/>
                  <a:gd name="T30" fmla="*/ 32 w 172"/>
                  <a:gd name="T31" fmla="*/ 41 h 95"/>
                  <a:gd name="T32" fmla="*/ 15 w 172"/>
                  <a:gd name="T33" fmla="*/ 57 h 95"/>
                  <a:gd name="T34" fmla="*/ 5 w 172"/>
                  <a:gd name="T35" fmla="*/ 74 h 95"/>
                  <a:gd name="T36" fmla="*/ 0 w 172"/>
                  <a:gd name="T37" fmla="*/ 94 h 95"/>
                  <a:gd name="T38" fmla="*/ 1 w 172"/>
                  <a:gd name="T39" fmla="*/ 95 h 95"/>
                  <a:gd name="T40" fmla="*/ 9 w 172"/>
                  <a:gd name="T41" fmla="*/ 92 h 9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72"/>
                  <a:gd name="T64" fmla="*/ 0 h 95"/>
                  <a:gd name="T65" fmla="*/ 172 w 172"/>
                  <a:gd name="T66" fmla="*/ 95 h 9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72" h="95">
                    <a:moveTo>
                      <a:pt x="9" y="92"/>
                    </a:moveTo>
                    <a:lnTo>
                      <a:pt x="10" y="94"/>
                    </a:lnTo>
                    <a:lnTo>
                      <a:pt x="12" y="77"/>
                    </a:lnTo>
                    <a:lnTo>
                      <a:pt x="22" y="63"/>
                    </a:lnTo>
                    <a:lnTo>
                      <a:pt x="36" y="48"/>
                    </a:lnTo>
                    <a:lnTo>
                      <a:pt x="56" y="35"/>
                    </a:lnTo>
                    <a:lnTo>
                      <a:pt x="80" y="25"/>
                    </a:lnTo>
                    <a:lnTo>
                      <a:pt x="107" y="16"/>
                    </a:lnTo>
                    <a:lnTo>
                      <a:pt x="138" y="11"/>
                    </a:lnTo>
                    <a:lnTo>
                      <a:pt x="172" y="11"/>
                    </a:lnTo>
                    <a:lnTo>
                      <a:pt x="172" y="0"/>
                    </a:lnTo>
                    <a:lnTo>
                      <a:pt x="138" y="3"/>
                    </a:lnTo>
                    <a:lnTo>
                      <a:pt x="107" y="8"/>
                    </a:lnTo>
                    <a:lnTo>
                      <a:pt x="78" y="17"/>
                    </a:lnTo>
                    <a:lnTo>
                      <a:pt x="53" y="28"/>
                    </a:lnTo>
                    <a:lnTo>
                      <a:pt x="32" y="41"/>
                    </a:lnTo>
                    <a:lnTo>
                      <a:pt x="15" y="57"/>
                    </a:lnTo>
                    <a:lnTo>
                      <a:pt x="5" y="74"/>
                    </a:lnTo>
                    <a:lnTo>
                      <a:pt x="0" y="94"/>
                    </a:lnTo>
                    <a:lnTo>
                      <a:pt x="1" y="95"/>
                    </a:lnTo>
                    <a:lnTo>
                      <a:pt x="9" y="9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" name="Freeform 174"/>
              <p:cNvSpPr>
                <a:spLocks/>
              </p:cNvSpPr>
              <p:nvPr/>
            </p:nvSpPr>
            <p:spPr bwMode="auto">
              <a:xfrm>
                <a:off x="2352" y="3269"/>
                <a:ext cx="26" cy="16"/>
              </a:xfrm>
              <a:custGeom>
                <a:avLst/>
                <a:gdLst>
                  <a:gd name="T0" fmla="*/ 20 w 26"/>
                  <a:gd name="T1" fmla="*/ 0 h 16"/>
                  <a:gd name="T2" fmla="*/ 18 w 26"/>
                  <a:gd name="T3" fmla="*/ 0 h 16"/>
                  <a:gd name="T4" fmla="*/ 11 w 26"/>
                  <a:gd name="T5" fmla="*/ 7 h 16"/>
                  <a:gd name="T6" fmla="*/ 10 w 26"/>
                  <a:gd name="T7" fmla="*/ 8 h 16"/>
                  <a:gd name="T8" fmla="*/ 8 w 26"/>
                  <a:gd name="T9" fmla="*/ 5 h 16"/>
                  <a:gd name="T10" fmla="*/ 8 w 26"/>
                  <a:gd name="T11" fmla="*/ 5 h 16"/>
                  <a:gd name="T12" fmla="*/ 0 w 26"/>
                  <a:gd name="T13" fmla="*/ 8 h 16"/>
                  <a:gd name="T14" fmla="*/ 3 w 26"/>
                  <a:gd name="T15" fmla="*/ 11 h 16"/>
                  <a:gd name="T16" fmla="*/ 8 w 26"/>
                  <a:gd name="T17" fmla="*/ 16 h 16"/>
                  <a:gd name="T18" fmla="*/ 16 w 26"/>
                  <a:gd name="T19" fmla="*/ 14 h 16"/>
                  <a:gd name="T20" fmla="*/ 26 w 26"/>
                  <a:gd name="T21" fmla="*/ 5 h 16"/>
                  <a:gd name="T22" fmla="*/ 24 w 26"/>
                  <a:gd name="T23" fmla="*/ 5 h 16"/>
                  <a:gd name="T24" fmla="*/ 20 w 26"/>
                  <a:gd name="T25" fmla="*/ 0 h 1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6"/>
                  <a:gd name="T40" fmla="*/ 0 h 16"/>
                  <a:gd name="T41" fmla="*/ 26 w 26"/>
                  <a:gd name="T42" fmla="*/ 16 h 1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6" h="16">
                    <a:moveTo>
                      <a:pt x="20" y="0"/>
                    </a:moveTo>
                    <a:lnTo>
                      <a:pt x="18" y="0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8" y="5"/>
                    </a:lnTo>
                    <a:lnTo>
                      <a:pt x="0" y="8"/>
                    </a:lnTo>
                    <a:lnTo>
                      <a:pt x="3" y="11"/>
                    </a:lnTo>
                    <a:lnTo>
                      <a:pt x="8" y="16"/>
                    </a:lnTo>
                    <a:lnTo>
                      <a:pt x="16" y="14"/>
                    </a:lnTo>
                    <a:lnTo>
                      <a:pt x="26" y="5"/>
                    </a:lnTo>
                    <a:lnTo>
                      <a:pt x="24" y="5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5" name="Freeform 175"/>
              <p:cNvSpPr>
                <a:spLocks/>
              </p:cNvSpPr>
              <p:nvPr/>
            </p:nvSpPr>
            <p:spPr bwMode="auto">
              <a:xfrm>
                <a:off x="2372" y="3268"/>
                <a:ext cx="6" cy="6"/>
              </a:xfrm>
              <a:custGeom>
                <a:avLst/>
                <a:gdLst>
                  <a:gd name="T0" fmla="*/ 1 w 6"/>
                  <a:gd name="T1" fmla="*/ 0 h 6"/>
                  <a:gd name="T2" fmla="*/ 1 w 6"/>
                  <a:gd name="T3" fmla="*/ 0 h 6"/>
                  <a:gd name="T4" fmla="*/ 0 w 6"/>
                  <a:gd name="T5" fmla="*/ 1 h 6"/>
                  <a:gd name="T6" fmla="*/ 4 w 6"/>
                  <a:gd name="T7" fmla="*/ 6 h 6"/>
                  <a:gd name="T8" fmla="*/ 6 w 6"/>
                  <a:gd name="T9" fmla="*/ 5 h 6"/>
                  <a:gd name="T10" fmla="*/ 6 w 6"/>
                  <a:gd name="T11" fmla="*/ 5 h 6"/>
                  <a:gd name="T12" fmla="*/ 1 w 6"/>
                  <a:gd name="T13" fmla="*/ 0 h 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6"/>
                  <a:gd name="T23" fmla="*/ 6 w 6"/>
                  <a:gd name="T24" fmla="*/ 6 h 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6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4" y="6"/>
                    </a:lnTo>
                    <a:lnTo>
                      <a:pt x="6" y="5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6" name="Freeform 176"/>
              <p:cNvSpPr>
                <a:spLocks/>
              </p:cNvSpPr>
              <p:nvPr/>
            </p:nvSpPr>
            <p:spPr bwMode="auto">
              <a:xfrm>
                <a:off x="2373" y="3219"/>
                <a:ext cx="150" cy="54"/>
              </a:xfrm>
              <a:custGeom>
                <a:avLst/>
                <a:gdLst>
                  <a:gd name="T0" fmla="*/ 150 w 150"/>
                  <a:gd name="T1" fmla="*/ 0 h 54"/>
                  <a:gd name="T2" fmla="*/ 150 w 150"/>
                  <a:gd name="T3" fmla="*/ 0 h 54"/>
                  <a:gd name="T4" fmla="*/ 126 w 150"/>
                  <a:gd name="T5" fmla="*/ 2 h 54"/>
                  <a:gd name="T6" fmla="*/ 104 w 150"/>
                  <a:gd name="T7" fmla="*/ 5 h 54"/>
                  <a:gd name="T8" fmla="*/ 82 w 150"/>
                  <a:gd name="T9" fmla="*/ 9 h 54"/>
                  <a:gd name="T10" fmla="*/ 62 w 150"/>
                  <a:gd name="T11" fmla="*/ 14 h 54"/>
                  <a:gd name="T12" fmla="*/ 43 w 150"/>
                  <a:gd name="T13" fmla="*/ 20 h 54"/>
                  <a:gd name="T14" fmla="*/ 27 w 150"/>
                  <a:gd name="T15" fmla="*/ 29 h 54"/>
                  <a:gd name="T16" fmla="*/ 12 w 150"/>
                  <a:gd name="T17" fmla="*/ 37 h 54"/>
                  <a:gd name="T18" fmla="*/ 0 w 150"/>
                  <a:gd name="T19" fmla="*/ 49 h 54"/>
                  <a:gd name="T20" fmla="*/ 5 w 150"/>
                  <a:gd name="T21" fmla="*/ 54 h 54"/>
                  <a:gd name="T22" fmla="*/ 17 w 150"/>
                  <a:gd name="T23" fmla="*/ 45 h 54"/>
                  <a:gd name="T24" fmla="*/ 29 w 150"/>
                  <a:gd name="T25" fmla="*/ 37 h 54"/>
                  <a:gd name="T26" fmla="*/ 46 w 150"/>
                  <a:gd name="T27" fmla="*/ 28 h 54"/>
                  <a:gd name="T28" fmla="*/ 64 w 150"/>
                  <a:gd name="T29" fmla="*/ 22 h 54"/>
                  <a:gd name="T30" fmla="*/ 82 w 150"/>
                  <a:gd name="T31" fmla="*/ 17 h 54"/>
                  <a:gd name="T32" fmla="*/ 104 w 150"/>
                  <a:gd name="T33" fmla="*/ 13 h 54"/>
                  <a:gd name="T34" fmla="*/ 126 w 150"/>
                  <a:gd name="T35" fmla="*/ 10 h 54"/>
                  <a:gd name="T36" fmla="*/ 150 w 150"/>
                  <a:gd name="T37" fmla="*/ 10 h 54"/>
                  <a:gd name="T38" fmla="*/ 150 w 150"/>
                  <a:gd name="T39" fmla="*/ 10 h 54"/>
                  <a:gd name="T40" fmla="*/ 150 w 150"/>
                  <a:gd name="T41" fmla="*/ 0 h 5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50"/>
                  <a:gd name="T64" fmla="*/ 0 h 54"/>
                  <a:gd name="T65" fmla="*/ 150 w 150"/>
                  <a:gd name="T66" fmla="*/ 54 h 5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50" h="54">
                    <a:moveTo>
                      <a:pt x="150" y="0"/>
                    </a:moveTo>
                    <a:lnTo>
                      <a:pt x="150" y="0"/>
                    </a:lnTo>
                    <a:lnTo>
                      <a:pt x="126" y="2"/>
                    </a:lnTo>
                    <a:lnTo>
                      <a:pt x="104" y="5"/>
                    </a:lnTo>
                    <a:lnTo>
                      <a:pt x="82" y="9"/>
                    </a:lnTo>
                    <a:lnTo>
                      <a:pt x="62" y="14"/>
                    </a:lnTo>
                    <a:lnTo>
                      <a:pt x="43" y="20"/>
                    </a:lnTo>
                    <a:lnTo>
                      <a:pt x="27" y="29"/>
                    </a:lnTo>
                    <a:lnTo>
                      <a:pt x="12" y="37"/>
                    </a:lnTo>
                    <a:lnTo>
                      <a:pt x="0" y="49"/>
                    </a:lnTo>
                    <a:lnTo>
                      <a:pt x="5" y="54"/>
                    </a:lnTo>
                    <a:lnTo>
                      <a:pt x="17" y="45"/>
                    </a:lnTo>
                    <a:lnTo>
                      <a:pt x="29" y="37"/>
                    </a:lnTo>
                    <a:lnTo>
                      <a:pt x="46" y="28"/>
                    </a:lnTo>
                    <a:lnTo>
                      <a:pt x="64" y="22"/>
                    </a:lnTo>
                    <a:lnTo>
                      <a:pt x="82" y="17"/>
                    </a:lnTo>
                    <a:lnTo>
                      <a:pt x="104" y="13"/>
                    </a:lnTo>
                    <a:lnTo>
                      <a:pt x="126" y="10"/>
                    </a:lnTo>
                    <a:lnTo>
                      <a:pt x="150" y="10"/>
                    </a:lnTo>
                    <a:lnTo>
                      <a:pt x="15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" name="Freeform 177"/>
              <p:cNvSpPr>
                <a:spLocks/>
              </p:cNvSpPr>
              <p:nvPr/>
            </p:nvSpPr>
            <p:spPr bwMode="auto">
              <a:xfrm>
                <a:off x="2523" y="3219"/>
                <a:ext cx="152" cy="55"/>
              </a:xfrm>
              <a:custGeom>
                <a:avLst/>
                <a:gdLst>
                  <a:gd name="T0" fmla="*/ 152 w 152"/>
                  <a:gd name="T1" fmla="*/ 50 h 55"/>
                  <a:gd name="T2" fmla="*/ 150 w 152"/>
                  <a:gd name="T3" fmla="*/ 50 h 55"/>
                  <a:gd name="T4" fmla="*/ 138 w 152"/>
                  <a:gd name="T5" fmla="*/ 39 h 55"/>
                  <a:gd name="T6" fmla="*/ 124 w 152"/>
                  <a:gd name="T7" fmla="*/ 29 h 55"/>
                  <a:gd name="T8" fmla="*/ 108 w 152"/>
                  <a:gd name="T9" fmla="*/ 22 h 55"/>
                  <a:gd name="T10" fmla="*/ 90 w 152"/>
                  <a:gd name="T11" fmla="*/ 14 h 55"/>
                  <a:gd name="T12" fmla="*/ 68 w 152"/>
                  <a:gd name="T13" fmla="*/ 9 h 55"/>
                  <a:gd name="T14" fmla="*/ 47 w 152"/>
                  <a:gd name="T15" fmla="*/ 5 h 55"/>
                  <a:gd name="T16" fmla="*/ 24 w 152"/>
                  <a:gd name="T17" fmla="*/ 2 h 55"/>
                  <a:gd name="T18" fmla="*/ 0 w 152"/>
                  <a:gd name="T19" fmla="*/ 0 h 55"/>
                  <a:gd name="T20" fmla="*/ 0 w 152"/>
                  <a:gd name="T21" fmla="*/ 10 h 55"/>
                  <a:gd name="T22" fmla="*/ 24 w 152"/>
                  <a:gd name="T23" fmla="*/ 10 h 55"/>
                  <a:gd name="T24" fmla="*/ 47 w 152"/>
                  <a:gd name="T25" fmla="*/ 13 h 55"/>
                  <a:gd name="T26" fmla="*/ 68 w 152"/>
                  <a:gd name="T27" fmla="*/ 17 h 55"/>
                  <a:gd name="T28" fmla="*/ 87 w 152"/>
                  <a:gd name="T29" fmla="*/ 22 h 55"/>
                  <a:gd name="T30" fmla="*/ 106 w 152"/>
                  <a:gd name="T31" fmla="*/ 29 h 55"/>
                  <a:gd name="T32" fmla="*/ 121 w 152"/>
                  <a:gd name="T33" fmla="*/ 37 h 55"/>
                  <a:gd name="T34" fmla="*/ 133 w 152"/>
                  <a:gd name="T35" fmla="*/ 46 h 55"/>
                  <a:gd name="T36" fmla="*/ 146 w 152"/>
                  <a:gd name="T37" fmla="*/ 55 h 55"/>
                  <a:gd name="T38" fmla="*/ 144 w 152"/>
                  <a:gd name="T39" fmla="*/ 55 h 55"/>
                  <a:gd name="T40" fmla="*/ 152 w 152"/>
                  <a:gd name="T41" fmla="*/ 50 h 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52"/>
                  <a:gd name="T64" fmla="*/ 0 h 55"/>
                  <a:gd name="T65" fmla="*/ 152 w 152"/>
                  <a:gd name="T66" fmla="*/ 55 h 5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52" h="55">
                    <a:moveTo>
                      <a:pt x="152" y="50"/>
                    </a:moveTo>
                    <a:lnTo>
                      <a:pt x="150" y="50"/>
                    </a:lnTo>
                    <a:lnTo>
                      <a:pt x="138" y="39"/>
                    </a:lnTo>
                    <a:lnTo>
                      <a:pt x="124" y="29"/>
                    </a:lnTo>
                    <a:lnTo>
                      <a:pt x="108" y="22"/>
                    </a:lnTo>
                    <a:lnTo>
                      <a:pt x="90" y="14"/>
                    </a:lnTo>
                    <a:lnTo>
                      <a:pt x="68" y="9"/>
                    </a:lnTo>
                    <a:lnTo>
                      <a:pt x="47" y="5"/>
                    </a:lnTo>
                    <a:lnTo>
                      <a:pt x="24" y="2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24" y="10"/>
                    </a:lnTo>
                    <a:lnTo>
                      <a:pt x="47" y="13"/>
                    </a:lnTo>
                    <a:lnTo>
                      <a:pt x="68" y="17"/>
                    </a:lnTo>
                    <a:lnTo>
                      <a:pt x="87" y="22"/>
                    </a:lnTo>
                    <a:lnTo>
                      <a:pt x="106" y="29"/>
                    </a:lnTo>
                    <a:lnTo>
                      <a:pt x="121" y="37"/>
                    </a:lnTo>
                    <a:lnTo>
                      <a:pt x="133" y="46"/>
                    </a:lnTo>
                    <a:lnTo>
                      <a:pt x="146" y="55"/>
                    </a:lnTo>
                    <a:lnTo>
                      <a:pt x="144" y="55"/>
                    </a:lnTo>
                    <a:lnTo>
                      <a:pt x="152" y="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" name="Freeform 178"/>
              <p:cNvSpPr>
                <a:spLocks/>
              </p:cNvSpPr>
              <p:nvPr/>
            </p:nvSpPr>
            <p:spPr bwMode="auto">
              <a:xfrm>
                <a:off x="2667" y="3269"/>
                <a:ext cx="27" cy="17"/>
              </a:xfrm>
              <a:custGeom>
                <a:avLst/>
                <a:gdLst>
                  <a:gd name="T0" fmla="*/ 17 w 27"/>
                  <a:gd name="T1" fmla="*/ 7 h 17"/>
                  <a:gd name="T2" fmla="*/ 18 w 27"/>
                  <a:gd name="T3" fmla="*/ 5 h 17"/>
                  <a:gd name="T4" fmla="*/ 16 w 27"/>
                  <a:gd name="T5" fmla="*/ 9 h 17"/>
                  <a:gd name="T6" fmla="*/ 14 w 27"/>
                  <a:gd name="T7" fmla="*/ 7 h 17"/>
                  <a:gd name="T8" fmla="*/ 9 w 27"/>
                  <a:gd name="T9" fmla="*/ 3 h 17"/>
                  <a:gd name="T10" fmla="*/ 8 w 27"/>
                  <a:gd name="T11" fmla="*/ 0 h 17"/>
                  <a:gd name="T12" fmla="*/ 0 w 27"/>
                  <a:gd name="T13" fmla="*/ 5 h 17"/>
                  <a:gd name="T14" fmla="*/ 4 w 27"/>
                  <a:gd name="T15" fmla="*/ 8 h 17"/>
                  <a:gd name="T16" fmla="*/ 9 w 27"/>
                  <a:gd name="T17" fmla="*/ 14 h 17"/>
                  <a:gd name="T18" fmla="*/ 18 w 27"/>
                  <a:gd name="T19" fmla="*/ 17 h 17"/>
                  <a:gd name="T20" fmla="*/ 26 w 27"/>
                  <a:gd name="T21" fmla="*/ 8 h 17"/>
                  <a:gd name="T22" fmla="*/ 27 w 27"/>
                  <a:gd name="T23" fmla="*/ 7 h 17"/>
                  <a:gd name="T24" fmla="*/ 26 w 27"/>
                  <a:gd name="T25" fmla="*/ 8 h 17"/>
                  <a:gd name="T26" fmla="*/ 26 w 27"/>
                  <a:gd name="T27" fmla="*/ 7 h 17"/>
                  <a:gd name="T28" fmla="*/ 27 w 27"/>
                  <a:gd name="T29" fmla="*/ 7 h 17"/>
                  <a:gd name="T30" fmla="*/ 17 w 27"/>
                  <a:gd name="T31" fmla="*/ 7 h 1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7"/>
                  <a:gd name="T49" fmla="*/ 0 h 17"/>
                  <a:gd name="T50" fmla="*/ 27 w 27"/>
                  <a:gd name="T51" fmla="*/ 17 h 17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7" h="17">
                    <a:moveTo>
                      <a:pt x="17" y="7"/>
                    </a:moveTo>
                    <a:lnTo>
                      <a:pt x="18" y="5"/>
                    </a:lnTo>
                    <a:lnTo>
                      <a:pt x="16" y="9"/>
                    </a:lnTo>
                    <a:lnTo>
                      <a:pt x="14" y="7"/>
                    </a:lnTo>
                    <a:lnTo>
                      <a:pt x="9" y="3"/>
                    </a:lnTo>
                    <a:lnTo>
                      <a:pt x="8" y="0"/>
                    </a:lnTo>
                    <a:lnTo>
                      <a:pt x="0" y="5"/>
                    </a:lnTo>
                    <a:lnTo>
                      <a:pt x="4" y="8"/>
                    </a:lnTo>
                    <a:lnTo>
                      <a:pt x="9" y="14"/>
                    </a:lnTo>
                    <a:lnTo>
                      <a:pt x="18" y="17"/>
                    </a:lnTo>
                    <a:lnTo>
                      <a:pt x="26" y="8"/>
                    </a:lnTo>
                    <a:lnTo>
                      <a:pt x="27" y="7"/>
                    </a:lnTo>
                    <a:lnTo>
                      <a:pt x="26" y="8"/>
                    </a:lnTo>
                    <a:lnTo>
                      <a:pt x="26" y="7"/>
                    </a:lnTo>
                    <a:lnTo>
                      <a:pt x="27" y="7"/>
                    </a:lnTo>
                    <a:lnTo>
                      <a:pt x="17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" name="Freeform 179"/>
              <p:cNvSpPr>
                <a:spLocks/>
              </p:cNvSpPr>
              <p:nvPr/>
            </p:nvSpPr>
            <p:spPr bwMode="auto">
              <a:xfrm>
                <a:off x="2419" y="3188"/>
                <a:ext cx="229" cy="62"/>
              </a:xfrm>
              <a:custGeom>
                <a:avLst/>
                <a:gdLst>
                  <a:gd name="T0" fmla="*/ 11 w 229"/>
                  <a:gd name="T1" fmla="*/ 51 h 62"/>
                  <a:gd name="T2" fmla="*/ 35 w 229"/>
                  <a:gd name="T3" fmla="*/ 44 h 62"/>
                  <a:gd name="T4" fmla="*/ 60 w 229"/>
                  <a:gd name="T5" fmla="*/ 38 h 62"/>
                  <a:gd name="T6" fmla="*/ 90 w 229"/>
                  <a:gd name="T7" fmla="*/ 36 h 62"/>
                  <a:gd name="T8" fmla="*/ 120 w 229"/>
                  <a:gd name="T9" fmla="*/ 36 h 62"/>
                  <a:gd name="T10" fmla="*/ 151 w 229"/>
                  <a:gd name="T11" fmla="*/ 40 h 62"/>
                  <a:gd name="T12" fmla="*/ 180 w 229"/>
                  <a:gd name="T13" fmla="*/ 45 h 62"/>
                  <a:gd name="T14" fmla="*/ 206 w 229"/>
                  <a:gd name="T15" fmla="*/ 54 h 62"/>
                  <a:gd name="T16" fmla="*/ 226 w 229"/>
                  <a:gd name="T17" fmla="*/ 62 h 62"/>
                  <a:gd name="T18" fmla="*/ 228 w 229"/>
                  <a:gd name="T19" fmla="*/ 54 h 62"/>
                  <a:gd name="T20" fmla="*/ 218 w 229"/>
                  <a:gd name="T21" fmla="*/ 36 h 62"/>
                  <a:gd name="T22" fmla="*/ 208 w 229"/>
                  <a:gd name="T23" fmla="*/ 22 h 62"/>
                  <a:gd name="T24" fmla="*/ 195 w 229"/>
                  <a:gd name="T25" fmla="*/ 15 h 62"/>
                  <a:gd name="T26" fmla="*/ 172 w 229"/>
                  <a:gd name="T27" fmla="*/ 7 h 62"/>
                  <a:gd name="T28" fmla="*/ 147 w 229"/>
                  <a:gd name="T29" fmla="*/ 2 h 62"/>
                  <a:gd name="T30" fmla="*/ 119 w 229"/>
                  <a:gd name="T31" fmla="*/ 0 h 62"/>
                  <a:gd name="T32" fmla="*/ 90 w 229"/>
                  <a:gd name="T33" fmla="*/ 0 h 62"/>
                  <a:gd name="T34" fmla="*/ 62 w 229"/>
                  <a:gd name="T35" fmla="*/ 2 h 62"/>
                  <a:gd name="T36" fmla="*/ 36 w 229"/>
                  <a:gd name="T37" fmla="*/ 7 h 62"/>
                  <a:gd name="T38" fmla="*/ 13 w 229"/>
                  <a:gd name="T39" fmla="*/ 14 h 62"/>
                  <a:gd name="T40" fmla="*/ 2 w 229"/>
                  <a:gd name="T41" fmla="*/ 19 h 62"/>
                  <a:gd name="T42" fmla="*/ 8 w 229"/>
                  <a:gd name="T43" fmla="*/ 22 h 62"/>
                  <a:gd name="T44" fmla="*/ 20 w 229"/>
                  <a:gd name="T45" fmla="*/ 24 h 62"/>
                  <a:gd name="T46" fmla="*/ 44 w 229"/>
                  <a:gd name="T47" fmla="*/ 20 h 62"/>
                  <a:gd name="T48" fmla="*/ 75 w 229"/>
                  <a:gd name="T49" fmla="*/ 10 h 62"/>
                  <a:gd name="T50" fmla="*/ 96 w 229"/>
                  <a:gd name="T51" fmla="*/ 7 h 62"/>
                  <a:gd name="T52" fmla="*/ 105 w 229"/>
                  <a:gd name="T53" fmla="*/ 11 h 62"/>
                  <a:gd name="T54" fmla="*/ 105 w 229"/>
                  <a:gd name="T55" fmla="*/ 16 h 62"/>
                  <a:gd name="T56" fmla="*/ 105 w 229"/>
                  <a:gd name="T57" fmla="*/ 18 h 62"/>
                  <a:gd name="T58" fmla="*/ 111 w 229"/>
                  <a:gd name="T59" fmla="*/ 11 h 62"/>
                  <a:gd name="T60" fmla="*/ 111 w 229"/>
                  <a:gd name="T61" fmla="*/ 5 h 62"/>
                  <a:gd name="T62" fmla="*/ 130 w 229"/>
                  <a:gd name="T63" fmla="*/ 7 h 62"/>
                  <a:gd name="T64" fmla="*/ 155 w 229"/>
                  <a:gd name="T65" fmla="*/ 13 h 62"/>
                  <a:gd name="T66" fmla="*/ 177 w 229"/>
                  <a:gd name="T67" fmla="*/ 22 h 62"/>
                  <a:gd name="T68" fmla="*/ 189 w 229"/>
                  <a:gd name="T69" fmla="*/ 36 h 62"/>
                  <a:gd name="T70" fmla="*/ 179 w 229"/>
                  <a:gd name="T71" fmla="*/ 38 h 62"/>
                  <a:gd name="T72" fmla="*/ 161 w 229"/>
                  <a:gd name="T73" fmla="*/ 35 h 62"/>
                  <a:gd name="T74" fmla="*/ 142 w 229"/>
                  <a:gd name="T75" fmla="*/ 32 h 62"/>
                  <a:gd name="T76" fmla="*/ 120 w 229"/>
                  <a:gd name="T77" fmla="*/ 29 h 62"/>
                  <a:gd name="T78" fmla="*/ 102 w 229"/>
                  <a:gd name="T79" fmla="*/ 29 h 62"/>
                  <a:gd name="T80" fmla="*/ 90 w 229"/>
                  <a:gd name="T81" fmla="*/ 32 h 62"/>
                  <a:gd name="T82" fmla="*/ 91 w 229"/>
                  <a:gd name="T83" fmla="*/ 26 h 62"/>
                  <a:gd name="T84" fmla="*/ 94 w 229"/>
                  <a:gd name="T85" fmla="*/ 23 h 62"/>
                  <a:gd name="T86" fmla="*/ 81 w 229"/>
                  <a:gd name="T87" fmla="*/ 26 h 62"/>
                  <a:gd name="T88" fmla="*/ 67 w 229"/>
                  <a:gd name="T89" fmla="*/ 36 h 62"/>
                  <a:gd name="T90" fmla="*/ 47 w 229"/>
                  <a:gd name="T91" fmla="*/ 37 h 62"/>
                  <a:gd name="T92" fmla="*/ 39 w 229"/>
                  <a:gd name="T93" fmla="*/ 37 h 62"/>
                  <a:gd name="T94" fmla="*/ 29 w 229"/>
                  <a:gd name="T95" fmla="*/ 38 h 62"/>
                  <a:gd name="T96" fmla="*/ 17 w 229"/>
                  <a:gd name="T97" fmla="*/ 42 h 62"/>
                  <a:gd name="T98" fmla="*/ 5 w 229"/>
                  <a:gd name="T99" fmla="*/ 49 h 6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29"/>
                  <a:gd name="T151" fmla="*/ 0 h 62"/>
                  <a:gd name="T152" fmla="*/ 229 w 229"/>
                  <a:gd name="T153" fmla="*/ 62 h 6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29" h="62">
                    <a:moveTo>
                      <a:pt x="0" y="55"/>
                    </a:moveTo>
                    <a:lnTo>
                      <a:pt x="11" y="51"/>
                    </a:lnTo>
                    <a:lnTo>
                      <a:pt x="23" y="48"/>
                    </a:lnTo>
                    <a:lnTo>
                      <a:pt x="35" y="44"/>
                    </a:lnTo>
                    <a:lnTo>
                      <a:pt x="47" y="41"/>
                    </a:lnTo>
                    <a:lnTo>
                      <a:pt x="60" y="38"/>
                    </a:lnTo>
                    <a:lnTo>
                      <a:pt x="75" y="37"/>
                    </a:lnTo>
                    <a:lnTo>
                      <a:pt x="90" y="36"/>
                    </a:lnTo>
                    <a:lnTo>
                      <a:pt x="104" y="36"/>
                    </a:lnTo>
                    <a:lnTo>
                      <a:pt x="120" y="36"/>
                    </a:lnTo>
                    <a:lnTo>
                      <a:pt x="136" y="37"/>
                    </a:lnTo>
                    <a:lnTo>
                      <a:pt x="151" y="40"/>
                    </a:lnTo>
                    <a:lnTo>
                      <a:pt x="166" y="42"/>
                    </a:lnTo>
                    <a:lnTo>
                      <a:pt x="180" y="45"/>
                    </a:lnTo>
                    <a:lnTo>
                      <a:pt x="193" y="50"/>
                    </a:lnTo>
                    <a:lnTo>
                      <a:pt x="206" y="54"/>
                    </a:lnTo>
                    <a:lnTo>
                      <a:pt x="217" y="59"/>
                    </a:lnTo>
                    <a:lnTo>
                      <a:pt x="226" y="62"/>
                    </a:lnTo>
                    <a:lnTo>
                      <a:pt x="229" y="60"/>
                    </a:lnTo>
                    <a:lnTo>
                      <a:pt x="228" y="54"/>
                    </a:lnTo>
                    <a:lnTo>
                      <a:pt x="224" y="45"/>
                    </a:lnTo>
                    <a:lnTo>
                      <a:pt x="218" y="36"/>
                    </a:lnTo>
                    <a:lnTo>
                      <a:pt x="212" y="28"/>
                    </a:lnTo>
                    <a:lnTo>
                      <a:pt x="208" y="22"/>
                    </a:lnTo>
                    <a:lnTo>
                      <a:pt x="206" y="19"/>
                    </a:lnTo>
                    <a:lnTo>
                      <a:pt x="195" y="15"/>
                    </a:lnTo>
                    <a:lnTo>
                      <a:pt x="184" y="11"/>
                    </a:lnTo>
                    <a:lnTo>
                      <a:pt x="172" y="7"/>
                    </a:lnTo>
                    <a:lnTo>
                      <a:pt x="160" y="5"/>
                    </a:lnTo>
                    <a:lnTo>
                      <a:pt x="147" y="2"/>
                    </a:lnTo>
                    <a:lnTo>
                      <a:pt x="133" y="1"/>
                    </a:lnTo>
                    <a:lnTo>
                      <a:pt x="119" y="0"/>
                    </a:lnTo>
                    <a:lnTo>
                      <a:pt x="104" y="0"/>
                    </a:lnTo>
                    <a:lnTo>
                      <a:pt x="90" y="0"/>
                    </a:lnTo>
                    <a:lnTo>
                      <a:pt x="76" y="1"/>
                    </a:lnTo>
                    <a:lnTo>
                      <a:pt x="62" y="2"/>
                    </a:lnTo>
                    <a:lnTo>
                      <a:pt x="50" y="5"/>
                    </a:lnTo>
                    <a:lnTo>
                      <a:pt x="36" y="7"/>
                    </a:lnTo>
                    <a:lnTo>
                      <a:pt x="24" y="10"/>
                    </a:lnTo>
                    <a:lnTo>
                      <a:pt x="13" y="14"/>
                    </a:lnTo>
                    <a:lnTo>
                      <a:pt x="2" y="18"/>
                    </a:lnTo>
                    <a:lnTo>
                      <a:pt x="2" y="19"/>
                    </a:lnTo>
                    <a:lnTo>
                      <a:pt x="5" y="20"/>
                    </a:lnTo>
                    <a:lnTo>
                      <a:pt x="8" y="22"/>
                    </a:lnTo>
                    <a:lnTo>
                      <a:pt x="13" y="24"/>
                    </a:lnTo>
                    <a:lnTo>
                      <a:pt x="20" y="24"/>
                    </a:lnTo>
                    <a:lnTo>
                      <a:pt x="31" y="24"/>
                    </a:lnTo>
                    <a:lnTo>
                      <a:pt x="44" y="20"/>
                    </a:lnTo>
                    <a:lnTo>
                      <a:pt x="59" y="15"/>
                    </a:lnTo>
                    <a:lnTo>
                      <a:pt x="75" y="10"/>
                    </a:lnTo>
                    <a:lnTo>
                      <a:pt x="87" y="7"/>
                    </a:lnTo>
                    <a:lnTo>
                      <a:pt x="96" y="7"/>
                    </a:lnTo>
                    <a:lnTo>
                      <a:pt x="102" y="9"/>
                    </a:lnTo>
                    <a:lnTo>
                      <a:pt x="105" y="11"/>
                    </a:lnTo>
                    <a:lnTo>
                      <a:pt x="107" y="14"/>
                    </a:lnTo>
                    <a:lnTo>
                      <a:pt x="105" y="16"/>
                    </a:lnTo>
                    <a:lnTo>
                      <a:pt x="103" y="19"/>
                    </a:lnTo>
                    <a:lnTo>
                      <a:pt x="105" y="18"/>
                    </a:lnTo>
                    <a:lnTo>
                      <a:pt x="109" y="15"/>
                    </a:lnTo>
                    <a:lnTo>
                      <a:pt x="111" y="11"/>
                    </a:lnTo>
                    <a:lnTo>
                      <a:pt x="109" y="5"/>
                    </a:lnTo>
                    <a:lnTo>
                      <a:pt x="111" y="5"/>
                    </a:lnTo>
                    <a:lnTo>
                      <a:pt x="119" y="6"/>
                    </a:lnTo>
                    <a:lnTo>
                      <a:pt x="130" y="7"/>
                    </a:lnTo>
                    <a:lnTo>
                      <a:pt x="142" y="10"/>
                    </a:lnTo>
                    <a:lnTo>
                      <a:pt x="155" y="13"/>
                    </a:lnTo>
                    <a:lnTo>
                      <a:pt x="167" y="16"/>
                    </a:lnTo>
                    <a:lnTo>
                      <a:pt x="177" y="22"/>
                    </a:lnTo>
                    <a:lnTo>
                      <a:pt x="184" y="27"/>
                    </a:lnTo>
                    <a:lnTo>
                      <a:pt x="189" y="36"/>
                    </a:lnTo>
                    <a:lnTo>
                      <a:pt x="187" y="38"/>
                    </a:lnTo>
                    <a:lnTo>
                      <a:pt x="179" y="38"/>
                    </a:lnTo>
                    <a:lnTo>
                      <a:pt x="168" y="36"/>
                    </a:lnTo>
                    <a:lnTo>
                      <a:pt x="161" y="35"/>
                    </a:lnTo>
                    <a:lnTo>
                      <a:pt x="153" y="33"/>
                    </a:lnTo>
                    <a:lnTo>
                      <a:pt x="142" y="32"/>
                    </a:lnTo>
                    <a:lnTo>
                      <a:pt x="131" y="31"/>
                    </a:lnTo>
                    <a:lnTo>
                      <a:pt x="120" y="29"/>
                    </a:lnTo>
                    <a:lnTo>
                      <a:pt x="109" y="29"/>
                    </a:lnTo>
                    <a:lnTo>
                      <a:pt x="102" y="29"/>
                    </a:lnTo>
                    <a:lnTo>
                      <a:pt x="96" y="31"/>
                    </a:lnTo>
                    <a:lnTo>
                      <a:pt x="90" y="32"/>
                    </a:lnTo>
                    <a:lnTo>
                      <a:pt x="88" y="29"/>
                    </a:lnTo>
                    <a:lnTo>
                      <a:pt x="91" y="26"/>
                    </a:lnTo>
                    <a:lnTo>
                      <a:pt x="97" y="23"/>
                    </a:lnTo>
                    <a:lnTo>
                      <a:pt x="94" y="23"/>
                    </a:lnTo>
                    <a:lnTo>
                      <a:pt x="88" y="23"/>
                    </a:lnTo>
                    <a:lnTo>
                      <a:pt x="81" y="26"/>
                    </a:lnTo>
                    <a:lnTo>
                      <a:pt x="74" y="31"/>
                    </a:lnTo>
                    <a:lnTo>
                      <a:pt x="67" y="36"/>
                    </a:lnTo>
                    <a:lnTo>
                      <a:pt x="57" y="37"/>
                    </a:lnTo>
                    <a:lnTo>
                      <a:pt x="47" y="37"/>
                    </a:lnTo>
                    <a:lnTo>
                      <a:pt x="41" y="37"/>
                    </a:lnTo>
                    <a:lnTo>
                      <a:pt x="39" y="37"/>
                    </a:lnTo>
                    <a:lnTo>
                      <a:pt x="34" y="38"/>
                    </a:lnTo>
                    <a:lnTo>
                      <a:pt x="29" y="38"/>
                    </a:lnTo>
                    <a:lnTo>
                      <a:pt x="23" y="40"/>
                    </a:lnTo>
                    <a:lnTo>
                      <a:pt x="17" y="42"/>
                    </a:lnTo>
                    <a:lnTo>
                      <a:pt x="11" y="45"/>
                    </a:lnTo>
                    <a:lnTo>
                      <a:pt x="5" y="49"/>
                    </a:ln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" name="Freeform 180"/>
              <p:cNvSpPr>
                <a:spLocks/>
              </p:cNvSpPr>
              <p:nvPr/>
            </p:nvSpPr>
            <p:spPr bwMode="auto">
              <a:xfrm>
                <a:off x="2467" y="3304"/>
                <a:ext cx="111" cy="47"/>
              </a:xfrm>
              <a:custGeom>
                <a:avLst/>
                <a:gdLst>
                  <a:gd name="T0" fmla="*/ 111 w 111"/>
                  <a:gd name="T1" fmla="*/ 38 h 47"/>
                  <a:gd name="T2" fmla="*/ 95 w 111"/>
                  <a:gd name="T3" fmla="*/ 43 h 47"/>
                  <a:gd name="T4" fmla="*/ 79 w 111"/>
                  <a:gd name="T5" fmla="*/ 45 h 47"/>
                  <a:gd name="T6" fmla="*/ 65 w 111"/>
                  <a:gd name="T7" fmla="*/ 47 h 47"/>
                  <a:gd name="T8" fmla="*/ 50 w 111"/>
                  <a:gd name="T9" fmla="*/ 47 h 47"/>
                  <a:gd name="T10" fmla="*/ 36 w 111"/>
                  <a:gd name="T11" fmla="*/ 47 h 47"/>
                  <a:gd name="T12" fmla="*/ 23 w 111"/>
                  <a:gd name="T13" fmla="*/ 44 h 47"/>
                  <a:gd name="T14" fmla="*/ 11 w 111"/>
                  <a:gd name="T15" fmla="*/ 42 h 47"/>
                  <a:gd name="T16" fmla="*/ 0 w 111"/>
                  <a:gd name="T17" fmla="*/ 38 h 47"/>
                  <a:gd name="T18" fmla="*/ 0 w 111"/>
                  <a:gd name="T19" fmla="*/ 0 h 47"/>
                  <a:gd name="T20" fmla="*/ 11 w 111"/>
                  <a:gd name="T21" fmla="*/ 4 h 47"/>
                  <a:gd name="T22" fmla="*/ 23 w 111"/>
                  <a:gd name="T23" fmla="*/ 8 h 47"/>
                  <a:gd name="T24" fmla="*/ 36 w 111"/>
                  <a:gd name="T25" fmla="*/ 9 h 47"/>
                  <a:gd name="T26" fmla="*/ 50 w 111"/>
                  <a:gd name="T27" fmla="*/ 10 h 47"/>
                  <a:gd name="T28" fmla="*/ 65 w 111"/>
                  <a:gd name="T29" fmla="*/ 9 h 47"/>
                  <a:gd name="T30" fmla="*/ 79 w 111"/>
                  <a:gd name="T31" fmla="*/ 8 h 47"/>
                  <a:gd name="T32" fmla="*/ 95 w 111"/>
                  <a:gd name="T33" fmla="*/ 5 h 47"/>
                  <a:gd name="T34" fmla="*/ 111 w 111"/>
                  <a:gd name="T35" fmla="*/ 0 h 47"/>
                  <a:gd name="T36" fmla="*/ 111 w 111"/>
                  <a:gd name="T37" fmla="*/ 38 h 4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11"/>
                  <a:gd name="T58" fmla="*/ 0 h 47"/>
                  <a:gd name="T59" fmla="*/ 111 w 111"/>
                  <a:gd name="T60" fmla="*/ 47 h 47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11" h="47">
                    <a:moveTo>
                      <a:pt x="111" y="38"/>
                    </a:moveTo>
                    <a:lnTo>
                      <a:pt x="95" y="43"/>
                    </a:lnTo>
                    <a:lnTo>
                      <a:pt x="79" y="45"/>
                    </a:lnTo>
                    <a:lnTo>
                      <a:pt x="65" y="47"/>
                    </a:lnTo>
                    <a:lnTo>
                      <a:pt x="50" y="47"/>
                    </a:lnTo>
                    <a:lnTo>
                      <a:pt x="36" y="47"/>
                    </a:lnTo>
                    <a:lnTo>
                      <a:pt x="23" y="44"/>
                    </a:lnTo>
                    <a:lnTo>
                      <a:pt x="11" y="42"/>
                    </a:lnTo>
                    <a:lnTo>
                      <a:pt x="0" y="38"/>
                    </a:lnTo>
                    <a:lnTo>
                      <a:pt x="0" y="0"/>
                    </a:lnTo>
                    <a:lnTo>
                      <a:pt x="11" y="4"/>
                    </a:lnTo>
                    <a:lnTo>
                      <a:pt x="23" y="8"/>
                    </a:lnTo>
                    <a:lnTo>
                      <a:pt x="36" y="9"/>
                    </a:lnTo>
                    <a:lnTo>
                      <a:pt x="50" y="10"/>
                    </a:lnTo>
                    <a:lnTo>
                      <a:pt x="65" y="9"/>
                    </a:lnTo>
                    <a:lnTo>
                      <a:pt x="79" y="8"/>
                    </a:lnTo>
                    <a:lnTo>
                      <a:pt x="95" y="5"/>
                    </a:lnTo>
                    <a:lnTo>
                      <a:pt x="111" y="0"/>
                    </a:lnTo>
                    <a:lnTo>
                      <a:pt x="111" y="3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" name="Text Box 181"/>
            <p:cNvSpPr txBox="1">
              <a:spLocks noChangeArrowheads="1"/>
            </p:cNvSpPr>
            <p:nvPr/>
          </p:nvSpPr>
          <p:spPr bwMode="auto">
            <a:xfrm>
              <a:off x="960" y="1008"/>
              <a:ext cx="177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endParaRPr lang="ru-RU" sz="280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ОРФОГРАММЫ</a:t>
            </a:r>
            <a:b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ПРИСТАВКАХ</a:t>
            </a:r>
            <a:endParaRPr lang="ru-RU" sz="7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РЕДАКТОР</a:t>
            </a:r>
            <a:endParaRPr lang="ru-RU" b="1" dirty="0">
              <a:solidFill>
                <a:srgbClr val="002060"/>
              </a:solidFill>
            </a:endParaRPr>
          </a:p>
        </p:txBody>
      </p:sp>
      <p:grpSp>
        <p:nvGrpSpPr>
          <p:cNvPr id="6" name="Group 410"/>
          <p:cNvGrpSpPr>
            <a:grpSpLocks noGrp="1"/>
          </p:cNvGrpSpPr>
          <p:nvPr>
            <p:ph idx="1"/>
          </p:nvPr>
        </p:nvGrpSpPr>
        <p:grpSpPr bwMode="auto">
          <a:xfrm>
            <a:off x="457200" y="1600200"/>
            <a:ext cx="8229600" cy="4525963"/>
            <a:chOff x="3699" y="192"/>
            <a:chExt cx="1646" cy="1850"/>
          </a:xfrm>
        </p:grpSpPr>
        <p:sp>
          <p:nvSpPr>
            <p:cNvPr id="7" name="Freeform 411"/>
            <p:cNvSpPr>
              <a:spLocks/>
            </p:cNvSpPr>
            <p:nvPr/>
          </p:nvSpPr>
          <p:spPr bwMode="auto">
            <a:xfrm>
              <a:off x="4632" y="1931"/>
              <a:ext cx="120" cy="76"/>
            </a:xfrm>
            <a:custGeom>
              <a:avLst/>
              <a:gdLst>
                <a:gd name="T0" fmla="*/ 89 w 239"/>
                <a:gd name="T1" fmla="*/ 0 h 152"/>
                <a:gd name="T2" fmla="*/ 98 w 239"/>
                <a:gd name="T3" fmla="*/ 21 h 152"/>
                <a:gd name="T4" fmla="*/ 117 w 239"/>
                <a:gd name="T5" fmla="*/ 42 h 152"/>
                <a:gd name="T6" fmla="*/ 141 w 239"/>
                <a:gd name="T7" fmla="*/ 62 h 152"/>
                <a:gd name="T8" fmla="*/ 168 w 239"/>
                <a:gd name="T9" fmla="*/ 81 h 152"/>
                <a:gd name="T10" fmla="*/ 194 w 239"/>
                <a:gd name="T11" fmla="*/ 98 h 152"/>
                <a:gd name="T12" fmla="*/ 216 w 239"/>
                <a:gd name="T13" fmla="*/ 113 h 152"/>
                <a:gd name="T14" fmla="*/ 234 w 239"/>
                <a:gd name="T15" fmla="*/ 126 h 152"/>
                <a:gd name="T16" fmla="*/ 239 w 239"/>
                <a:gd name="T17" fmla="*/ 137 h 152"/>
                <a:gd name="T18" fmla="*/ 232 w 239"/>
                <a:gd name="T19" fmla="*/ 146 h 152"/>
                <a:gd name="T20" fmla="*/ 213 w 239"/>
                <a:gd name="T21" fmla="*/ 152 h 152"/>
                <a:gd name="T22" fmla="*/ 185 w 239"/>
                <a:gd name="T23" fmla="*/ 152 h 152"/>
                <a:gd name="T24" fmla="*/ 150 w 239"/>
                <a:gd name="T25" fmla="*/ 146 h 152"/>
                <a:gd name="T26" fmla="*/ 112 w 239"/>
                <a:gd name="T27" fmla="*/ 135 h 152"/>
                <a:gd name="T28" fmla="*/ 73 w 239"/>
                <a:gd name="T29" fmla="*/ 115 h 152"/>
                <a:gd name="T30" fmla="*/ 35 w 239"/>
                <a:gd name="T31" fmla="*/ 85 h 152"/>
                <a:gd name="T32" fmla="*/ 2 w 239"/>
                <a:gd name="T33" fmla="*/ 43 h 152"/>
                <a:gd name="T34" fmla="*/ 2 w 239"/>
                <a:gd name="T35" fmla="*/ 42 h 152"/>
                <a:gd name="T36" fmla="*/ 0 w 239"/>
                <a:gd name="T37" fmla="*/ 36 h 152"/>
                <a:gd name="T38" fmla="*/ 0 w 239"/>
                <a:gd name="T39" fmla="*/ 30 h 152"/>
                <a:gd name="T40" fmla="*/ 4 w 239"/>
                <a:gd name="T41" fmla="*/ 21 h 152"/>
                <a:gd name="T42" fmla="*/ 12 w 239"/>
                <a:gd name="T43" fmla="*/ 14 h 152"/>
                <a:gd name="T44" fmla="*/ 28 w 239"/>
                <a:gd name="T45" fmla="*/ 8 h 152"/>
                <a:gd name="T46" fmla="*/ 53 w 239"/>
                <a:gd name="T47" fmla="*/ 2 h 152"/>
                <a:gd name="T48" fmla="*/ 89 w 239"/>
                <a:gd name="T49" fmla="*/ 0 h 15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39"/>
                <a:gd name="T76" fmla="*/ 0 h 152"/>
                <a:gd name="T77" fmla="*/ 239 w 239"/>
                <a:gd name="T78" fmla="*/ 152 h 15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39" h="152">
                  <a:moveTo>
                    <a:pt x="89" y="0"/>
                  </a:moveTo>
                  <a:lnTo>
                    <a:pt x="98" y="21"/>
                  </a:lnTo>
                  <a:lnTo>
                    <a:pt x="117" y="42"/>
                  </a:lnTo>
                  <a:lnTo>
                    <a:pt x="141" y="62"/>
                  </a:lnTo>
                  <a:lnTo>
                    <a:pt x="168" y="81"/>
                  </a:lnTo>
                  <a:lnTo>
                    <a:pt x="194" y="98"/>
                  </a:lnTo>
                  <a:lnTo>
                    <a:pt x="216" y="113"/>
                  </a:lnTo>
                  <a:lnTo>
                    <a:pt x="234" y="126"/>
                  </a:lnTo>
                  <a:lnTo>
                    <a:pt x="239" y="137"/>
                  </a:lnTo>
                  <a:lnTo>
                    <a:pt x="232" y="146"/>
                  </a:lnTo>
                  <a:lnTo>
                    <a:pt x="213" y="152"/>
                  </a:lnTo>
                  <a:lnTo>
                    <a:pt x="185" y="152"/>
                  </a:lnTo>
                  <a:lnTo>
                    <a:pt x="150" y="146"/>
                  </a:lnTo>
                  <a:lnTo>
                    <a:pt x="112" y="135"/>
                  </a:lnTo>
                  <a:lnTo>
                    <a:pt x="73" y="115"/>
                  </a:lnTo>
                  <a:lnTo>
                    <a:pt x="35" y="85"/>
                  </a:lnTo>
                  <a:lnTo>
                    <a:pt x="2" y="43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4" y="21"/>
                  </a:lnTo>
                  <a:lnTo>
                    <a:pt x="12" y="14"/>
                  </a:lnTo>
                  <a:lnTo>
                    <a:pt x="28" y="8"/>
                  </a:lnTo>
                  <a:lnTo>
                    <a:pt x="53" y="2"/>
                  </a:lnTo>
                  <a:lnTo>
                    <a:pt x="8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412"/>
            <p:cNvSpPr>
              <a:spLocks/>
            </p:cNvSpPr>
            <p:nvPr/>
          </p:nvSpPr>
          <p:spPr bwMode="auto">
            <a:xfrm>
              <a:off x="4423" y="657"/>
              <a:ext cx="287" cy="417"/>
            </a:xfrm>
            <a:custGeom>
              <a:avLst/>
              <a:gdLst>
                <a:gd name="T0" fmla="*/ 43 w 573"/>
                <a:gd name="T1" fmla="*/ 464 h 835"/>
                <a:gd name="T2" fmla="*/ 12 w 573"/>
                <a:gd name="T3" fmla="*/ 395 h 835"/>
                <a:gd name="T4" fmla="*/ 0 w 573"/>
                <a:gd name="T5" fmla="*/ 322 h 835"/>
                <a:gd name="T6" fmla="*/ 28 w 573"/>
                <a:gd name="T7" fmla="*/ 279 h 835"/>
                <a:gd name="T8" fmla="*/ 94 w 573"/>
                <a:gd name="T9" fmla="*/ 288 h 835"/>
                <a:gd name="T10" fmla="*/ 111 w 573"/>
                <a:gd name="T11" fmla="*/ 288 h 835"/>
                <a:gd name="T12" fmla="*/ 96 w 573"/>
                <a:gd name="T13" fmla="*/ 275 h 835"/>
                <a:gd name="T14" fmla="*/ 71 w 573"/>
                <a:gd name="T15" fmla="*/ 264 h 835"/>
                <a:gd name="T16" fmla="*/ 78 w 573"/>
                <a:gd name="T17" fmla="*/ 94 h 835"/>
                <a:gd name="T18" fmla="*/ 106 w 573"/>
                <a:gd name="T19" fmla="*/ 79 h 835"/>
                <a:gd name="T20" fmla="*/ 172 w 573"/>
                <a:gd name="T21" fmla="*/ 47 h 835"/>
                <a:gd name="T22" fmla="*/ 247 w 573"/>
                <a:gd name="T23" fmla="*/ 15 h 835"/>
                <a:gd name="T24" fmla="*/ 298 w 573"/>
                <a:gd name="T25" fmla="*/ 0 h 835"/>
                <a:gd name="T26" fmla="*/ 354 w 573"/>
                <a:gd name="T27" fmla="*/ 21 h 835"/>
                <a:gd name="T28" fmla="*/ 437 w 573"/>
                <a:gd name="T29" fmla="*/ 72 h 835"/>
                <a:gd name="T30" fmla="*/ 519 w 573"/>
                <a:gd name="T31" fmla="*/ 133 h 835"/>
                <a:gd name="T32" fmla="*/ 565 w 573"/>
                <a:gd name="T33" fmla="*/ 193 h 835"/>
                <a:gd name="T34" fmla="*/ 570 w 573"/>
                <a:gd name="T35" fmla="*/ 307 h 835"/>
                <a:gd name="T36" fmla="*/ 542 w 573"/>
                <a:gd name="T37" fmla="*/ 408 h 835"/>
                <a:gd name="T38" fmla="*/ 537 w 573"/>
                <a:gd name="T39" fmla="*/ 517 h 835"/>
                <a:gd name="T40" fmla="*/ 547 w 573"/>
                <a:gd name="T41" fmla="*/ 623 h 835"/>
                <a:gd name="T42" fmla="*/ 533 w 573"/>
                <a:gd name="T43" fmla="*/ 677 h 835"/>
                <a:gd name="T44" fmla="*/ 484 w 573"/>
                <a:gd name="T45" fmla="*/ 749 h 835"/>
                <a:gd name="T46" fmla="*/ 406 w 573"/>
                <a:gd name="T47" fmla="*/ 810 h 835"/>
                <a:gd name="T48" fmla="*/ 303 w 573"/>
                <a:gd name="T49" fmla="*/ 835 h 835"/>
                <a:gd name="T50" fmla="*/ 249 w 573"/>
                <a:gd name="T51" fmla="*/ 827 h 835"/>
                <a:gd name="T52" fmla="*/ 197 w 573"/>
                <a:gd name="T53" fmla="*/ 810 h 835"/>
                <a:gd name="T54" fmla="*/ 150 w 573"/>
                <a:gd name="T55" fmla="*/ 784 h 835"/>
                <a:gd name="T56" fmla="*/ 110 w 573"/>
                <a:gd name="T57" fmla="*/ 749 h 835"/>
                <a:gd name="T58" fmla="*/ 78 w 573"/>
                <a:gd name="T59" fmla="*/ 700 h 835"/>
                <a:gd name="T60" fmla="*/ 59 w 573"/>
                <a:gd name="T61" fmla="*/ 640 h 835"/>
                <a:gd name="T62" fmla="*/ 52 w 573"/>
                <a:gd name="T63" fmla="*/ 569 h 835"/>
                <a:gd name="T64" fmla="*/ 61 w 573"/>
                <a:gd name="T65" fmla="*/ 485 h 83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73"/>
                <a:gd name="T100" fmla="*/ 0 h 835"/>
                <a:gd name="T101" fmla="*/ 573 w 573"/>
                <a:gd name="T102" fmla="*/ 835 h 83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73" h="835">
                  <a:moveTo>
                    <a:pt x="61" y="485"/>
                  </a:moveTo>
                  <a:lnTo>
                    <a:pt x="43" y="464"/>
                  </a:lnTo>
                  <a:lnTo>
                    <a:pt x="26" y="432"/>
                  </a:lnTo>
                  <a:lnTo>
                    <a:pt x="12" y="395"/>
                  </a:lnTo>
                  <a:lnTo>
                    <a:pt x="3" y="358"/>
                  </a:lnTo>
                  <a:lnTo>
                    <a:pt x="0" y="322"/>
                  </a:lnTo>
                  <a:lnTo>
                    <a:pt x="9" y="294"/>
                  </a:lnTo>
                  <a:lnTo>
                    <a:pt x="28" y="279"/>
                  </a:lnTo>
                  <a:lnTo>
                    <a:pt x="61" y="281"/>
                  </a:lnTo>
                  <a:lnTo>
                    <a:pt x="94" y="288"/>
                  </a:lnTo>
                  <a:lnTo>
                    <a:pt x="110" y="290"/>
                  </a:lnTo>
                  <a:lnTo>
                    <a:pt x="111" y="288"/>
                  </a:lnTo>
                  <a:lnTo>
                    <a:pt x="106" y="283"/>
                  </a:lnTo>
                  <a:lnTo>
                    <a:pt x="96" y="275"/>
                  </a:lnTo>
                  <a:lnTo>
                    <a:pt x="82" y="270"/>
                  </a:lnTo>
                  <a:lnTo>
                    <a:pt x="71" y="264"/>
                  </a:lnTo>
                  <a:lnTo>
                    <a:pt x="68" y="262"/>
                  </a:lnTo>
                  <a:lnTo>
                    <a:pt x="78" y="94"/>
                  </a:lnTo>
                  <a:lnTo>
                    <a:pt x="85" y="90"/>
                  </a:lnTo>
                  <a:lnTo>
                    <a:pt x="106" y="79"/>
                  </a:lnTo>
                  <a:lnTo>
                    <a:pt x="138" y="64"/>
                  </a:lnTo>
                  <a:lnTo>
                    <a:pt x="172" y="47"/>
                  </a:lnTo>
                  <a:lnTo>
                    <a:pt x="211" y="30"/>
                  </a:lnTo>
                  <a:lnTo>
                    <a:pt x="247" y="15"/>
                  </a:lnTo>
                  <a:lnTo>
                    <a:pt x="277" y="4"/>
                  </a:lnTo>
                  <a:lnTo>
                    <a:pt x="298" y="0"/>
                  </a:lnTo>
                  <a:lnTo>
                    <a:pt x="321" y="6"/>
                  </a:lnTo>
                  <a:lnTo>
                    <a:pt x="354" y="21"/>
                  </a:lnTo>
                  <a:lnTo>
                    <a:pt x="394" y="43"/>
                  </a:lnTo>
                  <a:lnTo>
                    <a:pt x="437" y="72"/>
                  </a:lnTo>
                  <a:lnTo>
                    <a:pt x="481" y="101"/>
                  </a:lnTo>
                  <a:lnTo>
                    <a:pt x="519" y="133"/>
                  </a:lnTo>
                  <a:lnTo>
                    <a:pt x="549" y="165"/>
                  </a:lnTo>
                  <a:lnTo>
                    <a:pt x="565" y="193"/>
                  </a:lnTo>
                  <a:lnTo>
                    <a:pt x="573" y="249"/>
                  </a:lnTo>
                  <a:lnTo>
                    <a:pt x="570" y="307"/>
                  </a:lnTo>
                  <a:lnTo>
                    <a:pt x="558" y="361"/>
                  </a:lnTo>
                  <a:lnTo>
                    <a:pt x="542" y="408"/>
                  </a:lnTo>
                  <a:lnTo>
                    <a:pt x="535" y="457"/>
                  </a:lnTo>
                  <a:lnTo>
                    <a:pt x="537" y="517"/>
                  </a:lnTo>
                  <a:lnTo>
                    <a:pt x="542" y="576"/>
                  </a:lnTo>
                  <a:lnTo>
                    <a:pt x="547" y="623"/>
                  </a:lnTo>
                  <a:lnTo>
                    <a:pt x="544" y="646"/>
                  </a:lnTo>
                  <a:lnTo>
                    <a:pt x="533" y="677"/>
                  </a:lnTo>
                  <a:lnTo>
                    <a:pt x="512" y="713"/>
                  </a:lnTo>
                  <a:lnTo>
                    <a:pt x="484" y="749"/>
                  </a:lnTo>
                  <a:lnTo>
                    <a:pt x="448" y="782"/>
                  </a:lnTo>
                  <a:lnTo>
                    <a:pt x="406" y="810"/>
                  </a:lnTo>
                  <a:lnTo>
                    <a:pt x="357" y="829"/>
                  </a:lnTo>
                  <a:lnTo>
                    <a:pt x="303" y="835"/>
                  </a:lnTo>
                  <a:lnTo>
                    <a:pt x="275" y="833"/>
                  </a:lnTo>
                  <a:lnTo>
                    <a:pt x="249" y="827"/>
                  </a:lnTo>
                  <a:lnTo>
                    <a:pt x="221" y="820"/>
                  </a:lnTo>
                  <a:lnTo>
                    <a:pt x="197" y="810"/>
                  </a:lnTo>
                  <a:lnTo>
                    <a:pt x="172" y="799"/>
                  </a:lnTo>
                  <a:lnTo>
                    <a:pt x="150" y="784"/>
                  </a:lnTo>
                  <a:lnTo>
                    <a:pt x="129" y="767"/>
                  </a:lnTo>
                  <a:lnTo>
                    <a:pt x="110" y="749"/>
                  </a:lnTo>
                  <a:lnTo>
                    <a:pt x="92" y="726"/>
                  </a:lnTo>
                  <a:lnTo>
                    <a:pt x="78" y="700"/>
                  </a:lnTo>
                  <a:lnTo>
                    <a:pt x="68" y="672"/>
                  </a:lnTo>
                  <a:lnTo>
                    <a:pt x="59" y="640"/>
                  </a:lnTo>
                  <a:lnTo>
                    <a:pt x="54" y="606"/>
                  </a:lnTo>
                  <a:lnTo>
                    <a:pt x="52" y="569"/>
                  </a:lnTo>
                  <a:lnTo>
                    <a:pt x="54" y="528"/>
                  </a:lnTo>
                  <a:lnTo>
                    <a:pt x="61" y="485"/>
                  </a:lnTo>
                  <a:close/>
                </a:path>
              </a:pathLst>
            </a:custGeom>
            <a:solidFill>
              <a:srgbClr val="FF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413"/>
            <p:cNvSpPr>
              <a:spLocks/>
            </p:cNvSpPr>
            <p:nvPr/>
          </p:nvSpPr>
          <p:spPr bwMode="auto">
            <a:xfrm>
              <a:off x="4778" y="470"/>
              <a:ext cx="537" cy="808"/>
            </a:xfrm>
            <a:custGeom>
              <a:avLst/>
              <a:gdLst>
                <a:gd name="T0" fmla="*/ 0 w 1074"/>
                <a:gd name="T1" fmla="*/ 487 h 1616"/>
                <a:gd name="T2" fmla="*/ 58 w 1074"/>
                <a:gd name="T3" fmla="*/ 548 h 1616"/>
                <a:gd name="T4" fmla="*/ 135 w 1074"/>
                <a:gd name="T5" fmla="*/ 530 h 1616"/>
                <a:gd name="T6" fmla="*/ 122 w 1074"/>
                <a:gd name="T7" fmla="*/ 629 h 1616"/>
                <a:gd name="T8" fmla="*/ 187 w 1074"/>
                <a:gd name="T9" fmla="*/ 618 h 1616"/>
                <a:gd name="T10" fmla="*/ 192 w 1074"/>
                <a:gd name="T11" fmla="*/ 692 h 1616"/>
                <a:gd name="T12" fmla="*/ 147 w 1074"/>
                <a:gd name="T13" fmla="*/ 790 h 1616"/>
                <a:gd name="T14" fmla="*/ 122 w 1074"/>
                <a:gd name="T15" fmla="*/ 866 h 1616"/>
                <a:gd name="T16" fmla="*/ 187 w 1074"/>
                <a:gd name="T17" fmla="*/ 872 h 1616"/>
                <a:gd name="T18" fmla="*/ 187 w 1074"/>
                <a:gd name="T19" fmla="*/ 876 h 1616"/>
                <a:gd name="T20" fmla="*/ 190 w 1074"/>
                <a:gd name="T21" fmla="*/ 889 h 1616"/>
                <a:gd name="T22" fmla="*/ 192 w 1074"/>
                <a:gd name="T23" fmla="*/ 907 h 1616"/>
                <a:gd name="T24" fmla="*/ 192 w 1074"/>
                <a:gd name="T25" fmla="*/ 932 h 1616"/>
                <a:gd name="T26" fmla="*/ 197 w 1074"/>
                <a:gd name="T27" fmla="*/ 964 h 1616"/>
                <a:gd name="T28" fmla="*/ 210 w 1074"/>
                <a:gd name="T29" fmla="*/ 999 h 1616"/>
                <a:gd name="T30" fmla="*/ 222 w 1074"/>
                <a:gd name="T31" fmla="*/ 1027 h 1616"/>
                <a:gd name="T32" fmla="*/ 227 w 1074"/>
                <a:gd name="T33" fmla="*/ 1040 h 1616"/>
                <a:gd name="T34" fmla="*/ 215 w 1074"/>
                <a:gd name="T35" fmla="*/ 1139 h 1616"/>
                <a:gd name="T36" fmla="*/ 204 w 1074"/>
                <a:gd name="T37" fmla="*/ 1276 h 1616"/>
                <a:gd name="T38" fmla="*/ 175 w 1074"/>
                <a:gd name="T39" fmla="*/ 1616 h 1616"/>
                <a:gd name="T40" fmla="*/ 1020 w 1074"/>
                <a:gd name="T41" fmla="*/ 1609 h 1616"/>
                <a:gd name="T42" fmla="*/ 1010 w 1074"/>
                <a:gd name="T43" fmla="*/ 1448 h 1616"/>
                <a:gd name="T44" fmla="*/ 1039 w 1074"/>
                <a:gd name="T45" fmla="*/ 1257 h 1616"/>
                <a:gd name="T46" fmla="*/ 1027 w 1074"/>
                <a:gd name="T47" fmla="*/ 1152 h 1616"/>
                <a:gd name="T48" fmla="*/ 1074 w 1074"/>
                <a:gd name="T49" fmla="*/ 1008 h 1616"/>
                <a:gd name="T50" fmla="*/ 1057 w 1074"/>
                <a:gd name="T51" fmla="*/ 934 h 1616"/>
                <a:gd name="T52" fmla="*/ 1067 w 1074"/>
                <a:gd name="T53" fmla="*/ 791 h 1616"/>
                <a:gd name="T54" fmla="*/ 970 w 1074"/>
                <a:gd name="T55" fmla="*/ 791 h 1616"/>
                <a:gd name="T56" fmla="*/ 916 w 1074"/>
                <a:gd name="T57" fmla="*/ 741 h 1616"/>
                <a:gd name="T58" fmla="*/ 968 w 1074"/>
                <a:gd name="T59" fmla="*/ 629 h 1616"/>
                <a:gd name="T60" fmla="*/ 987 w 1074"/>
                <a:gd name="T61" fmla="*/ 412 h 1616"/>
                <a:gd name="T62" fmla="*/ 912 w 1074"/>
                <a:gd name="T63" fmla="*/ 404 h 1616"/>
                <a:gd name="T64" fmla="*/ 917 w 1074"/>
                <a:gd name="T65" fmla="*/ 219 h 1616"/>
                <a:gd name="T66" fmla="*/ 726 w 1074"/>
                <a:gd name="T67" fmla="*/ 300 h 1616"/>
                <a:gd name="T68" fmla="*/ 731 w 1074"/>
                <a:gd name="T69" fmla="*/ 208 h 1616"/>
                <a:gd name="T70" fmla="*/ 656 w 1074"/>
                <a:gd name="T71" fmla="*/ 206 h 1616"/>
                <a:gd name="T72" fmla="*/ 656 w 1074"/>
                <a:gd name="T73" fmla="*/ 0 h 1616"/>
                <a:gd name="T74" fmla="*/ 551 w 1074"/>
                <a:gd name="T75" fmla="*/ 25 h 1616"/>
                <a:gd name="T76" fmla="*/ 0 w 1074"/>
                <a:gd name="T77" fmla="*/ 487 h 161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074"/>
                <a:gd name="T118" fmla="*/ 0 h 1616"/>
                <a:gd name="T119" fmla="*/ 1074 w 1074"/>
                <a:gd name="T120" fmla="*/ 1616 h 161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074" h="1616">
                  <a:moveTo>
                    <a:pt x="0" y="487"/>
                  </a:moveTo>
                  <a:lnTo>
                    <a:pt x="58" y="548"/>
                  </a:lnTo>
                  <a:lnTo>
                    <a:pt x="135" y="530"/>
                  </a:lnTo>
                  <a:lnTo>
                    <a:pt x="122" y="629"/>
                  </a:lnTo>
                  <a:lnTo>
                    <a:pt x="187" y="618"/>
                  </a:lnTo>
                  <a:lnTo>
                    <a:pt x="192" y="692"/>
                  </a:lnTo>
                  <a:lnTo>
                    <a:pt x="147" y="790"/>
                  </a:lnTo>
                  <a:lnTo>
                    <a:pt x="122" y="866"/>
                  </a:lnTo>
                  <a:lnTo>
                    <a:pt x="187" y="872"/>
                  </a:lnTo>
                  <a:lnTo>
                    <a:pt x="187" y="876"/>
                  </a:lnTo>
                  <a:lnTo>
                    <a:pt x="190" y="889"/>
                  </a:lnTo>
                  <a:lnTo>
                    <a:pt x="192" y="907"/>
                  </a:lnTo>
                  <a:lnTo>
                    <a:pt x="192" y="932"/>
                  </a:lnTo>
                  <a:lnTo>
                    <a:pt x="197" y="964"/>
                  </a:lnTo>
                  <a:lnTo>
                    <a:pt x="210" y="999"/>
                  </a:lnTo>
                  <a:lnTo>
                    <a:pt x="222" y="1027"/>
                  </a:lnTo>
                  <a:lnTo>
                    <a:pt x="227" y="1040"/>
                  </a:lnTo>
                  <a:lnTo>
                    <a:pt x="215" y="1139"/>
                  </a:lnTo>
                  <a:lnTo>
                    <a:pt x="204" y="1276"/>
                  </a:lnTo>
                  <a:lnTo>
                    <a:pt x="175" y="1616"/>
                  </a:lnTo>
                  <a:lnTo>
                    <a:pt x="1020" y="1609"/>
                  </a:lnTo>
                  <a:lnTo>
                    <a:pt x="1010" y="1448"/>
                  </a:lnTo>
                  <a:lnTo>
                    <a:pt x="1039" y="1257"/>
                  </a:lnTo>
                  <a:lnTo>
                    <a:pt x="1027" y="1152"/>
                  </a:lnTo>
                  <a:lnTo>
                    <a:pt x="1074" y="1008"/>
                  </a:lnTo>
                  <a:lnTo>
                    <a:pt x="1057" y="934"/>
                  </a:lnTo>
                  <a:lnTo>
                    <a:pt x="1067" y="791"/>
                  </a:lnTo>
                  <a:lnTo>
                    <a:pt x="970" y="791"/>
                  </a:lnTo>
                  <a:lnTo>
                    <a:pt x="916" y="741"/>
                  </a:lnTo>
                  <a:lnTo>
                    <a:pt x="968" y="629"/>
                  </a:lnTo>
                  <a:lnTo>
                    <a:pt x="987" y="412"/>
                  </a:lnTo>
                  <a:lnTo>
                    <a:pt x="912" y="404"/>
                  </a:lnTo>
                  <a:lnTo>
                    <a:pt x="917" y="219"/>
                  </a:lnTo>
                  <a:lnTo>
                    <a:pt x="726" y="300"/>
                  </a:lnTo>
                  <a:lnTo>
                    <a:pt x="731" y="208"/>
                  </a:lnTo>
                  <a:lnTo>
                    <a:pt x="656" y="206"/>
                  </a:lnTo>
                  <a:lnTo>
                    <a:pt x="656" y="0"/>
                  </a:lnTo>
                  <a:lnTo>
                    <a:pt x="551" y="25"/>
                  </a:lnTo>
                  <a:lnTo>
                    <a:pt x="0" y="487"/>
                  </a:lnTo>
                  <a:close/>
                </a:path>
              </a:pathLst>
            </a:custGeom>
            <a:gradFill rotWithShape="0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414"/>
            <p:cNvSpPr>
              <a:spLocks/>
            </p:cNvSpPr>
            <p:nvPr/>
          </p:nvSpPr>
          <p:spPr bwMode="auto">
            <a:xfrm>
              <a:off x="3714" y="205"/>
              <a:ext cx="592" cy="1042"/>
            </a:xfrm>
            <a:custGeom>
              <a:avLst/>
              <a:gdLst>
                <a:gd name="T0" fmla="*/ 165 w 1183"/>
                <a:gd name="T1" fmla="*/ 2052 h 2084"/>
                <a:gd name="T2" fmla="*/ 139 w 1183"/>
                <a:gd name="T3" fmla="*/ 342 h 2084"/>
                <a:gd name="T4" fmla="*/ 0 w 1183"/>
                <a:gd name="T5" fmla="*/ 337 h 2084"/>
                <a:gd name="T6" fmla="*/ 179 w 1183"/>
                <a:gd name="T7" fmla="*/ 212 h 2084"/>
                <a:gd name="T8" fmla="*/ 188 w 1183"/>
                <a:gd name="T9" fmla="*/ 210 h 2084"/>
                <a:gd name="T10" fmla="*/ 212 w 1183"/>
                <a:gd name="T11" fmla="*/ 206 h 2084"/>
                <a:gd name="T12" fmla="*/ 252 w 1183"/>
                <a:gd name="T13" fmla="*/ 200 h 2084"/>
                <a:gd name="T14" fmla="*/ 305 w 1183"/>
                <a:gd name="T15" fmla="*/ 193 h 2084"/>
                <a:gd name="T16" fmla="*/ 366 w 1183"/>
                <a:gd name="T17" fmla="*/ 183 h 2084"/>
                <a:gd name="T18" fmla="*/ 435 w 1183"/>
                <a:gd name="T19" fmla="*/ 172 h 2084"/>
                <a:gd name="T20" fmla="*/ 512 w 1183"/>
                <a:gd name="T21" fmla="*/ 159 h 2084"/>
                <a:gd name="T22" fmla="*/ 592 w 1183"/>
                <a:gd name="T23" fmla="*/ 146 h 2084"/>
                <a:gd name="T24" fmla="*/ 676 w 1183"/>
                <a:gd name="T25" fmla="*/ 131 h 2084"/>
                <a:gd name="T26" fmla="*/ 758 w 1183"/>
                <a:gd name="T27" fmla="*/ 114 h 2084"/>
                <a:gd name="T28" fmla="*/ 838 w 1183"/>
                <a:gd name="T29" fmla="*/ 96 h 2084"/>
                <a:gd name="T30" fmla="*/ 915 w 1183"/>
                <a:gd name="T31" fmla="*/ 79 h 2084"/>
                <a:gd name="T32" fmla="*/ 986 w 1183"/>
                <a:gd name="T33" fmla="*/ 60 h 2084"/>
                <a:gd name="T34" fmla="*/ 1049 w 1183"/>
                <a:gd name="T35" fmla="*/ 39 h 2084"/>
                <a:gd name="T36" fmla="*/ 1101 w 1183"/>
                <a:gd name="T37" fmla="*/ 21 h 2084"/>
                <a:gd name="T38" fmla="*/ 1141 w 1183"/>
                <a:gd name="T39" fmla="*/ 0 h 2084"/>
                <a:gd name="T40" fmla="*/ 1140 w 1183"/>
                <a:gd name="T41" fmla="*/ 2 h 2084"/>
                <a:gd name="T42" fmla="*/ 1138 w 1183"/>
                <a:gd name="T43" fmla="*/ 8 h 2084"/>
                <a:gd name="T44" fmla="*/ 1133 w 1183"/>
                <a:gd name="T45" fmla="*/ 15 h 2084"/>
                <a:gd name="T46" fmla="*/ 1124 w 1183"/>
                <a:gd name="T47" fmla="*/ 26 h 2084"/>
                <a:gd name="T48" fmla="*/ 1115 w 1183"/>
                <a:gd name="T49" fmla="*/ 39 h 2084"/>
                <a:gd name="T50" fmla="*/ 1103 w 1183"/>
                <a:gd name="T51" fmla="*/ 56 h 2084"/>
                <a:gd name="T52" fmla="*/ 1087 w 1183"/>
                <a:gd name="T53" fmla="*/ 73 h 2084"/>
                <a:gd name="T54" fmla="*/ 1070 w 1183"/>
                <a:gd name="T55" fmla="*/ 92 h 2084"/>
                <a:gd name="T56" fmla="*/ 1051 w 1183"/>
                <a:gd name="T57" fmla="*/ 112 h 2084"/>
                <a:gd name="T58" fmla="*/ 1028 w 1183"/>
                <a:gd name="T59" fmla="*/ 135 h 2084"/>
                <a:gd name="T60" fmla="*/ 1004 w 1183"/>
                <a:gd name="T61" fmla="*/ 155 h 2084"/>
                <a:gd name="T62" fmla="*/ 976 w 1183"/>
                <a:gd name="T63" fmla="*/ 178 h 2084"/>
                <a:gd name="T64" fmla="*/ 946 w 1183"/>
                <a:gd name="T65" fmla="*/ 200 h 2084"/>
                <a:gd name="T66" fmla="*/ 911 w 1183"/>
                <a:gd name="T67" fmla="*/ 223 h 2084"/>
                <a:gd name="T68" fmla="*/ 876 w 1183"/>
                <a:gd name="T69" fmla="*/ 245 h 2084"/>
                <a:gd name="T70" fmla="*/ 836 w 1183"/>
                <a:gd name="T71" fmla="*/ 266 h 2084"/>
                <a:gd name="T72" fmla="*/ 775 w 1183"/>
                <a:gd name="T73" fmla="*/ 298 h 2084"/>
                <a:gd name="T74" fmla="*/ 747 w 1183"/>
                <a:gd name="T75" fmla="*/ 312 h 2084"/>
                <a:gd name="T76" fmla="*/ 746 w 1183"/>
                <a:gd name="T77" fmla="*/ 314 h 2084"/>
                <a:gd name="T78" fmla="*/ 763 w 1183"/>
                <a:gd name="T79" fmla="*/ 307 h 2084"/>
                <a:gd name="T80" fmla="*/ 789 w 1183"/>
                <a:gd name="T81" fmla="*/ 296 h 2084"/>
                <a:gd name="T82" fmla="*/ 819 w 1183"/>
                <a:gd name="T83" fmla="*/ 283 h 2084"/>
                <a:gd name="T84" fmla="*/ 843 w 1183"/>
                <a:gd name="T85" fmla="*/ 271 h 2084"/>
                <a:gd name="T86" fmla="*/ 852 w 1183"/>
                <a:gd name="T87" fmla="*/ 268 h 2084"/>
                <a:gd name="T88" fmla="*/ 1101 w 1183"/>
                <a:gd name="T89" fmla="*/ 268 h 2084"/>
                <a:gd name="T90" fmla="*/ 1101 w 1183"/>
                <a:gd name="T91" fmla="*/ 1990 h 2084"/>
                <a:gd name="T92" fmla="*/ 1176 w 1183"/>
                <a:gd name="T93" fmla="*/ 2027 h 2084"/>
                <a:gd name="T94" fmla="*/ 1183 w 1183"/>
                <a:gd name="T95" fmla="*/ 2084 h 2084"/>
                <a:gd name="T96" fmla="*/ 165 w 1183"/>
                <a:gd name="T97" fmla="*/ 2052 h 208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183"/>
                <a:gd name="T148" fmla="*/ 0 h 2084"/>
                <a:gd name="T149" fmla="*/ 1183 w 1183"/>
                <a:gd name="T150" fmla="*/ 2084 h 208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183" h="2084">
                  <a:moveTo>
                    <a:pt x="165" y="2052"/>
                  </a:moveTo>
                  <a:lnTo>
                    <a:pt x="139" y="342"/>
                  </a:lnTo>
                  <a:lnTo>
                    <a:pt x="0" y="337"/>
                  </a:lnTo>
                  <a:lnTo>
                    <a:pt x="179" y="212"/>
                  </a:lnTo>
                  <a:lnTo>
                    <a:pt x="188" y="210"/>
                  </a:lnTo>
                  <a:lnTo>
                    <a:pt x="212" y="206"/>
                  </a:lnTo>
                  <a:lnTo>
                    <a:pt x="252" y="200"/>
                  </a:lnTo>
                  <a:lnTo>
                    <a:pt x="305" y="193"/>
                  </a:lnTo>
                  <a:lnTo>
                    <a:pt x="366" y="183"/>
                  </a:lnTo>
                  <a:lnTo>
                    <a:pt x="435" y="172"/>
                  </a:lnTo>
                  <a:lnTo>
                    <a:pt x="512" y="159"/>
                  </a:lnTo>
                  <a:lnTo>
                    <a:pt x="592" y="146"/>
                  </a:lnTo>
                  <a:lnTo>
                    <a:pt x="676" y="131"/>
                  </a:lnTo>
                  <a:lnTo>
                    <a:pt x="758" y="114"/>
                  </a:lnTo>
                  <a:lnTo>
                    <a:pt x="838" y="96"/>
                  </a:lnTo>
                  <a:lnTo>
                    <a:pt x="915" y="79"/>
                  </a:lnTo>
                  <a:lnTo>
                    <a:pt x="986" y="60"/>
                  </a:lnTo>
                  <a:lnTo>
                    <a:pt x="1049" y="39"/>
                  </a:lnTo>
                  <a:lnTo>
                    <a:pt x="1101" y="21"/>
                  </a:lnTo>
                  <a:lnTo>
                    <a:pt x="1141" y="0"/>
                  </a:lnTo>
                  <a:lnTo>
                    <a:pt x="1140" y="2"/>
                  </a:lnTo>
                  <a:lnTo>
                    <a:pt x="1138" y="8"/>
                  </a:lnTo>
                  <a:lnTo>
                    <a:pt x="1133" y="15"/>
                  </a:lnTo>
                  <a:lnTo>
                    <a:pt x="1124" y="26"/>
                  </a:lnTo>
                  <a:lnTo>
                    <a:pt x="1115" y="39"/>
                  </a:lnTo>
                  <a:lnTo>
                    <a:pt x="1103" y="56"/>
                  </a:lnTo>
                  <a:lnTo>
                    <a:pt x="1087" y="73"/>
                  </a:lnTo>
                  <a:lnTo>
                    <a:pt x="1070" y="92"/>
                  </a:lnTo>
                  <a:lnTo>
                    <a:pt x="1051" y="112"/>
                  </a:lnTo>
                  <a:lnTo>
                    <a:pt x="1028" y="135"/>
                  </a:lnTo>
                  <a:lnTo>
                    <a:pt x="1004" y="155"/>
                  </a:lnTo>
                  <a:lnTo>
                    <a:pt x="976" y="178"/>
                  </a:lnTo>
                  <a:lnTo>
                    <a:pt x="946" y="200"/>
                  </a:lnTo>
                  <a:lnTo>
                    <a:pt x="911" y="223"/>
                  </a:lnTo>
                  <a:lnTo>
                    <a:pt x="876" y="245"/>
                  </a:lnTo>
                  <a:lnTo>
                    <a:pt x="836" y="266"/>
                  </a:lnTo>
                  <a:lnTo>
                    <a:pt x="775" y="298"/>
                  </a:lnTo>
                  <a:lnTo>
                    <a:pt x="747" y="312"/>
                  </a:lnTo>
                  <a:lnTo>
                    <a:pt x="746" y="314"/>
                  </a:lnTo>
                  <a:lnTo>
                    <a:pt x="763" y="307"/>
                  </a:lnTo>
                  <a:lnTo>
                    <a:pt x="789" y="296"/>
                  </a:lnTo>
                  <a:lnTo>
                    <a:pt x="819" y="283"/>
                  </a:lnTo>
                  <a:lnTo>
                    <a:pt x="843" y="271"/>
                  </a:lnTo>
                  <a:lnTo>
                    <a:pt x="852" y="268"/>
                  </a:lnTo>
                  <a:lnTo>
                    <a:pt x="1101" y="268"/>
                  </a:lnTo>
                  <a:lnTo>
                    <a:pt x="1101" y="1990"/>
                  </a:lnTo>
                  <a:lnTo>
                    <a:pt x="1176" y="2027"/>
                  </a:lnTo>
                  <a:lnTo>
                    <a:pt x="1183" y="2084"/>
                  </a:lnTo>
                  <a:lnTo>
                    <a:pt x="165" y="2052"/>
                  </a:lnTo>
                  <a:close/>
                </a:path>
              </a:pathLst>
            </a:custGeom>
            <a:gradFill rotWithShape="0">
              <a:gsLst>
                <a:gs pos="0">
                  <a:srgbClr val="A603AB"/>
                </a:gs>
                <a:gs pos="12000">
                  <a:srgbClr val="E81766"/>
                </a:gs>
                <a:gs pos="27000">
                  <a:srgbClr val="EE3F17"/>
                </a:gs>
                <a:gs pos="48000">
                  <a:srgbClr val="FFFF00"/>
                </a:gs>
                <a:gs pos="64999">
                  <a:srgbClr val="1A8D48"/>
                </a:gs>
                <a:gs pos="78999">
                  <a:srgbClr val="0819FB"/>
                </a:gs>
                <a:gs pos="100000">
                  <a:srgbClr val="A603AB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415"/>
            <p:cNvSpPr>
              <a:spLocks/>
            </p:cNvSpPr>
            <p:nvPr/>
          </p:nvSpPr>
          <p:spPr bwMode="auto">
            <a:xfrm>
              <a:off x="3744" y="672"/>
              <a:ext cx="1595" cy="1370"/>
            </a:xfrm>
            <a:custGeom>
              <a:avLst/>
              <a:gdLst>
                <a:gd name="T0" fmla="*/ 1231 w 3191"/>
                <a:gd name="T1" fmla="*/ 2570 h 2740"/>
                <a:gd name="T2" fmla="*/ 1086 w 3191"/>
                <a:gd name="T3" fmla="*/ 2669 h 2740"/>
                <a:gd name="T4" fmla="*/ 1327 w 3191"/>
                <a:gd name="T5" fmla="*/ 2712 h 2740"/>
                <a:gd name="T6" fmla="*/ 1501 w 3191"/>
                <a:gd name="T7" fmla="*/ 2568 h 2740"/>
                <a:gd name="T8" fmla="*/ 1608 w 3191"/>
                <a:gd name="T9" fmla="*/ 2564 h 2740"/>
                <a:gd name="T10" fmla="*/ 1719 w 3191"/>
                <a:gd name="T11" fmla="*/ 2682 h 2740"/>
                <a:gd name="T12" fmla="*/ 2003 w 3191"/>
                <a:gd name="T13" fmla="*/ 2699 h 2740"/>
                <a:gd name="T14" fmla="*/ 1880 w 3191"/>
                <a:gd name="T15" fmla="*/ 2630 h 2740"/>
                <a:gd name="T16" fmla="*/ 1792 w 3191"/>
                <a:gd name="T17" fmla="*/ 2594 h 2740"/>
                <a:gd name="T18" fmla="*/ 2474 w 3191"/>
                <a:gd name="T19" fmla="*/ 2573 h 2740"/>
                <a:gd name="T20" fmla="*/ 2896 w 3191"/>
                <a:gd name="T21" fmla="*/ 2734 h 2740"/>
                <a:gd name="T22" fmla="*/ 3081 w 3191"/>
                <a:gd name="T23" fmla="*/ 1562 h 2740"/>
                <a:gd name="T24" fmla="*/ 3147 w 3191"/>
                <a:gd name="T25" fmla="*/ 1410 h 2740"/>
                <a:gd name="T26" fmla="*/ 2842 w 3191"/>
                <a:gd name="T27" fmla="*/ 1173 h 2740"/>
                <a:gd name="T28" fmla="*/ 2234 w 3191"/>
                <a:gd name="T29" fmla="*/ 1193 h 2740"/>
                <a:gd name="T30" fmla="*/ 2340 w 3191"/>
                <a:gd name="T31" fmla="*/ 1040 h 2740"/>
                <a:gd name="T32" fmla="*/ 2711 w 3191"/>
                <a:gd name="T33" fmla="*/ 1010 h 2740"/>
                <a:gd name="T34" fmla="*/ 2844 w 3191"/>
                <a:gd name="T35" fmla="*/ 963 h 2740"/>
                <a:gd name="T36" fmla="*/ 2275 w 3191"/>
                <a:gd name="T37" fmla="*/ 993 h 2740"/>
                <a:gd name="T38" fmla="*/ 2197 w 3191"/>
                <a:gd name="T39" fmla="*/ 838 h 2740"/>
                <a:gd name="T40" fmla="*/ 1963 w 3191"/>
                <a:gd name="T41" fmla="*/ 576 h 2740"/>
                <a:gd name="T42" fmla="*/ 1901 w 3191"/>
                <a:gd name="T43" fmla="*/ 303 h 2740"/>
                <a:gd name="T44" fmla="*/ 1833 w 3191"/>
                <a:gd name="T45" fmla="*/ 344 h 2740"/>
                <a:gd name="T46" fmla="*/ 1813 w 3191"/>
                <a:gd name="T47" fmla="*/ 398 h 2740"/>
                <a:gd name="T48" fmla="*/ 1779 w 3191"/>
                <a:gd name="T49" fmla="*/ 696 h 2740"/>
                <a:gd name="T50" fmla="*/ 1404 w 3191"/>
                <a:gd name="T51" fmla="*/ 606 h 2740"/>
                <a:gd name="T52" fmla="*/ 1364 w 3191"/>
                <a:gd name="T53" fmla="*/ 273 h 2740"/>
                <a:gd name="T54" fmla="*/ 1435 w 3191"/>
                <a:gd name="T55" fmla="*/ 346 h 2740"/>
                <a:gd name="T56" fmla="*/ 1421 w 3191"/>
                <a:gd name="T57" fmla="*/ 144 h 2740"/>
                <a:gd name="T58" fmla="*/ 1467 w 3191"/>
                <a:gd name="T59" fmla="*/ 97 h 2740"/>
                <a:gd name="T60" fmla="*/ 1606 w 3191"/>
                <a:gd name="T61" fmla="*/ 99 h 2740"/>
                <a:gd name="T62" fmla="*/ 1385 w 3191"/>
                <a:gd name="T63" fmla="*/ 62 h 2740"/>
                <a:gd name="T64" fmla="*/ 1324 w 3191"/>
                <a:gd name="T65" fmla="*/ 240 h 2740"/>
                <a:gd name="T66" fmla="*/ 1247 w 3191"/>
                <a:gd name="T67" fmla="*/ 509 h 2740"/>
                <a:gd name="T68" fmla="*/ 1017 w 3191"/>
                <a:gd name="T69" fmla="*/ 505 h 2740"/>
                <a:gd name="T70" fmla="*/ 1006 w 3191"/>
                <a:gd name="T71" fmla="*/ 247 h 2740"/>
                <a:gd name="T72" fmla="*/ 994 w 3191"/>
                <a:gd name="T73" fmla="*/ 157 h 2740"/>
                <a:gd name="T74" fmla="*/ 985 w 3191"/>
                <a:gd name="T75" fmla="*/ 516 h 2740"/>
                <a:gd name="T76" fmla="*/ 384 w 3191"/>
                <a:gd name="T77" fmla="*/ 516 h 2740"/>
                <a:gd name="T78" fmla="*/ 330 w 3191"/>
                <a:gd name="T79" fmla="*/ 546 h 2740"/>
                <a:gd name="T80" fmla="*/ 602 w 3191"/>
                <a:gd name="T81" fmla="*/ 556 h 2740"/>
                <a:gd name="T82" fmla="*/ 956 w 3191"/>
                <a:gd name="T83" fmla="*/ 544 h 2740"/>
                <a:gd name="T84" fmla="*/ 849 w 3191"/>
                <a:gd name="T85" fmla="*/ 806 h 2740"/>
                <a:gd name="T86" fmla="*/ 316 w 3191"/>
                <a:gd name="T87" fmla="*/ 808 h 2740"/>
                <a:gd name="T88" fmla="*/ 523 w 3191"/>
                <a:gd name="T89" fmla="*/ 840 h 2740"/>
                <a:gd name="T90" fmla="*/ 984 w 3191"/>
                <a:gd name="T91" fmla="*/ 898 h 2740"/>
                <a:gd name="T92" fmla="*/ 1046 w 3191"/>
                <a:gd name="T93" fmla="*/ 1109 h 2740"/>
                <a:gd name="T94" fmla="*/ 478 w 3191"/>
                <a:gd name="T95" fmla="*/ 1137 h 2740"/>
                <a:gd name="T96" fmla="*/ 651 w 3191"/>
                <a:gd name="T97" fmla="*/ 1036 h 2740"/>
                <a:gd name="T98" fmla="*/ 279 w 3191"/>
                <a:gd name="T99" fmla="*/ 1036 h 2740"/>
                <a:gd name="T100" fmla="*/ 295 w 3191"/>
                <a:gd name="T101" fmla="*/ 988 h 2740"/>
                <a:gd name="T102" fmla="*/ 483 w 3191"/>
                <a:gd name="T103" fmla="*/ 956 h 2740"/>
                <a:gd name="T104" fmla="*/ 166 w 3191"/>
                <a:gd name="T105" fmla="*/ 958 h 2740"/>
                <a:gd name="T106" fmla="*/ 77 w 3191"/>
                <a:gd name="T107" fmla="*/ 1120 h 2740"/>
                <a:gd name="T108" fmla="*/ 21 w 3191"/>
                <a:gd name="T109" fmla="*/ 1137 h 2740"/>
                <a:gd name="T110" fmla="*/ 4 w 3191"/>
                <a:gd name="T111" fmla="*/ 1406 h 2740"/>
                <a:gd name="T112" fmla="*/ 102 w 3191"/>
                <a:gd name="T113" fmla="*/ 1560 h 2740"/>
                <a:gd name="T114" fmla="*/ 307 w 3191"/>
                <a:gd name="T115" fmla="*/ 2725 h 2740"/>
                <a:gd name="T116" fmla="*/ 605 w 3191"/>
                <a:gd name="T117" fmla="*/ 2564 h 2740"/>
                <a:gd name="T118" fmla="*/ 919 w 3191"/>
                <a:gd name="T119" fmla="*/ 2710 h 2740"/>
                <a:gd name="T120" fmla="*/ 1052 w 3191"/>
                <a:gd name="T121" fmla="*/ 2560 h 274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191"/>
                <a:gd name="T184" fmla="*/ 0 h 2740"/>
                <a:gd name="T185" fmla="*/ 3191 w 3191"/>
                <a:gd name="T186" fmla="*/ 2740 h 274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191" h="2740">
                  <a:moveTo>
                    <a:pt x="1170" y="2613"/>
                  </a:moveTo>
                  <a:lnTo>
                    <a:pt x="1168" y="2596"/>
                  </a:lnTo>
                  <a:lnTo>
                    <a:pt x="1168" y="2585"/>
                  </a:lnTo>
                  <a:lnTo>
                    <a:pt x="1170" y="2577"/>
                  </a:lnTo>
                  <a:lnTo>
                    <a:pt x="1175" y="2572"/>
                  </a:lnTo>
                  <a:lnTo>
                    <a:pt x="1181" y="2568"/>
                  </a:lnTo>
                  <a:lnTo>
                    <a:pt x="1188" y="2568"/>
                  </a:lnTo>
                  <a:lnTo>
                    <a:pt x="1195" y="2568"/>
                  </a:lnTo>
                  <a:lnTo>
                    <a:pt x="1203" y="2568"/>
                  </a:lnTo>
                  <a:lnTo>
                    <a:pt x="1212" y="2568"/>
                  </a:lnTo>
                  <a:lnTo>
                    <a:pt x="1222" y="2570"/>
                  </a:lnTo>
                  <a:lnTo>
                    <a:pt x="1231" y="2570"/>
                  </a:lnTo>
                  <a:lnTo>
                    <a:pt x="1240" y="2568"/>
                  </a:lnTo>
                  <a:lnTo>
                    <a:pt x="1231" y="2573"/>
                  </a:lnTo>
                  <a:lnTo>
                    <a:pt x="1222" y="2579"/>
                  </a:lnTo>
                  <a:lnTo>
                    <a:pt x="1214" y="2587"/>
                  </a:lnTo>
                  <a:lnTo>
                    <a:pt x="1205" y="2596"/>
                  </a:lnTo>
                  <a:lnTo>
                    <a:pt x="1195" y="2602"/>
                  </a:lnTo>
                  <a:lnTo>
                    <a:pt x="1186" y="2609"/>
                  </a:lnTo>
                  <a:lnTo>
                    <a:pt x="1177" y="2613"/>
                  </a:lnTo>
                  <a:lnTo>
                    <a:pt x="1170" y="2613"/>
                  </a:lnTo>
                  <a:lnTo>
                    <a:pt x="1114" y="2635"/>
                  </a:lnTo>
                  <a:lnTo>
                    <a:pt x="1102" y="2652"/>
                  </a:lnTo>
                  <a:lnTo>
                    <a:pt x="1086" y="2669"/>
                  </a:lnTo>
                  <a:lnTo>
                    <a:pt x="1074" y="2686"/>
                  </a:lnTo>
                  <a:lnTo>
                    <a:pt x="1069" y="2710"/>
                  </a:lnTo>
                  <a:lnTo>
                    <a:pt x="1102" y="2732"/>
                  </a:lnTo>
                  <a:lnTo>
                    <a:pt x="1135" y="2740"/>
                  </a:lnTo>
                  <a:lnTo>
                    <a:pt x="1167" y="2734"/>
                  </a:lnTo>
                  <a:lnTo>
                    <a:pt x="1198" y="2721"/>
                  </a:lnTo>
                  <a:lnTo>
                    <a:pt x="1229" y="2704"/>
                  </a:lnTo>
                  <a:lnTo>
                    <a:pt x="1259" y="2686"/>
                  </a:lnTo>
                  <a:lnTo>
                    <a:pt x="1290" y="2671"/>
                  </a:lnTo>
                  <a:lnTo>
                    <a:pt x="1320" y="2665"/>
                  </a:lnTo>
                  <a:lnTo>
                    <a:pt x="1320" y="2706"/>
                  </a:lnTo>
                  <a:lnTo>
                    <a:pt x="1327" y="2712"/>
                  </a:lnTo>
                  <a:lnTo>
                    <a:pt x="1336" y="2716"/>
                  </a:lnTo>
                  <a:lnTo>
                    <a:pt x="1344" y="2716"/>
                  </a:lnTo>
                  <a:lnTo>
                    <a:pt x="1357" y="2716"/>
                  </a:lnTo>
                  <a:lnTo>
                    <a:pt x="1367" y="2712"/>
                  </a:lnTo>
                  <a:lnTo>
                    <a:pt x="1378" y="2708"/>
                  </a:lnTo>
                  <a:lnTo>
                    <a:pt x="1388" y="2704"/>
                  </a:lnTo>
                  <a:lnTo>
                    <a:pt x="1397" y="2699"/>
                  </a:lnTo>
                  <a:lnTo>
                    <a:pt x="1402" y="2667"/>
                  </a:lnTo>
                  <a:lnTo>
                    <a:pt x="1404" y="2633"/>
                  </a:lnTo>
                  <a:lnTo>
                    <a:pt x="1404" y="2598"/>
                  </a:lnTo>
                  <a:lnTo>
                    <a:pt x="1407" y="2564"/>
                  </a:lnTo>
                  <a:lnTo>
                    <a:pt x="1501" y="2568"/>
                  </a:lnTo>
                  <a:lnTo>
                    <a:pt x="1519" y="2596"/>
                  </a:lnTo>
                  <a:lnTo>
                    <a:pt x="1522" y="2635"/>
                  </a:lnTo>
                  <a:lnTo>
                    <a:pt x="1521" y="2676"/>
                  </a:lnTo>
                  <a:lnTo>
                    <a:pt x="1531" y="2710"/>
                  </a:lnTo>
                  <a:lnTo>
                    <a:pt x="1557" y="2716"/>
                  </a:lnTo>
                  <a:lnTo>
                    <a:pt x="1573" y="2704"/>
                  </a:lnTo>
                  <a:lnTo>
                    <a:pt x="1578" y="2684"/>
                  </a:lnTo>
                  <a:lnTo>
                    <a:pt x="1578" y="2656"/>
                  </a:lnTo>
                  <a:lnTo>
                    <a:pt x="1576" y="2626"/>
                  </a:lnTo>
                  <a:lnTo>
                    <a:pt x="1580" y="2598"/>
                  </a:lnTo>
                  <a:lnTo>
                    <a:pt x="1589" y="2575"/>
                  </a:lnTo>
                  <a:lnTo>
                    <a:pt x="1608" y="2564"/>
                  </a:lnTo>
                  <a:lnTo>
                    <a:pt x="1627" y="2572"/>
                  </a:lnTo>
                  <a:lnTo>
                    <a:pt x="1637" y="2588"/>
                  </a:lnTo>
                  <a:lnTo>
                    <a:pt x="1641" y="2613"/>
                  </a:lnTo>
                  <a:lnTo>
                    <a:pt x="1643" y="2639"/>
                  </a:lnTo>
                  <a:lnTo>
                    <a:pt x="1643" y="2667"/>
                  </a:lnTo>
                  <a:lnTo>
                    <a:pt x="1650" y="2689"/>
                  </a:lnTo>
                  <a:lnTo>
                    <a:pt x="1662" y="2704"/>
                  </a:lnTo>
                  <a:lnTo>
                    <a:pt x="1686" y="2710"/>
                  </a:lnTo>
                  <a:lnTo>
                    <a:pt x="1707" y="2708"/>
                  </a:lnTo>
                  <a:lnTo>
                    <a:pt x="1716" y="2702"/>
                  </a:lnTo>
                  <a:lnTo>
                    <a:pt x="1719" y="2693"/>
                  </a:lnTo>
                  <a:lnTo>
                    <a:pt x="1719" y="2682"/>
                  </a:lnTo>
                  <a:lnTo>
                    <a:pt x="1718" y="2669"/>
                  </a:lnTo>
                  <a:lnTo>
                    <a:pt x="1719" y="2658"/>
                  </a:lnTo>
                  <a:lnTo>
                    <a:pt x="1726" y="2646"/>
                  </a:lnTo>
                  <a:lnTo>
                    <a:pt x="1742" y="2639"/>
                  </a:lnTo>
                  <a:lnTo>
                    <a:pt x="1768" y="2669"/>
                  </a:lnTo>
                  <a:lnTo>
                    <a:pt x="1798" y="2689"/>
                  </a:lnTo>
                  <a:lnTo>
                    <a:pt x="1827" y="2704"/>
                  </a:lnTo>
                  <a:lnTo>
                    <a:pt x="1860" y="2714"/>
                  </a:lnTo>
                  <a:lnTo>
                    <a:pt x="1895" y="2717"/>
                  </a:lnTo>
                  <a:lnTo>
                    <a:pt x="1930" y="2714"/>
                  </a:lnTo>
                  <a:lnTo>
                    <a:pt x="1967" y="2708"/>
                  </a:lnTo>
                  <a:lnTo>
                    <a:pt x="2003" y="2699"/>
                  </a:lnTo>
                  <a:lnTo>
                    <a:pt x="2005" y="2669"/>
                  </a:lnTo>
                  <a:lnTo>
                    <a:pt x="1996" y="2648"/>
                  </a:lnTo>
                  <a:lnTo>
                    <a:pt x="1979" y="2635"/>
                  </a:lnTo>
                  <a:lnTo>
                    <a:pt x="1960" y="2626"/>
                  </a:lnTo>
                  <a:lnTo>
                    <a:pt x="1935" y="2618"/>
                  </a:lnTo>
                  <a:lnTo>
                    <a:pt x="1913" y="2611"/>
                  </a:lnTo>
                  <a:lnTo>
                    <a:pt x="1894" y="2602"/>
                  </a:lnTo>
                  <a:lnTo>
                    <a:pt x="1878" y="2587"/>
                  </a:lnTo>
                  <a:lnTo>
                    <a:pt x="1857" y="2587"/>
                  </a:lnTo>
                  <a:lnTo>
                    <a:pt x="1859" y="2605"/>
                  </a:lnTo>
                  <a:lnTo>
                    <a:pt x="1867" y="2620"/>
                  </a:lnTo>
                  <a:lnTo>
                    <a:pt x="1880" y="2630"/>
                  </a:lnTo>
                  <a:lnTo>
                    <a:pt x="1895" y="2635"/>
                  </a:lnTo>
                  <a:lnTo>
                    <a:pt x="1911" y="2641"/>
                  </a:lnTo>
                  <a:lnTo>
                    <a:pt x="1925" y="2646"/>
                  </a:lnTo>
                  <a:lnTo>
                    <a:pt x="1939" y="2654"/>
                  </a:lnTo>
                  <a:lnTo>
                    <a:pt x="1948" y="2665"/>
                  </a:lnTo>
                  <a:lnTo>
                    <a:pt x="1906" y="2676"/>
                  </a:lnTo>
                  <a:lnTo>
                    <a:pt x="1885" y="2661"/>
                  </a:lnTo>
                  <a:lnTo>
                    <a:pt x="1866" y="2646"/>
                  </a:lnTo>
                  <a:lnTo>
                    <a:pt x="1848" y="2631"/>
                  </a:lnTo>
                  <a:lnTo>
                    <a:pt x="1829" y="2618"/>
                  </a:lnTo>
                  <a:lnTo>
                    <a:pt x="1810" y="2605"/>
                  </a:lnTo>
                  <a:lnTo>
                    <a:pt x="1792" y="2594"/>
                  </a:lnTo>
                  <a:lnTo>
                    <a:pt x="1773" y="2583"/>
                  </a:lnTo>
                  <a:lnTo>
                    <a:pt x="1752" y="2572"/>
                  </a:lnTo>
                  <a:lnTo>
                    <a:pt x="1791" y="2568"/>
                  </a:lnTo>
                  <a:lnTo>
                    <a:pt x="1841" y="2566"/>
                  </a:lnTo>
                  <a:lnTo>
                    <a:pt x="1904" y="2566"/>
                  </a:lnTo>
                  <a:lnTo>
                    <a:pt x="1974" y="2566"/>
                  </a:lnTo>
                  <a:lnTo>
                    <a:pt x="2050" y="2566"/>
                  </a:lnTo>
                  <a:lnTo>
                    <a:pt x="2132" y="2568"/>
                  </a:lnTo>
                  <a:lnTo>
                    <a:pt x="2216" y="2570"/>
                  </a:lnTo>
                  <a:lnTo>
                    <a:pt x="2303" y="2570"/>
                  </a:lnTo>
                  <a:lnTo>
                    <a:pt x="2390" y="2572"/>
                  </a:lnTo>
                  <a:lnTo>
                    <a:pt x="2474" y="2573"/>
                  </a:lnTo>
                  <a:lnTo>
                    <a:pt x="2556" y="2575"/>
                  </a:lnTo>
                  <a:lnTo>
                    <a:pt x="2631" y="2575"/>
                  </a:lnTo>
                  <a:lnTo>
                    <a:pt x="2699" y="2573"/>
                  </a:lnTo>
                  <a:lnTo>
                    <a:pt x="2758" y="2572"/>
                  </a:lnTo>
                  <a:lnTo>
                    <a:pt x="2807" y="2570"/>
                  </a:lnTo>
                  <a:lnTo>
                    <a:pt x="2842" y="2564"/>
                  </a:lnTo>
                  <a:lnTo>
                    <a:pt x="2845" y="2605"/>
                  </a:lnTo>
                  <a:lnTo>
                    <a:pt x="2849" y="2643"/>
                  </a:lnTo>
                  <a:lnTo>
                    <a:pt x="2852" y="2682"/>
                  </a:lnTo>
                  <a:lnTo>
                    <a:pt x="2859" y="2725"/>
                  </a:lnTo>
                  <a:lnTo>
                    <a:pt x="2873" y="2731"/>
                  </a:lnTo>
                  <a:lnTo>
                    <a:pt x="2896" y="2734"/>
                  </a:lnTo>
                  <a:lnTo>
                    <a:pt x="2924" y="2738"/>
                  </a:lnTo>
                  <a:lnTo>
                    <a:pt x="2957" y="2738"/>
                  </a:lnTo>
                  <a:lnTo>
                    <a:pt x="2992" y="2738"/>
                  </a:lnTo>
                  <a:lnTo>
                    <a:pt x="3025" y="2734"/>
                  </a:lnTo>
                  <a:lnTo>
                    <a:pt x="3055" y="2729"/>
                  </a:lnTo>
                  <a:lnTo>
                    <a:pt x="3079" y="2721"/>
                  </a:lnTo>
                  <a:lnTo>
                    <a:pt x="3072" y="2555"/>
                  </a:lnTo>
                  <a:lnTo>
                    <a:pt x="3072" y="2192"/>
                  </a:lnTo>
                  <a:lnTo>
                    <a:pt x="3074" y="1814"/>
                  </a:lnTo>
                  <a:lnTo>
                    <a:pt x="3069" y="1601"/>
                  </a:lnTo>
                  <a:lnTo>
                    <a:pt x="3072" y="1577"/>
                  </a:lnTo>
                  <a:lnTo>
                    <a:pt x="3081" y="1562"/>
                  </a:lnTo>
                  <a:lnTo>
                    <a:pt x="3095" y="1552"/>
                  </a:lnTo>
                  <a:lnTo>
                    <a:pt x="3110" y="1549"/>
                  </a:lnTo>
                  <a:lnTo>
                    <a:pt x="3130" y="1549"/>
                  </a:lnTo>
                  <a:lnTo>
                    <a:pt x="3149" y="1550"/>
                  </a:lnTo>
                  <a:lnTo>
                    <a:pt x="3166" y="1550"/>
                  </a:lnTo>
                  <a:lnTo>
                    <a:pt x="3184" y="1549"/>
                  </a:lnTo>
                  <a:lnTo>
                    <a:pt x="3191" y="1521"/>
                  </a:lnTo>
                  <a:lnTo>
                    <a:pt x="3189" y="1487"/>
                  </a:lnTo>
                  <a:lnTo>
                    <a:pt x="3184" y="1451"/>
                  </a:lnTo>
                  <a:lnTo>
                    <a:pt x="3180" y="1414"/>
                  </a:lnTo>
                  <a:lnTo>
                    <a:pt x="3164" y="1410"/>
                  </a:lnTo>
                  <a:lnTo>
                    <a:pt x="3147" y="1410"/>
                  </a:lnTo>
                  <a:lnTo>
                    <a:pt x="3128" y="1412"/>
                  </a:lnTo>
                  <a:lnTo>
                    <a:pt x="3112" y="1412"/>
                  </a:lnTo>
                  <a:lnTo>
                    <a:pt x="3095" y="1412"/>
                  </a:lnTo>
                  <a:lnTo>
                    <a:pt x="3081" y="1408"/>
                  </a:lnTo>
                  <a:lnTo>
                    <a:pt x="3067" y="1399"/>
                  </a:lnTo>
                  <a:lnTo>
                    <a:pt x="3058" y="1384"/>
                  </a:lnTo>
                  <a:lnTo>
                    <a:pt x="3069" y="1182"/>
                  </a:lnTo>
                  <a:lnTo>
                    <a:pt x="3037" y="1171"/>
                  </a:lnTo>
                  <a:lnTo>
                    <a:pt x="2988" y="1171"/>
                  </a:lnTo>
                  <a:lnTo>
                    <a:pt x="2941" y="1171"/>
                  </a:lnTo>
                  <a:lnTo>
                    <a:pt x="2891" y="1173"/>
                  </a:lnTo>
                  <a:lnTo>
                    <a:pt x="2842" y="1173"/>
                  </a:lnTo>
                  <a:lnTo>
                    <a:pt x="2791" y="1175"/>
                  </a:lnTo>
                  <a:lnTo>
                    <a:pt x="2743" y="1176"/>
                  </a:lnTo>
                  <a:lnTo>
                    <a:pt x="2692" y="1180"/>
                  </a:lnTo>
                  <a:lnTo>
                    <a:pt x="2641" y="1182"/>
                  </a:lnTo>
                  <a:lnTo>
                    <a:pt x="2589" y="1184"/>
                  </a:lnTo>
                  <a:lnTo>
                    <a:pt x="2539" y="1188"/>
                  </a:lnTo>
                  <a:lnTo>
                    <a:pt x="2488" y="1190"/>
                  </a:lnTo>
                  <a:lnTo>
                    <a:pt x="2436" y="1191"/>
                  </a:lnTo>
                  <a:lnTo>
                    <a:pt x="2385" y="1191"/>
                  </a:lnTo>
                  <a:lnTo>
                    <a:pt x="2335" y="1193"/>
                  </a:lnTo>
                  <a:lnTo>
                    <a:pt x="2284" y="1193"/>
                  </a:lnTo>
                  <a:lnTo>
                    <a:pt x="2234" y="1193"/>
                  </a:lnTo>
                  <a:lnTo>
                    <a:pt x="2213" y="1171"/>
                  </a:lnTo>
                  <a:lnTo>
                    <a:pt x="2214" y="1154"/>
                  </a:lnTo>
                  <a:lnTo>
                    <a:pt x="2216" y="1133"/>
                  </a:lnTo>
                  <a:lnTo>
                    <a:pt x="2216" y="1113"/>
                  </a:lnTo>
                  <a:lnTo>
                    <a:pt x="2216" y="1089"/>
                  </a:lnTo>
                  <a:lnTo>
                    <a:pt x="2218" y="1068"/>
                  </a:lnTo>
                  <a:lnTo>
                    <a:pt x="2225" y="1049"/>
                  </a:lnTo>
                  <a:lnTo>
                    <a:pt x="2235" y="1034"/>
                  </a:lnTo>
                  <a:lnTo>
                    <a:pt x="2251" y="1025"/>
                  </a:lnTo>
                  <a:lnTo>
                    <a:pt x="2281" y="1032"/>
                  </a:lnTo>
                  <a:lnTo>
                    <a:pt x="2310" y="1036"/>
                  </a:lnTo>
                  <a:lnTo>
                    <a:pt x="2340" y="1040"/>
                  </a:lnTo>
                  <a:lnTo>
                    <a:pt x="2371" y="1040"/>
                  </a:lnTo>
                  <a:lnTo>
                    <a:pt x="2401" y="1040"/>
                  </a:lnTo>
                  <a:lnTo>
                    <a:pt x="2432" y="1040"/>
                  </a:lnTo>
                  <a:lnTo>
                    <a:pt x="2464" y="1038"/>
                  </a:lnTo>
                  <a:lnTo>
                    <a:pt x="2495" y="1036"/>
                  </a:lnTo>
                  <a:lnTo>
                    <a:pt x="2525" y="1031"/>
                  </a:lnTo>
                  <a:lnTo>
                    <a:pt x="2556" y="1027"/>
                  </a:lnTo>
                  <a:lnTo>
                    <a:pt x="2587" y="1023"/>
                  </a:lnTo>
                  <a:lnTo>
                    <a:pt x="2617" y="1019"/>
                  </a:lnTo>
                  <a:lnTo>
                    <a:pt x="2648" y="1016"/>
                  </a:lnTo>
                  <a:lnTo>
                    <a:pt x="2680" y="1014"/>
                  </a:lnTo>
                  <a:lnTo>
                    <a:pt x="2711" y="1010"/>
                  </a:lnTo>
                  <a:lnTo>
                    <a:pt x="2741" y="1006"/>
                  </a:lnTo>
                  <a:lnTo>
                    <a:pt x="2772" y="1001"/>
                  </a:lnTo>
                  <a:lnTo>
                    <a:pt x="2804" y="997"/>
                  </a:lnTo>
                  <a:lnTo>
                    <a:pt x="2833" y="991"/>
                  </a:lnTo>
                  <a:lnTo>
                    <a:pt x="2863" y="986"/>
                  </a:lnTo>
                  <a:lnTo>
                    <a:pt x="2894" y="978"/>
                  </a:lnTo>
                  <a:lnTo>
                    <a:pt x="2924" y="969"/>
                  </a:lnTo>
                  <a:lnTo>
                    <a:pt x="2952" y="960"/>
                  </a:lnTo>
                  <a:lnTo>
                    <a:pt x="2981" y="948"/>
                  </a:lnTo>
                  <a:lnTo>
                    <a:pt x="2936" y="952"/>
                  </a:lnTo>
                  <a:lnTo>
                    <a:pt x="2889" y="958"/>
                  </a:lnTo>
                  <a:lnTo>
                    <a:pt x="2844" y="963"/>
                  </a:lnTo>
                  <a:lnTo>
                    <a:pt x="2797" y="971"/>
                  </a:lnTo>
                  <a:lnTo>
                    <a:pt x="2748" y="978"/>
                  </a:lnTo>
                  <a:lnTo>
                    <a:pt x="2701" y="984"/>
                  </a:lnTo>
                  <a:lnTo>
                    <a:pt x="2652" y="991"/>
                  </a:lnTo>
                  <a:lnTo>
                    <a:pt x="2605" y="999"/>
                  </a:lnTo>
                  <a:lnTo>
                    <a:pt x="2556" y="1003"/>
                  </a:lnTo>
                  <a:lnTo>
                    <a:pt x="2509" y="1008"/>
                  </a:lnTo>
                  <a:lnTo>
                    <a:pt x="2460" y="1010"/>
                  </a:lnTo>
                  <a:lnTo>
                    <a:pt x="2413" y="1010"/>
                  </a:lnTo>
                  <a:lnTo>
                    <a:pt x="2366" y="1008"/>
                  </a:lnTo>
                  <a:lnTo>
                    <a:pt x="2321" y="1003"/>
                  </a:lnTo>
                  <a:lnTo>
                    <a:pt x="2275" y="993"/>
                  </a:lnTo>
                  <a:lnTo>
                    <a:pt x="2230" y="982"/>
                  </a:lnTo>
                  <a:lnTo>
                    <a:pt x="2237" y="963"/>
                  </a:lnTo>
                  <a:lnTo>
                    <a:pt x="2240" y="943"/>
                  </a:lnTo>
                  <a:lnTo>
                    <a:pt x="2240" y="922"/>
                  </a:lnTo>
                  <a:lnTo>
                    <a:pt x="2234" y="903"/>
                  </a:lnTo>
                  <a:lnTo>
                    <a:pt x="2240" y="888"/>
                  </a:lnTo>
                  <a:lnTo>
                    <a:pt x="2240" y="877"/>
                  </a:lnTo>
                  <a:lnTo>
                    <a:pt x="2234" y="870"/>
                  </a:lnTo>
                  <a:lnTo>
                    <a:pt x="2223" y="864"/>
                  </a:lnTo>
                  <a:lnTo>
                    <a:pt x="2211" y="857"/>
                  </a:lnTo>
                  <a:lnTo>
                    <a:pt x="2202" y="849"/>
                  </a:lnTo>
                  <a:lnTo>
                    <a:pt x="2197" y="838"/>
                  </a:lnTo>
                  <a:lnTo>
                    <a:pt x="2199" y="823"/>
                  </a:lnTo>
                  <a:lnTo>
                    <a:pt x="2202" y="823"/>
                  </a:lnTo>
                  <a:lnTo>
                    <a:pt x="2167" y="703"/>
                  </a:lnTo>
                  <a:lnTo>
                    <a:pt x="2150" y="681"/>
                  </a:lnTo>
                  <a:lnTo>
                    <a:pt x="2129" y="662"/>
                  </a:lnTo>
                  <a:lnTo>
                    <a:pt x="2105" y="647"/>
                  </a:lnTo>
                  <a:lnTo>
                    <a:pt x="2080" y="634"/>
                  </a:lnTo>
                  <a:lnTo>
                    <a:pt x="2054" y="623"/>
                  </a:lnTo>
                  <a:lnTo>
                    <a:pt x="2028" y="612"/>
                  </a:lnTo>
                  <a:lnTo>
                    <a:pt x="2002" y="599"/>
                  </a:lnTo>
                  <a:lnTo>
                    <a:pt x="1979" y="584"/>
                  </a:lnTo>
                  <a:lnTo>
                    <a:pt x="1963" y="576"/>
                  </a:lnTo>
                  <a:lnTo>
                    <a:pt x="1948" y="572"/>
                  </a:lnTo>
                  <a:lnTo>
                    <a:pt x="1932" y="571"/>
                  </a:lnTo>
                  <a:lnTo>
                    <a:pt x="1915" y="567"/>
                  </a:lnTo>
                  <a:lnTo>
                    <a:pt x="1899" y="565"/>
                  </a:lnTo>
                  <a:lnTo>
                    <a:pt x="1883" y="557"/>
                  </a:lnTo>
                  <a:lnTo>
                    <a:pt x="1871" y="550"/>
                  </a:lnTo>
                  <a:lnTo>
                    <a:pt x="1860" y="535"/>
                  </a:lnTo>
                  <a:lnTo>
                    <a:pt x="1862" y="481"/>
                  </a:lnTo>
                  <a:lnTo>
                    <a:pt x="1869" y="432"/>
                  </a:lnTo>
                  <a:lnTo>
                    <a:pt x="1881" y="387"/>
                  </a:lnTo>
                  <a:lnTo>
                    <a:pt x="1894" y="344"/>
                  </a:lnTo>
                  <a:lnTo>
                    <a:pt x="1901" y="303"/>
                  </a:lnTo>
                  <a:lnTo>
                    <a:pt x="1902" y="258"/>
                  </a:lnTo>
                  <a:lnTo>
                    <a:pt x="1892" y="211"/>
                  </a:lnTo>
                  <a:lnTo>
                    <a:pt x="1867" y="157"/>
                  </a:lnTo>
                  <a:lnTo>
                    <a:pt x="1857" y="172"/>
                  </a:lnTo>
                  <a:lnTo>
                    <a:pt x="1866" y="200"/>
                  </a:lnTo>
                  <a:lnTo>
                    <a:pt x="1873" y="230"/>
                  </a:lnTo>
                  <a:lnTo>
                    <a:pt x="1878" y="262"/>
                  </a:lnTo>
                  <a:lnTo>
                    <a:pt x="1881" y="292"/>
                  </a:lnTo>
                  <a:lnTo>
                    <a:pt x="1878" y="324"/>
                  </a:lnTo>
                  <a:lnTo>
                    <a:pt x="1867" y="341"/>
                  </a:lnTo>
                  <a:lnTo>
                    <a:pt x="1852" y="346"/>
                  </a:lnTo>
                  <a:lnTo>
                    <a:pt x="1833" y="344"/>
                  </a:lnTo>
                  <a:lnTo>
                    <a:pt x="1810" y="342"/>
                  </a:lnTo>
                  <a:lnTo>
                    <a:pt x="1789" y="344"/>
                  </a:lnTo>
                  <a:lnTo>
                    <a:pt x="1770" y="352"/>
                  </a:lnTo>
                  <a:lnTo>
                    <a:pt x="1756" y="370"/>
                  </a:lnTo>
                  <a:lnTo>
                    <a:pt x="1752" y="384"/>
                  </a:lnTo>
                  <a:lnTo>
                    <a:pt x="1754" y="397"/>
                  </a:lnTo>
                  <a:lnTo>
                    <a:pt x="1759" y="410"/>
                  </a:lnTo>
                  <a:lnTo>
                    <a:pt x="1770" y="415"/>
                  </a:lnTo>
                  <a:lnTo>
                    <a:pt x="1780" y="412"/>
                  </a:lnTo>
                  <a:lnTo>
                    <a:pt x="1791" y="408"/>
                  </a:lnTo>
                  <a:lnTo>
                    <a:pt x="1801" y="404"/>
                  </a:lnTo>
                  <a:lnTo>
                    <a:pt x="1813" y="398"/>
                  </a:lnTo>
                  <a:lnTo>
                    <a:pt x="1826" y="395"/>
                  </a:lnTo>
                  <a:lnTo>
                    <a:pt x="1836" y="393"/>
                  </a:lnTo>
                  <a:lnTo>
                    <a:pt x="1847" y="389"/>
                  </a:lnTo>
                  <a:lnTo>
                    <a:pt x="1857" y="389"/>
                  </a:lnTo>
                  <a:lnTo>
                    <a:pt x="1845" y="423"/>
                  </a:lnTo>
                  <a:lnTo>
                    <a:pt x="1843" y="462"/>
                  </a:lnTo>
                  <a:lnTo>
                    <a:pt x="1843" y="505"/>
                  </a:lnTo>
                  <a:lnTo>
                    <a:pt x="1843" y="546"/>
                  </a:lnTo>
                  <a:lnTo>
                    <a:pt x="1831" y="587"/>
                  </a:lnTo>
                  <a:lnTo>
                    <a:pt x="1815" y="627"/>
                  </a:lnTo>
                  <a:lnTo>
                    <a:pt x="1798" y="662"/>
                  </a:lnTo>
                  <a:lnTo>
                    <a:pt x="1779" y="696"/>
                  </a:lnTo>
                  <a:lnTo>
                    <a:pt x="1754" y="724"/>
                  </a:lnTo>
                  <a:lnTo>
                    <a:pt x="1726" y="750"/>
                  </a:lnTo>
                  <a:lnTo>
                    <a:pt x="1693" y="771"/>
                  </a:lnTo>
                  <a:lnTo>
                    <a:pt x="1655" y="786"/>
                  </a:lnTo>
                  <a:lnTo>
                    <a:pt x="1618" y="776"/>
                  </a:lnTo>
                  <a:lnTo>
                    <a:pt x="1582" y="763"/>
                  </a:lnTo>
                  <a:lnTo>
                    <a:pt x="1545" y="744"/>
                  </a:lnTo>
                  <a:lnTo>
                    <a:pt x="1512" y="722"/>
                  </a:lnTo>
                  <a:lnTo>
                    <a:pt x="1480" y="698"/>
                  </a:lnTo>
                  <a:lnTo>
                    <a:pt x="1451" y="670"/>
                  </a:lnTo>
                  <a:lnTo>
                    <a:pt x="1425" y="638"/>
                  </a:lnTo>
                  <a:lnTo>
                    <a:pt x="1404" y="606"/>
                  </a:lnTo>
                  <a:lnTo>
                    <a:pt x="1395" y="567"/>
                  </a:lnTo>
                  <a:lnTo>
                    <a:pt x="1392" y="522"/>
                  </a:lnTo>
                  <a:lnTo>
                    <a:pt x="1395" y="479"/>
                  </a:lnTo>
                  <a:lnTo>
                    <a:pt x="1404" y="442"/>
                  </a:lnTo>
                  <a:lnTo>
                    <a:pt x="1355" y="423"/>
                  </a:lnTo>
                  <a:lnTo>
                    <a:pt x="1339" y="393"/>
                  </a:lnTo>
                  <a:lnTo>
                    <a:pt x="1331" y="354"/>
                  </a:lnTo>
                  <a:lnTo>
                    <a:pt x="1329" y="311"/>
                  </a:lnTo>
                  <a:lnTo>
                    <a:pt x="1338" y="269"/>
                  </a:lnTo>
                  <a:lnTo>
                    <a:pt x="1348" y="266"/>
                  </a:lnTo>
                  <a:lnTo>
                    <a:pt x="1355" y="268"/>
                  </a:lnTo>
                  <a:lnTo>
                    <a:pt x="1364" y="273"/>
                  </a:lnTo>
                  <a:lnTo>
                    <a:pt x="1371" y="279"/>
                  </a:lnTo>
                  <a:lnTo>
                    <a:pt x="1378" y="284"/>
                  </a:lnTo>
                  <a:lnTo>
                    <a:pt x="1386" y="290"/>
                  </a:lnTo>
                  <a:lnTo>
                    <a:pt x="1393" y="292"/>
                  </a:lnTo>
                  <a:lnTo>
                    <a:pt x="1404" y="288"/>
                  </a:lnTo>
                  <a:lnTo>
                    <a:pt x="1397" y="303"/>
                  </a:lnTo>
                  <a:lnTo>
                    <a:pt x="1404" y="305"/>
                  </a:lnTo>
                  <a:lnTo>
                    <a:pt x="1407" y="314"/>
                  </a:lnTo>
                  <a:lnTo>
                    <a:pt x="1409" y="329"/>
                  </a:lnTo>
                  <a:lnTo>
                    <a:pt x="1407" y="344"/>
                  </a:lnTo>
                  <a:lnTo>
                    <a:pt x="1423" y="348"/>
                  </a:lnTo>
                  <a:lnTo>
                    <a:pt x="1435" y="346"/>
                  </a:lnTo>
                  <a:lnTo>
                    <a:pt x="1444" y="341"/>
                  </a:lnTo>
                  <a:lnTo>
                    <a:pt x="1453" y="329"/>
                  </a:lnTo>
                  <a:lnTo>
                    <a:pt x="1447" y="309"/>
                  </a:lnTo>
                  <a:lnTo>
                    <a:pt x="1447" y="290"/>
                  </a:lnTo>
                  <a:lnTo>
                    <a:pt x="1451" y="269"/>
                  </a:lnTo>
                  <a:lnTo>
                    <a:pt x="1456" y="249"/>
                  </a:lnTo>
                  <a:lnTo>
                    <a:pt x="1465" y="230"/>
                  </a:lnTo>
                  <a:lnTo>
                    <a:pt x="1472" y="208"/>
                  </a:lnTo>
                  <a:lnTo>
                    <a:pt x="1479" y="187"/>
                  </a:lnTo>
                  <a:lnTo>
                    <a:pt x="1484" y="165"/>
                  </a:lnTo>
                  <a:lnTo>
                    <a:pt x="1428" y="142"/>
                  </a:lnTo>
                  <a:lnTo>
                    <a:pt x="1421" y="144"/>
                  </a:lnTo>
                  <a:lnTo>
                    <a:pt x="1411" y="148"/>
                  </a:lnTo>
                  <a:lnTo>
                    <a:pt x="1399" y="148"/>
                  </a:lnTo>
                  <a:lnTo>
                    <a:pt x="1390" y="135"/>
                  </a:lnTo>
                  <a:lnTo>
                    <a:pt x="1392" y="124"/>
                  </a:lnTo>
                  <a:lnTo>
                    <a:pt x="1397" y="114"/>
                  </a:lnTo>
                  <a:lnTo>
                    <a:pt x="1404" y="107"/>
                  </a:lnTo>
                  <a:lnTo>
                    <a:pt x="1407" y="97"/>
                  </a:lnTo>
                  <a:lnTo>
                    <a:pt x="1419" y="88"/>
                  </a:lnTo>
                  <a:lnTo>
                    <a:pt x="1430" y="86"/>
                  </a:lnTo>
                  <a:lnTo>
                    <a:pt x="1442" y="88"/>
                  </a:lnTo>
                  <a:lnTo>
                    <a:pt x="1454" y="92"/>
                  </a:lnTo>
                  <a:lnTo>
                    <a:pt x="1467" y="97"/>
                  </a:lnTo>
                  <a:lnTo>
                    <a:pt x="1479" y="103"/>
                  </a:lnTo>
                  <a:lnTo>
                    <a:pt x="1493" y="109"/>
                  </a:lnTo>
                  <a:lnTo>
                    <a:pt x="1508" y="109"/>
                  </a:lnTo>
                  <a:lnTo>
                    <a:pt x="1519" y="112"/>
                  </a:lnTo>
                  <a:lnTo>
                    <a:pt x="1529" y="116"/>
                  </a:lnTo>
                  <a:lnTo>
                    <a:pt x="1543" y="118"/>
                  </a:lnTo>
                  <a:lnTo>
                    <a:pt x="1557" y="118"/>
                  </a:lnTo>
                  <a:lnTo>
                    <a:pt x="1571" y="116"/>
                  </a:lnTo>
                  <a:lnTo>
                    <a:pt x="1583" y="116"/>
                  </a:lnTo>
                  <a:lnTo>
                    <a:pt x="1595" y="114"/>
                  </a:lnTo>
                  <a:lnTo>
                    <a:pt x="1604" y="112"/>
                  </a:lnTo>
                  <a:lnTo>
                    <a:pt x="1606" y="99"/>
                  </a:lnTo>
                  <a:lnTo>
                    <a:pt x="1606" y="82"/>
                  </a:lnTo>
                  <a:lnTo>
                    <a:pt x="1601" y="69"/>
                  </a:lnTo>
                  <a:lnTo>
                    <a:pt x="1590" y="60"/>
                  </a:lnTo>
                  <a:lnTo>
                    <a:pt x="1582" y="26"/>
                  </a:lnTo>
                  <a:lnTo>
                    <a:pt x="1566" y="8"/>
                  </a:lnTo>
                  <a:lnTo>
                    <a:pt x="1541" y="0"/>
                  </a:lnTo>
                  <a:lnTo>
                    <a:pt x="1514" y="2"/>
                  </a:lnTo>
                  <a:lnTo>
                    <a:pt x="1484" y="11"/>
                  </a:lnTo>
                  <a:lnTo>
                    <a:pt x="1454" y="23"/>
                  </a:lnTo>
                  <a:lnTo>
                    <a:pt x="1426" y="34"/>
                  </a:lnTo>
                  <a:lnTo>
                    <a:pt x="1404" y="45"/>
                  </a:lnTo>
                  <a:lnTo>
                    <a:pt x="1385" y="62"/>
                  </a:lnTo>
                  <a:lnTo>
                    <a:pt x="1374" y="81"/>
                  </a:lnTo>
                  <a:lnTo>
                    <a:pt x="1369" y="103"/>
                  </a:lnTo>
                  <a:lnTo>
                    <a:pt x="1369" y="127"/>
                  </a:lnTo>
                  <a:lnTo>
                    <a:pt x="1371" y="154"/>
                  </a:lnTo>
                  <a:lnTo>
                    <a:pt x="1371" y="180"/>
                  </a:lnTo>
                  <a:lnTo>
                    <a:pt x="1371" y="206"/>
                  </a:lnTo>
                  <a:lnTo>
                    <a:pt x="1365" y="232"/>
                  </a:lnTo>
                  <a:lnTo>
                    <a:pt x="1357" y="230"/>
                  </a:lnTo>
                  <a:lnTo>
                    <a:pt x="1348" y="230"/>
                  </a:lnTo>
                  <a:lnTo>
                    <a:pt x="1339" y="232"/>
                  </a:lnTo>
                  <a:lnTo>
                    <a:pt x="1331" y="236"/>
                  </a:lnTo>
                  <a:lnTo>
                    <a:pt x="1324" y="240"/>
                  </a:lnTo>
                  <a:lnTo>
                    <a:pt x="1317" y="245"/>
                  </a:lnTo>
                  <a:lnTo>
                    <a:pt x="1311" y="251"/>
                  </a:lnTo>
                  <a:lnTo>
                    <a:pt x="1306" y="258"/>
                  </a:lnTo>
                  <a:lnTo>
                    <a:pt x="1296" y="292"/>
                  </a:lnTo>
                  <a:lnTo>
                    <a:pt x="1294" y="326"/>
                  </a:lnTo>
                  <a:lnTo>
                    <a:pt x="1297" y="357"/>
                  </a:lnTo>
                  <a:lnTo>
                    <a:pt x="1306" y="387"/>
                  </a:lnTo>
                  <a:lnTo>
                    <a:pt x="1317" y="415"/>
                  </a:lnTo>
                  <a:lnTo>
                    <a:pt x="1332" y="440"/>
                  </a:lnTo>
                  <a:lnTo>
                    <a:pt x="1346" y="462"/>
                  </a:lnTo>
                  <a:lnTo>
                    <a:pt x="1362" y="483"/>
                  </a:lnTo>
                  <a:lnTo>
                    <a:pt x="1247" y="509"/>
                  </a:lnTo>
                  <a:lnTo>
                    <a:pt x="1215" y="522"/>
                  </a:lnTo>
                  <a:lnTo>
                    <a:pt x="1184" y="539"/>
                  </a:lnTo>
                  <a:lnTo>
                    <a:pt x="1154" y="556"/>
                  </a:lnTo>
                  <a:lnTo>
                    <a:pt x="1125" y="572"/>
                  </a:lnTo>
                  <a:lnTo>
                    <a:pt x="1097" y="591"/>
                  </a:lnTo>
                  <a:lnTo>
                    <a:pt x="1069" y="612"/>
                  </a:lnTo>
                  <a:lnTo>
                    <a:pt x="1043" y="630"/>
                  </a:lnTo>
                  <a:lnTo>
                    <a:pt x="1017" y="651"/>
                  </a:lnTo>
                  <a:lnTo>
                    <a:pt x="1005" y="617"/>
                  </a:lnTo>
                  <a:lnTo>
                    <a:pt x="1005" y="578"/>
                  </a:lnTo>
                  <a:lnTo>
                    <a:pt x="1010" y="539"/>
                  </a:lnTo>
                  <a:lnTo>
                    <a:pt x="1017" y="505"/>
                  </a:lnTo>
                  <a:lnTo>
                    <a:pt x="1017" y="483"/>
                  </a:lnTo>
                  <a:lnTo>
                    <a:pt x="1010" y="468"/>
                  </a:lnTo>
                  <a:lnTo>
                    <a:pt x="1006" y="453"/>
                  </a:lnTo>
                  <a:lnTo>
                    <a:pt x="1017" y="438"/>
                  </a:lnTo>
                  <a:lnTo>
                    <a:pt x="1008" y="406"/>
                  </a:lnTo>
                  <a:lnTo>
                    <a:pt x="1006" y="374"/>
                  </a:lnTo>
                  <a:lnTo>
                    <a:pt x="1006" y="342"/>
                  </a:lnTo>
                  <a:lnTo>
                    <a:pt x="1006" y="307"/>
                  </a:lnTo>
                  <a:lnTo>
                    <a:pt x="1008" y="298"/>
                  </a:lnTo>
                  <a:lnTo>
                    <a:pt x="1013" y="277"/>
                  </a:lnTo>
                  <a:lnTo>
                    <a:pt x="1013" y="256"/>
                  </a:lnTo>
                  <a:lnTo>
                    <a:pt x="1006" y="247"/>
                  </a:lnTo>
                  <a:lnTo>
                    <a:pt x="1003" y="234"/>
                  </a:lnTo>
                  <a:lnTo>
                    <a:pt x="1003" y="219"/>
                  </a:lnTo>
                  <a:lnTo>
                    <a:pt x="1006" y="206"/>
                  </a:lnTo>
                  <a:lnTo>
                    <a:pt x="1017" y="202"/>
                  </a:lnTo>
                  <a:lnTo>
                    <a:pt x="1017" y="172"/>
                  </a:lnTo>
                  <a:lnTo>
                    <a:pt x="1018" y="140"/>
                  </a:lnTo>
                  <a:lnTo>
                    <a:pt x="1015" y="112"/>
                  </a:lnTo>
                  <a:lnTo>
                    <a:pt x="996" y="97"/>
                  </a:lnTo>
                  <a:lnTo>
                    <a:pt x="991" y="110"/>
                  </a:lnTo>
                  <a:lnTo>
                    <a:pt x="991" y="125"/>
                  </a:lnTo>
                  <a:lnTo>
                    <a:pt x="992" y="142"/>
                  </a:lnTo>
                  <a:lnTo>
                    <a:pt x="994" y="157"/>
                  </a:lnTo>
                  <a:lnTo>
                    <a:pt x="994" y="172"/>
                  </a:lnTo>
                  <a:lnTo>
                    <a:pt x="991" y="183"/>
                  </a:lnTo>
                  <a:lnTo>
                    <a:pt x="984" y="195"/>
                  </a:lnTo>
                  <a:lnTo>
                    <a:pt x="968" y="202"/>
                  </a:lnTo>
                  <a:lnTo>
                    <a:pt x="966" y="225"/>
                  </a:lnTo>
                  <a:lnTo>
                    <a:pt x="975" y="241"/>
                  </a:lnTo>
                  <a:lnTo>
                    <a:pt x="985" y="254"/>
                  </a:lnTo>
                  <a:lnTo>
                    <a:pt x="996" y="269"/>
                  </a:lnTo>
                  <a:lnTo>
                    <a:pt x="982" y="333"/>
                  </a:lnTo>
                  <a:lnTo>
                    <a:pt x="985" y="395"/>
                  </a:lnTo>
                  <a:lnTo>
                    <a:pt x="991" y="455"/>
                  </a:lnTo>
                  <a:lnTo>
                    <a:pt x="985" y="516"/>
                  </a:lnTo>
                  <a:lnTo>
                    <a:pt x="937" y="516"/>
                  </a:lnTo>
                  <a:lnTo>
                    <a:pt x="888" y="516"/>
                  </a:lnTo>
                  <a:lnTo>
                    <a:pt x="839" y="516"/>
                  </a:lnTo>
                  <a:lnTo>
                    <a:pt x="788" y="516"/>
                  </a:lnTo>
                  <a:lnTo>
                    <a:pt x="740" y="518"/>
                  </a:lnTo>
                  <a:lnTo>
                    <a:pt x="689" y="518"/>
                  </a:lnTo>
                  <a:lnTo>
                    <a:pt x="638" y="518"/>
                  </a:lnTo>
                  <a:lnTo>
                    <a:pt x="588" y="518"/>
                  </a:lnTo>
                  <a:lnTo>
                    <a:pt x="537" y="518"/>
                  </a:lnTo>
                  <a:lnTo>
                    <a:pt x="487" y="518"/>
                  </a:lnTo>
                  <a:lnTo>
                    <a:pt x="435" y="516"/>
                  </a:lnTo>
                  <a:lnTo>
                    <a:pt x="384" y="516"/>
                  </a:lnTo>
                  <a:lnTo>
                    <a:pt x="333" y="514"/>
                  </a:lnTo>
                  <a:lnTo>
                    <a:pt x="283" y="513"/>
                  </a:lnTo>
                  <a:lnTo>
                    <a:pt x="232" y="511"/>
                  </a:lnTo>
                  <a:lnTo>
                    <a:pt x="182" y="509"/>
                  </a:lnTo>
                  <a:lnTo>
                    <a:pt x="182" y="531"/>
                  </a:lnTo>
                  <a:lnTo>
                    <a:pt x="204" y="535"/>
                  </a:lnTo>
                  <a:lnTo>
                    <a:pt x="225" y="539"/>
                  </a:lnTo>
                  <a:lnTo>
                    <a:pt x="246" y="541"/>
                  </a:lnTo>
                  <a:lnTo>
                    <a:pt x="267" y="542"/>
                  </a:lnTo>
                  <a:lnTo>
                    <a:pt x="288" y="544"/>
                  </a:lnTo>
                  <a:lnTo>
                    <a:pt x="309" y="544"/>
                  </a:lnTo>
                  <a:lnTo>
                    <a:pt x="330" y="546"/>
                  </a:lnTo>
                  <a:lnTo>
                    <a:pt x="351" y="546"/>
                  </a:lnTo>
                  <a:lnTo>
                    <a:pt x="370" y="546"/>
                  </a:lnTo>
                  <a:lnTo>
                    <a:pt x="391" y="546"/>
                  </a:lnTo>
                  <a:lnTo>
                    <a:pt x="412" y="546"/>
                  </a:lnTo>
                  <a:lnTo>
                    <a:pt x="433" y="546"/>
                  </a:lnTo>
                  <a:lnTo>
                    <a:pt x="454" y="548"/>
                  </a:lnTo>
                  <a:lnTo>
                    <a:pt x="475" y="548"/>
                  </a:lnTo>
                  <a:lnTo>
                    <a:pt x="496" y="548"/>
                  </a:lnTo>
                  <a:lnTo>
                    <a:pt x="516" y="550"/>
                  </a:lnTo>
                  <a:lnTo>
                    <a:pt x="544" y="554"/>
                  </a:lnTo>
                  <a:lnTo>
                    <a:pt x="572" y="556"/>
                  </a:lnTo>
                  <a:lnTo>
                    <a:pt x="602" y="556"/>
                  </a:lnTo>
                  <a:lnTo>
                    <a:pt x="632" y="556"/>
                  </a:lnTo>
                  <a:lnTo>
                    <a:pt x="659" y="554"/>
                  </a:lnTo>
                  <a:lnTo>
                    <a:pt x="689" y="552"/>
                  </a:lnTo>
                  <a:lnTo>
                    <a:pt x="719" y="550"/>
                  </a:lnTo>
                  <a:lnTo>
                    <a:pt x="748" y="546"/>
                  </a:lnTo>
                  <a:lnTo>
                    <a:pt x="778" y="544"/>
                  </a:lnTo>
                  <a:lnTo>
                    <a:pt x="809" y="542"/>
                  </a:lnTo>
                  <a:lnTo>
                    <a:pt x="839" y="541"/>
                  </a:lnTo>
                  <a:lnTo>
                    <a:pt x="869" y="541"/>
                  </a:lnTo>
                  <a:lnTo>
                    <a:pt x="898" y="541"/>
                  </a:lnTo>
                  <a:lnTo>
                    <a:pt x="928" y="542"/>
                  </a:lnTo>
                  <a:lnTo>
                    <a:pt x="956" y="544"/>
                  </a:lnTo>
                  <a:lnTo>
                    <a:pt x="985" y="550"/>
                  </a:lnTo>
                  <a:lnTo>
                    <a:pt x="985" y="591"/>
                  </a:lnTo>
                  <a:lnTo>
                    <a:pt x="982" y="636"/>
                  </a:lnTo>
                  <a:lnTo>
                    <a:pt x="984" y="679"/>
                  </a:lnTo>
                  <a:lnTo>
                    <a:pt x="996" y="718"/>
                  </a:lnTo>
                  <a:lnTo>
                    <a:pt x="984" y="741"/>
                  </a:lnTo>
                  <a:lnTo>
                    <a:pt x="985" y="767"/>
                  </a:lnTo>
                  <a:lnTo>
                    <a:pt x="989" y="793"/>
                  </a:lnTo>
                  <a:lnTo>
                    <a:pt x="982" y="816"/>
                  </a:lnTo>
                  <a:lnTo>
                    <a:pt x="938" y="812"/>
                  </a:lnTo>
                  <a:lnTo>
                    <a:pt x="893" y="808"/>
                  </a:lnTo>
                  <a:lnTo>
                    <a:pt x="849" y="806"/>
                  </a:lnTo>
                  <a:lnTo>
                    <a:pt x="804" y="806"/>
                  </a:lnTo>
                  <a:lnTo>
                    <a:pt x="759" y="804"/>
                  </a:lnTo>
                  <a:lnTo>
                    <a:pt x="715" y="806"/>
                  </a:lnTo>
                  <a:lnTo>
                    <a:pt x="670" y="806"/>
                  </a:lnTo>
                  <a:lnTo>
                    <a:pt x="625" y="806"/>
                  </a:lnTo>
                  <a:lnTo>
                    <a:pt x="579" y="808"/>
                  </a:lnTo>
                  <a:lnTo>
                    <a:pt x="536" y="810"/>
                  </a:lnTo>
                  <a:lnTo>
                    <a:pt x="490" y="810"/>
                  </a:lnTo>
                  <a:lnTo>
                    <a:pt x="447" y="810"/>
                  </a:lnTo>
                  <a:lnTo>
                    <a:pt x="401" y="810"/>
                  </a:lnTo>
                  <a:lnTo>
                    <a:pt x="358" y="810"/>
                  </a:lnTo>
                  <a:lnTo>
                    <a:pt x="316" y="808"/>
                  </a:lnTo>
                  <a:lnTo>
                    <a:pt x="272" y="804"/>
                  </a:lnTo>
                  <a:lnTo>
                    <a:pt x="231" y="819"/>
                  </a:lnTo>
                  <a:lnTo>
                    <a:pt x="234" y="823"/>
                  </a:lnTo>
                  <a:lnTo>
                    <a:pt x="239" y="825"/>
                  </a:lnTo>
                  <a:lnTo>
                    <a:pt x="243" y="830"/>
                  </a:lnTo>
                  <a:lnTo>
                    <a:pt x="245" y="838"/>
                  </a:lnTo>
                  <a:lnTo>
                    <a:pt x="292" y="840"/>
                  </a:lnTo>
                  <a:lnTo>
                    <a:pt x="337" y="842"/>
                  </a:lnTo>
                  <a:lnTo>
                    <a:pt x="384" y="842"/>
                  </a:lnTo>
                  <a:lnTo>
                    <a:pt x="431" y="842"/>
                  </a:lnTo>
                  <a:lnTo>
                    <a:pt x="478" y="842"/>
                  </a:lnTo>
                  <a:lnTo>
                    <a:pt x="523" y="840"/>
                  </a:lnTo>
                  <a:lnTo>
                    <a:pt x="570" y="840"/>
                  </a:lnTo>
                  <a:lnTo>
                    <a:pt x="616" y="838"/>
                  </a:lnTo>
                  <a:lnTo>
                    <a:pt x="663" y="836"/>
                  </a:lnTo>
                  <a:lnTo>
                    <a:pt x="708" y="836"/>
                  </a:lnTo>
                  <a:lnTo>
                    <a:pt x="754" y="834"/>
                  </a:lnTo>
                  <a:lnTo>
                    <a:pt x="799" y="834"/>
                  </a:lnTo>
                  <a:lnTo>
                    <a:pt x="842" y="834"/>
                  </a:lnTo>
                  <a:lnTo>
                    <a:pt x="888" y="834"/>
                  </a:lnTo>
                  <a:lnTo>
                    <a:pt x="931" y="836"/>
                  </a:lnTo>
                  <a:lnTo>
                    <a:pt x="975" y="838"/>
                  </a:lnTo>
                  <a:lnTo>
                    <a:pt x="980" y="868"/>
                  </a:lnTo>
                  <a:lnTo>
                    <a:pt x="984" y="898"/>
                  </a:lnTo>
                  <a:lnTo>
                    <a:pt x="985" y="926"/>
                  </a:lnTo>
                  <a:lnTo>
                    <a:pt x="985" y="948"/>
                  </a:lnTo>
                  <a:lnTo>
                    <a:pt x="982" y="982"/>
                  </a:lnTo>
                  <a:lnTo>
                    <a:pt x="980" y="1018"/>
                  </a:lnTo>
                  <a:lnTo>
                    <a:pt x="982" y="1057"/>
                  </a:lnTo>
                  <a:lnTo>
                    <a:pt x="985" y="1096"/>
                  </a:lnTo>
                  <a:lnTo>
                    <a:pt x="991" y="1100"/>
                  </a:lnTo>
                  <a:lnTo>
                    <a:pt x="1001" y="1102"/>
                  </a:lnTo>
                  <a:lnTo>
                    <a:pt x="1012" y="1102"/>
                  </a:lnTo>
                  <a:lnTo>
                    <a:pt x="1024" y="1104"/>
                  </a:lnTo>
                  <a:lnTo>
                    <a:pt x="1036" y="1105"/>
                  </a:lnTo>
                  <a:lnTo>
                    <a:pt x="1046" y="1109"/>
                  </a:lnTo>
                  <a:lnTo>
                    <a:pt x="1053" y="1117"/>
                  </a:lnTo>
                  <a:lnTo>
                    <a:pt x="1059" y="1130"/>
                  </a:lnTo>
                  <a:lnTo>
                    <a:pt x="1005" y="1130"/>
                  </a:lnTo>
                  <a:lnTo>
                    <a:pt x="949" y="1130"/>
                  </a:lnTo>
                  <a:lnTo>
                    <a:pt x="893" y="1132"/>
                  </a:lnTo>
                  <a:lnTo>
                    <a:pt x="835" y="1132"/>
                  </a:lnTo>
                  <a:lnTo>
                    <a:pt x="776" y="1133"/>
                  </a:lnTo>
                  <a:lnTo>
                    <a:pt x="717" y="1133"/>
                  </a:lnTo>
                  <a:lnTo>
                    <a:pt x="658" y="1135"/>
                  </a:lnTo>
                  <a:lnTo>
                    <a:pt x="598" y="1135"/>
                  </a:lnTo>
                  <a:lnTo>
                    <a:pt x="537" y="1137"/>
                  </a:lnTo>
                  <a:lnTo>
                    <a:pt x="478" y="1137"/>
                  </a:lnTo>
                  <a:lnTo>
                    <a:pt x="419" y="1137"/>
                  </a:lnTo>
                  <a:lnTo>
                    <a:pt x="361" y="1137"/>
                  </a:lnTo>
                  <a:lnTo>
                    <a:pt x="304" y="1137"/>
                  </a:lnTo>
                  <a:lnTo>
                    <a:pt x="248" y="1137"/>
                  </a:lnTo>
                  <a:lnTo>
                    <a:pt x="194" y="1135"/>
                  </a:lnTo>
                  <a:lnTo>
                    <a:pt x="140" y="1133"/>
                  </a:lnTo>
                  <a:lnTo>
                    <a:pt x="131" y="1117"/>
                  </a:lnTo>
                  <a:lnTo>
                    <a:pt x="133" y="1096"/>
                  </a:lnTo>
                  <a:lnTo>
                    <a:pt x="142" y="1077"/>
                  </a:lnTo>
                  <a:lnTo>
                    <a:pt x="154" y="1066"/>
                  </a:lnTo>
                  <a:lnTo>
                    <a:pt x="630" y="1051"/>
                  </a:lnTo>
                  <a:lnTo>
                    <a:pt x="651" y="1036"/>
                  </a:lnTo>
                  <a:lnTo>
                    <a:pt x="621" y="1034"/>
                  </a:lnTo>
                  <a:lnTo>
                    <a:pt x="590" y="1032"/>
                  </a:lnTo>
                  <a:lnTo>
                    <a:pt x="558" y="1031"/>
                  </a:lnTo>
                  <a:lnTo>
                    <a:pt x="529" y="1031"/>
                  </a:lnTo>
                  <a:lnTo>
                    <a:pt x="497" y="1031"/>
                  </a:lnTo>
                  <a:lnTo>
                    <a:pt x="466" y="1031"/>
                  </a:lnTo>
                  <a:lnTo>
                    <a:pt x="435" y="1031"/>
                  </a:lnTo>
                  <a:lnTo>
                    <a:pt x="405" y="1032"/>
                  </a:lnTo>
                  <a:lnTo>
                    <a:pt x="374" y="1032"/>
                  </a:lnTo>
                  <a:lnTo>
                    <a:pt x="342" y="1034"/>
                  </a:lnTo>
                  <a:lnTo>
                    <a:pt x="311" y="1034"/>
                  </a:lnTo>
                  <a:lnTo>
                    <a:pt x="279" y="1036"/>
                  </a:lnTo>
                  <a:lnTo>
                    <a:pt x="248" y="1036"/>
                  </a:lnTo>
                  <a:lnTo>
                    <a:pt x="217" y="1038"/>
                  </a:lnTo>
                  <a:lnTo>
                    <a:pt x="185" y="1040"/>
                  </a:lnTo>
                  <a:lnTo>
                    <a:pt x="154" y="1040"/>
                  </a:lnTo>
                  <a:lnTo>
                    <a:pt x="129" y="1019"/>
                  </a:lnTo>
                  <a:lnTo>
                    <a:pt x="143" y="997"/>
                  </a:lnTo>
                  <a:lnTo>
                    <a:pt x="168" y="993"/>
                  </a:lnTo>
                  <a:lnTo>
                    <a:pt x="194" y="991"/>
                  </a:lnTo>
                  <a:lnTo>
                    <a:pt x="218" y="989"/>
                  </a:lnTo>
                  <a:lnTo>
                    <a:pt x="245" y="989"/>
                  </a:lnTo>
                  <a:lnTo>
                    <a:pt x="269" y="988"/>
                  </a:lnTo>
                  <a:lnTo>
                    <a:pt x="295" y="988"/>
                  </a:lnTo>
                  <a:lnTo>
                    <a:pt x="321" y="988"/>
                  </a:lnTo>
                  <a:lnTo>
                    <a:pt x="346" y="986"/>
                  </a:lnTo>
                  <a:lnTo>
                    <a:pt x="370" y="986"/>
                  </a:lnTo>
                  <a:lnTo>
                    <a:pt x="396" y="984"/>
                  </a:lnTo>
                  <a:lnTo>
                    <a:pt x="421" y="982"/>
                  </a:lnTo>
                  <a:lnTo>
                    <a:pt x="445" y="980"/>
                  </a:lnTo>
                  <a:lnTo>
                    <a:pt x="468" y="976"/>
                  </a:lnTo>
                  <a:lnTo>
                    <a:pt x="492" y="973"/>
                  </a:lnTo>
                  <a:lnTo>
                    <a:pt x="515" y="967"/>
                  </a:lnTo>
                  <a:lnTo>
                    <a:pt x="537" y="960"/>
                  </a:lnTo>
                  <a:lnTo>
                    <a:pt x="511" y="958"/>
                  </a:lnTo>
                  <a:lnTo>
                    <a:pt x="483" y="956"/>
                  </a:lnTo>
                  <a:lnTo>
                    <a:pt x="457" y="956"/>
                  </a:lnTo>
                  <a:lnTo>
                    <a:pt x="431" y="956"/>
                  </a:lnTo>
                  <a:lnTo>
                    <a:pt x="405" y="956"/>
                  </a:lnTo>
                  <a:lnTo>
                    <a:pt x="377" y="956"/>
                  </a:lnTo>
                  <a:lnTo>
                    <a:pt x="351" y="958"/>
                  </a:lnTo>
                  <a:lnTo>
                    <a:pt x="325" y="958"/>
                  </a:lnTo>
                  <a:lnTo>
                    <a:pt x="299" y="960"/>
                  </a:lnTo>
                  <a:lnTo>
                    <a:pt x="272" y="960"/>
                  </a:lnTo>
                  <a:lnTo>
                    <a:pt x="245" y="961"/>
                  </a:lnTo>
                  <a:lnTo>
                    <a:pt x="218" y="961"/>
                  </a:lnTo>
                  <a:lnTo>
                    <a:pt x="192" y="960"/>
                  </a:lnTo>
                  <a:lnTo>
                    <a:pt x="166" y="958"/>
                  </a:lnTo>
                  <a:lnTo>
                    <a:pt x="138" y="956"/>
                  </a:lnTo>
                  <a:lnTo>
                    <a:pt x="112" y="952"/>
                  </a:lnTo>
                  <a:lnTo>
                    <a:pt x="112" y="991"/>
                  </a:lnTo>
                  <a:lnTo>
                    <a:pt x="119" y="1040"/>
                  </a:lnTo>
                  <a:lnTo>
                    <a:pt x="121" y="1090"/>
                  </a:lnTo>
                  <a:lnTo>
                    <a:pt x="109" y="1137"/>
                  </a:lnTo>
                  <a:lnTo>
                    <a:pt x="100" y="1137"/>
                  </a:lnTo>
                  <a:lnTo>
                    <a:pt x="91" y="1137"/>
                  </a:lnTo>
                  <a:lnTo>
                    <a:pt x="84" y="1137"/>
                  </a:lnTo>
                  <a:lnTo>
                    <a:pt x="77" y="1133"/>
                  </a:lnTo>
                  <a:lnTo>
                    <a:pt x="77" y="1128"/>
                  </a:lnTo>
                  <a:lnTo>
                    <a:pt x="77" y="1120"/>
                  </a:lnTo>
                  <a:lnTo>
                    <a:pt x="77" y="1115"/>
                  </a:lnTo>
                  <a:lnTo>
                    <a:pt x="81" y="1111"/>
                  </a:lnTo>
                  <a:lnTo>
                    <a:pt x="77" y="1089"/>
                  </a:lnTo>
                  <a:lnTo>
                    <a:pt x="82" y="1055"/>
                  </a:lnTo>
                  <a:lnTo>
                    <a:pt x="79" y="1029"/>
                  </a:lnTo>
                  <a:lnTo>
                    <a:pt x="56" y="1023"/>
                  </a:lnTo>
                  <a:lnTo>
                    <a:pt x="63" y="1130"/>
                  </a:lnTo>
                  <a:lnTo>
                    <a:pt x="56" y="1135"/>
                  </a:lnTo>
                  <a:lnTo>
                    <a:pt x="48" y="1135"/>
                  </a:lnTo>
                  <a:lnTo>
                    <a:pt x="37" y="1135"/>
                  </a:lnTo>
                  <a:lnTo>
                    <a:pt x="28" y="1135"/>
                  </a:lnTo>
                  <a:lnTo>
                    <a:pt x="21" y="1137"/>
                  </a:lnTo>
                  <a:lnTo>
                    <a:pt x="14" y="1141"/>
                  </a:lnTo>
                  <a:lnTo>
                    <a:pt x="13" y="1148"/>
                  </a:lnTo>
                  <a:lnTo>
                    <a:pt x="14" y="1163"/>
                  </a:lnTo>
                  <a:lnTo>
                    <a:pt x="27" y="1190"/>
                  </a:lnTo>
                  <a:lnTo>
                    <a:pt x="37" y="1218"/>
                  </a:lnTo>
                  <a:lnTo>
                    <a:pt x="46" y="1246"/>
                  </a:lnTo>
                  <a:lnTo>
                    <a:pt x="53" y="1276"/>
                  </a:lnTo>
                  <a:lnTo>
                    <a:pt x="58" y="1307"/>
                  </a:lnTo>
                  <a:lnTo>
                    <a:pt x="61" y="1339"/>
                  </a:lnTo>
                  <a:lnTo>
                    <a:pt x="63" y="1371"/>
                  </a:lnTo>
                  <a:lnTo>
                    <a:pt x="63" y="1403"/>
                  </a:lnTo>
                  <a:lnTo>
                    <a:pt x="4" y="1406"/>
                  </a:lnTo>
                  <a:lnTo>
                    <a:pt x="0" y="1435"/>
                  </a:lnTo>
                  <a:lnTo>
                    <a:pt x="2" y="1468"/>
                  </a:lnTo>
                  <a:lnTo>
                    <a:pt x="6" y="1504"/>
                  </a:lnTo>
                  <a:lnTo>
                    <a:pt x="4" y="1541"/>
                  </a:lnTo>
                  <a:lnTo>
                    <a:pt x="18" y="1541"/>
                  </a:lnTo>
                  <a:lnTo>
                    <a:pt x="30" y="1541"/>
                  </a:lnTo>
                  <a:lnTo>
                    <a:pt x="44" y="1543"/>
                  </a:lnTo>
                  <a:lnTo>
                    <a:pt x="56" y="1543"/>
                  </a:lnTo>
                  <a:lnTo>
                    <a:pt x="68" y="1545"/>
                  </a:lnTo>
                  <a:lnTo>
                    <a:pt x="81" y="1549"/>
                  </a:lnTo>
                  <a:lnTo>
                    <a:pt x="91" y="1554"/>
                  </a:lnTo>
                  <a:lnTo>
                    <a:pt x="102" y="1560"/>
                  </a:lnTo>
                  <a:lnTo>
                    <a:pt x="102" y="1775"/>
                  </a:lnTo>
                  <a:lnTo>
                    <a:pt x="95" y="2147"/>
                  </a:lnTo>
                  <a:lnTo>
                    <a:pt x="88" y="2512"/>
                  </a:lnTo>
                  <a:lnTo>
                    <a:pt x="91" y="2699"/>
                  </a:lnTo>
                  <a:lnTo>
                    <a:pt x="98" y="2712"/>
                  </a:lnTo>
                  <a:lnTo>
                    <a:pt x="114" y="2721"/>
                  </a:lnTo>
                  <a:lnTo>
                    <a:pt x="138" y="2727"/>
                  </a:lnTo>
                  <a:lnTo>
                    <a:pt x="170" y="2729"/>
                  </a:lnTo>
                  <a:lnTo>
                    <a:pt x="203" y="2729"/>
                  </a:lnTo>
                  <a:lnTo>
                    <a:pt x="239" y="2729"/>
                  </a:lnTo>
                  <a:lnTo>
                    <a:pt x="274" y="2727"/>
                  </a:lnTo>
                  <a:lnTo>
                    <a:pt x="307" y="2725"/>
                  </a:lnTo>
                  <a:lnTo>
                    <a:pt x="325" y="2699"/>
                  </a:lnTo>
                  <a:lnTo>
                    <a:pt x="326" y="2652"/>
                  </a:lnTo>
                  <a:lnTo>
                    <a:pt x="325" y="2602"/>
                  </a:lnTo>
                  <a:lnTo>
                    <a:pt x="335" y="2564"/>
                  </a:lnTo>
                  <a:lnTo>
                    <a:pt x="368" y="2566"/>
                  </a:lnTo>
                  <a:lnTo>
                    <a:pt x="403" y="2566"/>
                  </a:lnTo>
                  <a:lnTo>
                    <a:pt x="436" y="2566"/>
                  </a:lnTo>
                  <a:lnTo>
                    <a:pt x="471" y="2566"/>
                  </a:lnTo>
                  <a:lnTo>
                    <a:pt x="504" y="2566"/>
                  </a:lnTo>
                  <a:lnTo>
                    <a:pt x="537" y="2566"/>
                  </a:lnTo>
                  <a:lnTo>
                    <a:pt x="570" y="2566"/>
                  </a:lnTo>
                  <a:lnTo>
                    <a:pt x="605" y="2564"/>
                  </a:lnTo>
                  <a:lnTo>
                    <a:pt x="638" y="2564"/>
                  </a:lnTo>
                  <a:lnTo>
                    <a:pt x="672" y="2564"/>
                  </a:lnTo>
                  <a:lnTo>
                    <a:pt x="705" y="2564"/>
                  </a:lnTo>
                  <a:lnTo>
                    <a:pt x="738" y="2564"/>
                  </a:lnTo>
                  <a:lnTo>
                    <a:pt x="773" y="2564"/>
                  </a:lnTo>
                  <a:lnTo>
                    <a:pt x="806" y="2564"/>
                  </a:lnTo>
                  <a:lnTo>
                    <a:pt x="841" y="2566"/>
                  </a:lnTo>
                  <a:lnTo>
                    <a:pt x="874" y="2568"/>
                  </a:lnTo>
                  <a:lnTo>
                    <a:pt x="889" y="2602"/>
                  </a:lnTo>
                  <a:lnTo>
                    <a:pt x="893" y="2646"/>
                  </a:lnTo>
                  <a:lnTo>
                    <a:pt x="898" y="2688"/>
                  </a:lnTo>
                  <a:lnTo>
                    <a:pt x="919" y="2710"/>
                  </a:lnTo>
                  <a:lnTo>
                    <a:pt x="938" y="2704"/>
                  </a:lnTo>
                  <a:lnTo>
                    <a:pt x="949" y="2689"/>
                  </a:lnTo>
                  <a:lnTo>
                    <a:pt x="952" y="2669"/>
                  </a:lnTo>
                  <a:lnTo>
                    <a:pt x="952" y="2645"/>
                  </a:lnTo>
                  <a:lnTo>
                    <a:pt x="952" y="2618"/>
                  </a:lnTo>
                  <a:lnTo>
                    <a:pt x="952" y="2594"/>
                  </a:lnTo>
                  <a:lnTo>
                    <a:pt x="956" y="2573"/>
                  </a:lnTo>
                  <a:lnTo>
                    <a:pt x="968" y="2557"/>
                  </a:lnTo>
                  <a:lnTo>
                    <a:pt x="987" y="2560"/>
                  </a:lnTo>
                  <a:lnTo>
                    <a:pt x="1008" y="2562"/>
                  </a:lnTo>
                  <a:lnTo>
                    <a:pt x="1031" y="2562"/>
                  </a:lnTo>
                  <a:lnTo>
                    <a:pt x="1052" y="2560"/>
                  </a:lnTo>
                  <a:lnTo>
                    <a:pt x="1073" y="2562"/>
                  </a:lnTo>
                  <a:lnTo>
                    <a:pt x="1090" y="2566"/>
                  </a:lnTo>
                  <a:lnTo>
                    <a:pt x="1104" y="2575"/>
                  </a:lnTo>
                  <a:lnTo>
                    <a:pt x="1114" y="2590"/>
                  </a:lnTo>
                  <a:lnTo>
                    <a:pt x="1118" y="2605"/>
                  </a:lnTo>
                  <a:lnTo>
                    <a:pt x="1120" y="2616"/>
                  </a:lnTo>
                  <a:lnTo>
                    <a:pt x="1118" y="2626"/>
                  </a:lnTo>
                  <a:lnTo>
                    <a:pt x="1114" y="2635"/>
                  </a:lnTo>
                  <a:lnTo>
                    <a:pt x="1170" y="26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416"/>
            <p:cNvSpPr>
              <a:spLocks/>
            </p:cNvSpPr>
            <p:nvPr/>
          </p:nvSpPr>
          <p:spPr bwMode="auto">
            <a:xfrm>
              <a:off x="3699" y="192"/>
              <a:ext cx="599" cy="430"/>
            </a:xfrm>
            <a:custGeom>
              <a:avLst/>
              <a:gdLst>
                <a:gd name="T0" fmla="*/ 1185 w 1198"/>
                <a:gd name="T1" fmla="*/ 50 h 860"/>
                <a:gd name="T2" fmla="*/ 1145 w 1198"/>
                <a:gd name="T3" fmla="*/ 103 h 860"/>
                <a:gd name="T4" fmla="*/ 1055 w 1198"/>
                <a:gd name="T5" fmla="*/ 178 h 860"/>
                <a:gd name="T6" fmla="*/ 945 w 1198"/>
                <a:gd name="T7" fmla="*/ 260 h 860"/>
                <a:gd name="T8" fmla="*/ 1138 w 1198"/>
                <a:gd name="T9" fmla="*/ 335 h 860"/>
                <a:gd name="T10" fmla="*/ 1128 w 1198"/>
                <a:gd name="T11" fmla="*/ 546 h 860"/>
                <a:gd name="T12" fmla="*/ 955 w 1198"/>
                <a:gd name="T13" fmla="*/ 499 h 860"/>
                <a:gd name="T14" fmla="*/ 767 w 1198"/>
                <a:gd name="T15" fmla="*/ 512 h 860"/>
                <a:gd name="T16" fmla="*/ 582 w 1198"/>
                <a:gd name="T17" fmla="*/ 526 h 860"/>
                <a:gd name="T18" fmla="*/ 396 w 1198"/>
                <a:gd name="T19" fmla="*/ 516 h 860"/>
                <a:gd name="T20" fmla="*/ 446 w 1198"/>
                <a:gd name="T21" fmla="*/ 494 h 860"/>
                <a:gd name="T22" fmla="*/ 638 w 1198"/>
                <a:gd name="T23" fmla="*/ 492 h 860"/>
                <a:gd name="T24" fmla="*/ 825 w 1198"/>
                <a:gd name="T25" fmla="*/ 486 h 860"/>
                <a:gd name="T26" fmla="*/ 1013 w 1198"/>
                <a:gd name="T27" fmla="*/ 469 h 860"/>
                <a:gd name="T28" fmla="*/ 1116 w 1198"/>
                <a:gd name="T29" fmla="*/ 425 h 860"/>
                <a:gd name="T30" fmla="*/ 1060 w 1198"/>
                <a:gd name="T31" fmla="*/ 406 h 860"/>
                <a:gd name="T32" fmla="*/ 981 w 1198"/>
                <a:gd name="T33" fmla="*/ 421 h 860"/>
                <a:gd name="T34" fmla="*/ 901 w 1198"/>
                <a:gd name="T35" fmla="*/ 434 h 860"/>
                <a:gd name="T36" fmla="*/ 823 w 1198"/>
                <a:gd name="T37" fmla="*/ 436 h 860"/>
                <a:gd name="T38" fmla="*/ 805 w 1198"/>
                <a:gd name="T39" fmla="*/ 406 h 860"/>
                <a:gd name="T40" fmla="*/ 886 w 1198"/>
                <a:gd name="T41" fmla="*/ 404 h 860"/>
                <a:gd name="T42" fmla="*/ 967 w 1198"/>
                <a:gd name="T43" fmla="*/ 395 h 860"/>
                <a:gd name="T44" fmla="*/ 1051 w 1198"/>
                <a:gd name="T45" fmla="*/ 380 h 860"/>
                <a:gd name="T46" fmla="*/ 1114 w 1198"/>
                <a:gd name="T47" fmla="*/ 353 h 860"/>
                <a:gd name="T48" fmla="*/ 1053 w 1198"/>
                <a:gd name="T49" fmla="*/ 314 h 860"/>
                <a:gd name="T50" fmla="*/ 840 w 1198"/>
                <a:gd name="T51" fmla="*/ 325 h 860"/>
                <a:gd name="T52" fmla="*/ 629 w 1198"/>
                <a:gd name="T53" fmla="*/ 340 h 860"/>
                <a:gd name="T54" fmla="*/ 422 w 1198"/>
                <a:gd name="T55" fmla="*/ 350 h 860"/>
                <a:gd name="T56" fmla="*/ 244 w 1198"/>
                <a:gd name="T57" fmla="*/ 374 h 860"/>
                <a:gd name="T58" fmla="*/ 251 w 1198"/>
                <a:gd name="T59" fmla="*/ 688 h 860"/>
                <a:gd name="T60" fmla="*/ 258 w 1198"/>
                <a:gd name="T61" fmla="*/ 853 h 860"/>
                <a:gd name="T62" fmla="*/ 225 w 1198"/>
                <a:gd name="T63" fmla="*/ 699 h 860"/>
                <a:gd name="T64" fmla="*/ 223 w 1198"/>
                <a:gd name="T65" fmla="*/ 477 h 860"/>
                <a:gd name="T66" fmla="*/ 248 w 1198"/>
                <a:gd name="T67" fmla="*/ 320 h 860"/>
                <a:gd name="T68" fmla="*/ 406 w 1198"/>
                <a:gd name="T69" fmla="*/ 322 h 860"/>
                <a:gd name="T70" fmla="*/ 573 w 1198"/>
                <a:gd name="T71" fmla="*/ 314 h 860"/>
                <a:gd name="T72" fmla="*/ 743 w 1198"/>
                <a:gd name="T73" fmla="*/ 303 h 860"/>
                <a:gd name="T74" fmla="*/ 884 w 1198"/>
                <a:gd name="T75" fmla="*/ 281 h 860"/>
                <a:gd name="T76" fmla="*/ 960 w 1198"/>
                <a:gd name="T77" fmla="*/ 228 h 860"/>
                <a:gd name="T78" fmla="*/ 1039 w 1198"/>
                <a:gd name="T79" fmla="*/ 172 h 860"/>
                <a:gd name="T80" fmla="*/ 1112 w 1198"/>
                <a:gd name="T81" fmla="*/ 107 h 860"/>
                <a:gd name="T82" fmla="*/ 1152 w 1198"/>
                <a:gd name="T83" fmla="*/ 41 h 860"/>
                <a:gd name="T84" fmla="*/ 920 w 1198"/>
                <a:gd name="T85" fmla="*/ 118 h 860"/>
                <a:gd name="T86" fmla="*/ 683 w 1198"/>
                <a:gd name="T87" fmla="*/ 176 h 860"/>
                <a:gd name="T88" fmla="*/ 444 w 1198"/>
                <a:gd name="T89" fmla="*/ 223 h 860"/>
                <a:gd name="T90" fmla="*/ 216 w 1198"/>
                <a:gd name="T91" fmla="*/ 262 h 860"/>
                <a:gd name="T92" fmla="*/ 117 w 1198"/>
                <a:gd name="T93" fmla="*/ 350 h 860"/>
                <a:gd name="T94" fmla="*/ 0 w 1198"/>
                <a:gd name="T95" fmla="*/ 389 h 860"/>
                <a:gd name="T96" fmla="*/ 17 w 1198"/>
                <a:gd name="T97" fmla="*/ 355 h 860"/>
                <a:gd name="T98" fmla="*/ 49 w 1198"/>
                <a:gd name="T99" fmla="*/ 340 h 860"/>
                <a:gd name="T100" fmla="*/ 145 w 1198"/>
                <a:gd name="T101" fmla="*/ 288 h 860"/>
                <a:gd name="T102" fmla="*/ 223 w 1198"/>
                <a:gd name="T103" fmla="*/ 221 h 860"/>
                <a:gd name="T104" fmla="*/ 457 w 1198"/>
                <a:gd name="T105" fmla="*/ 193 h 860"/>
                <a:gd name="T106" fmla="*/ 699 w 1198"/>
                <a:gd name="T107" fmla="*/ 148 h 860"/>
                <a:gd name="T108" fmla="*/ 940 w 1198"/>
                <a:gd name="T109" fmla="*/ 84 h 860"/>
                <a:gd name="T110" fmla="*/ 1173 w 1198"/>
                <a:gd name="T111" fmla="*/ 0 h 86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198"/>
                <a:gd name="T169" fmla="*/ 0 h 860"/>
                <a:gd name="T170" fmla="*/ 1198 w 1198"/>
                <a:gd name="T171" fmla="*/ 860 h 86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198" h="860">
                  <a:moveTo>
                    <a:pt x="1198" y="4"/>
                  </a:moveTo>
                  <a:lnTo>
                    <a:pt x="1198" y="21"/>
                  </a:lnTo>
                  <a:lnTo>
                    <a:pt x="1192" y="36"/>
                  </a:lnTo>
                  <a:lnTo>
                    <a:pt x="1185" y="50"/>
                  </a:lnTo>
                  <a:lnTo>
                    <a:pt x="1177" y="64"/>
                  </a:lnTo>
                  <a:lnTo>
                    <a:pt x="1166" y="77"/>
                  </a:lnTo>
                  <a:lnTo>
                    <a:pt x="1156" y="90"/>
                  </a:lnTo>
                  <a:lnTo>
                    <a:pt x="1145" y="103"/>
                  </a:lnTo>
                  <a:lnTo>
                    <a:pt x="1135" y="116"/>
                  </a:lnTo>
                  <a:lnTo>
                    <a:pt x="1109" y="137"/>
                  </a:lnTo>
                  <a:lnTo>
                    <a:pt x="1081" y="157"/>
                  </a:lnTo>
                  <a:lnTo>
                    <a:pt x="1055" y="178"/>
                  </a:lnTo>
                  <a:lnTo>
                    <a:pt x="1027" y="198"/>
                  </a:lnTo>
                  <a:lnTo>
                    <a:pt x="999" y="221"/>
                  </a:lnTo>
                  <a:lnTo>
                    <a:pt x="973" y="239"/>
                  </a:lnTo>
                  <a:lnTo>
                    <a:pt x="945" y="260"/>
                  </a:lnTo>
                  <a:lnTo>
                    <a:pt x="919" y="277"/>
                  </a:lnTo>
                  <a:lnTo>
                    <a:pt x="919" y="288"/>
                  </a:lnTo>
                  <a:lnTo>
                    <a:pt x="1135" y="269"/>
                  </a:lnTo>
                  <a:lnTo>
                    <a:pt x="1138" y="335"/>
                  </a:lnTo>
                  <a:lnTo>
                    <a:pt x="1140" y="408"/>
                  </a:lnTo>
                  <a:lnTo>
                    <a:pt x="1138" y="479"/>
                  </a:lnTo>
                  <a:lnTo>
                    <a:pt x="1138" y="542"/>
                  </a:lnTo>
                  <a:lnTo>
                    <a:pt x="1128" y="546"/>
                  </a:lnTo>
                  <a:lnTo>
                    <a:pt x="1100" y="497"/>
                  </a:lnTo>
                  <a:lnTo>
                    <a:pt x="1051" y="496"/>
                  </a:lnTo>
                  <a:lnTo>
                    <a:pt x="1002" y="497"/>
                  </a:lnTo>
                  <a:lnTo>
                    <a:pt x="955" y="499"/>
                  </a:lnTo>
                  <a:lnTo>
                    <a:pt x="908" y="501"/>
                  </a:lnTo>
                  <a:lnTo>
                    <a:pt x="861" y="505"/>
                  </a:lnTo>
                  <a:lnTo>
                    <a:pt x="814" y="509"/>
                  </a:lnTo>
                  <a:lnTo>
                    <a:pt x="767" y="512"/>
                  </a:lnTo>
                  <a:lnTo>
                    <a:pt x="720" y="516"/>
                  </a:lnTo>
                  <a:lnTo>
                    <a:pt x="675" y="520"/>
                  </a:lnTo>
                  <a:lnTo>
                    <a:pt x="628" y="524"/>
                  </a:lnTo>
                  <a:lnTo>
                    <a:pt x="582" y="526"/>
                  </a:lnTo>
                  <a:lnTo>
                    <a:pt x="535" y="526"/>
                  </a:lnTo>
                  <a:lnTo>
                    <a:pt x="488" y="526"/>
                  </a:lnTo>
                  <a:lnTo>
                    <a:pt x="443" y="522"/>
                  </a:lnTo>
                  <a:lnTo>
                    <a:pt x="396" y="516"/>
                  </a:lnTo>
                  <a:lnTo>
                    <a:pt x="349" y="509"/>
                  </a:lnTo>
                  <a:lnTo>
                    <a:pt x="349" y="494"/>
                  </a:lnTo>
                  <a:lnTo>
                    <a:pt x="397" y="494"/>
                  </a:lnTo>
                  <a:lnTo>
                    <a:pt x="446" y="494"/>
                  </a:lnTo>
                  <a:lnTo>
                    <a:pt x="495" y="494"/>
                  </a:lnTo>
                  <a:lnTo>
                    <a:pt x="542" y="494"/>
                  </a:lnTo>
                  <a:lnTo>
                    <a:pt x="589" y="494"/>
                  </a:lnTo>
                  <a:lnTo>
                    <a:pt x="638" y="492"/>
                  </a:lnTo>
                  <a:lnTo>
                    <a:pt x="683" y="492"/>
                  </a:lnTo>
                  <a:lnTo>
                    <a:pt x="730" y="490"/>
                  </a:lnTo>
                  <a:lnTo>
                    <a:pt x="777" y="488"/>
                  </a:lnTo>
                  <a:lnTo>
                    <a:pt x="825" y="486"/>
                  </a:lnTo>
                  <a:lnTo>
                    <a:pt x="872" y="482"/>
                  </a:lnTo>
                  <a:lnTo>
                    <a:pt x="919" y="479"/>
                  </a:lnTo>
                  <a:lnTo>
                    <a:pt x="966" y="475"/>
                  </a:lnTo>
                  <a:lnTo>
                    <a:pt x="1013" y="469"/>
                  </a:lnTo>
                  <a:lnTo>
                    <a:pt x="1062" y="464"/>
                  </a:lnTo>
                  <a:lnTo>
                    <a:pt x="1110" y="456"/>
                  </a:lnTo>
                  <a:lnTo>
                    <a:pt x="1114" y="441"/>
                  </a:lnTo>
                  <a:lnTo>
                    <a:pt x="1116" y="425"/>
                  </a:lnTo>
                  <a:lnTo>
                    <a:pt x="1112" y="410"/>
                  </a:lnTo>
                  <a:lnTo>
                    <a:pt x="1100" y="404"/>
                  </a:lnTo>
                  <a:lnTo>
                    <a:pt x="1079" y="404"/>
                  </a:lnTo>
                  <a:lnTo>
                    <a:pt x="1060" y="406"/>
                  </a:lnTo>
                  <a:lnTo>
                    <a:pt x="1039" y="410"/>
                  </a:lnTo>
                  <a:lnTo>
                    <a:pt x="1020" y="411"/>
                  </a:lnTo>
                  <a:lnTo>
                    <a:pt x="1001" y="415"/>
                  </a:lnTo>
                  <a:lnTo>
                    <a:pt x="981" y="421"/>
                  </a:lnTo>
                  <a:lnTo>
                    <a:pt x="960" y="425"/>
                  </a:lnTo>
                  <a:lnTo>
                    <a:pt x="941" y="428"/>
                  </a:lnTo>
                  <a:lnTo>
                    <a:pt x="922" y="432"/>
                  </a:lnTo>
                  <a:lnTo>
                    <a:pt x="901" y="434"/>
                  </a:lnTo>
                  <a:lnTo>
                    <a:pt x="882" y="436"/>
                  </a:lnTo>
                  <a:lnTo>
                    <a:pt x="863" y="438"/>
                  </a:lnTo>
                  <a:lnTo>
                    <a:pt x="844" y="438"/>
                  </a:lnTo>
                  <a:lnTo>
                    <a:pt x="823" y="436"/>
                  </a:lnTo>
                  <a:lnTo>
                    <a:pt x="804" y="432"/>
                  </a:lnTo>
                  <a:lnTo>
                    <a:pt x="783" y="426"/>
                  </a:lnTo>
                  <a:lnTo>
                    <a:pt x="786" y="404"/>
                  </a:lnTo>
                  <a:lnTo>
                    <a:pt x="805" y="406"/>
                  </a:lnTo>
                  <a:lnTo>
                    <a:pt x="825" y="406"/>
                  </a:lnTo>
                  <a:lnTo>
                    <a:pt x="845" y="406"/>
                  </a:lnTo>
                  <a:lnTo>
                    <a:pt x="865" y="406"/>
                  </a:lnTo>
                  <a:lnTo>
                    <a:pt x="886" y="404"/>
                  </a:lnTo>
                  <a:lnTo>
                    <a:pt x="906" y="402"/>
                  </a:lnTo>
                  <a:lnTo>
                    <a:pt x="926" y="400"/>
                  </a:lnTo>
                  <a:lnTo>
                    <a:pt x="947" y="398"/>
                  </a:lnTo>
                  <a:lnTo>
                    <a:pt x="967" y="395"/>
                  </a:lnTo>
                  <a:lnTo>
                    <a:pt x="988" y="393"/>
                  </a:lnTo>
                  <a:lnTo>
                    <a:pt x="1009" y="389"/>
                  </a:lnTo>
                  <a:lnTo>
                    <a:pt x="1030" y="385"/>
                  </a:lnTo>
                  <a:lnTo>
                    <a:pt x="1051" y="380"/>
                  </a:lnTo>
                  <a:lnTo>
                    <a:pt x="1070" y="376"/>
                  </a:lnTo>
                  <a:lnTo>
                    <a:pt x="1091" y="372"/>
                  </a:lnTo>
                  <a:lnTo>
                    <a:pt x="1110" y="367"/>
                  </a:lnTo>
                  <a:lnTo>
                    <a:pt x="1114" y="353"/>
                  </a:lnTo>
                  <a:lnTo>
                    <a:pt x="1116" y="338"/>
                  </a:lnTo>
                  <a:lnTo>
                    <a:pt x="1114" y="325"/>
                  </a:lnTo>
                  <a:lnTo>
                    <a:pt x="1107" y="314"/>
                  </a:lnTo>
                  <a:lnTo>
                    <a:pt x="1053" y="314"/>
                  </a:lnTo>
                  <a:lnTo>
                    <a:pt x="999" y="316"/>
                  </a:lnTo>
                  <a:lnTo>
                    <a:pt x="945" y="320"/>
                  </a:lnTo>
                  <a:lnTo>
                    <a:pt x="892" y="322"/>
                  </a:lnTo>
                  <a:lnTo>
                    <a:pt x="840" y="325"/>
                  </a:lnTo>
                  <a:lnTo>
                    <a:pt x="786" y="329"/>
                  </a:lnTo>
                  <a:lnTo>
                    <a:pt x="734" y="333"/>
                  </a:lnTo>
                  <a:lnTo>
                    <a:pt x="682" y="337"/>
                  </a:lnTo>
                  <a:lnTo>
                    <a:pt x="629" y="340"/>
                  </a:lnTo>
                  <a:lnTo>
                    <a:pt x="577" y="344"/>
                  </a:lnTo>
                  <a:lnTo>
                    <a:pt x="525" y="348"/>
                  </a:lnTo>
                  <a:lnTo>
                    <a:pt x="474" y="350"/>
                  </a:lnTo>
                  <a:lnTo>
                    <a:pt x="422" y="350"/>
                  </a:lnTo>
                  <a:lnTo>
                    <a:pt x="370" y="350"/>
                  </a:lnTo>
                  <a:lnTo>
                    <a:pt x="317" y="348"/>
                  </a:lnTo>
                  <a:lnTo>
                    <a:pt x="265" y="344"/>
                  </a:lnTo>
                  <a:lnTo>
                    <a:pt x="244" y="374"/>
                  </a:lnTo>
                  <a:lnTo>
                    <a:pt x="246" y="453"/>
                  </a:lnTo>
                  <a:lnTo>
                    <a:pt x="254" y="529"/>
                  </a:lnTo>
                  <a:lnTo>
                    <a:pt x="258" y="608"/>
                  </a:lnTo>
                  <a:lnTo>
                    <a:pt x="251" y="688"/>
                  </a:lnTo>
                  <a:lnTo>
                    <a:pt x="258" y="726"/>
                  </a:lnTo>
                  <a:lnTo>
                    <a:pt x="258" y="767"/>
                  </a:lnTo>
                  <a:lnTo>
                    <a:pt x="258" y="810"/>
                  </a:lnTo>
                  <a:lnTo>
                    <a:pt x="258" y="853"/>
                  </a:lnTo>
                  <a:lnTo>
                    <a:pt x="237" y="860"/>
                  </a:lnTo>
                  <a:lnTo>
                    <a:pt x="223" y="759"/>
                  </a:lnTo>
                  <a:lnTo>
                    <a:pt x="230" y="759"/>
                  </a:lnTo>
                  <a:lnTo>
                    <a:pt x="225" y="699"/>
                  </a:lnTo>
                  <a:lnTo>
                    <a:pt x="230" y="643"/>
                  </a:lnTo>
                  <a:lnTo>
                    <a:pt x="234" y="585"/>
                  </a:lnTo>
                  <a:lnTo>
                    <a:pt x="223" y="524"/>
                  </a:lnTo>
                  <a:lnTo>
                    <a:pt x="223" y="477"/>
                  </a:lnTo>
                  <a:lnTo>
                    <a:pt x="225" y="423"/>
                  </a:lnTo>
                  <a:lnTo>
                    <a:pt x="223" y="367"/>
                  </a:lnTo>
                  <a:lnTo>
                    <a:pt x="209" y="318"/>
                  </a:lnTo>
                  <a:lnTo>
                    <a:pt x="248" y="320"/>
                  </a:lnTo>
                  <a:lnTo>
                    <a:pt x="286" y="322"/>
                  </a:lnTo>
                  <a:lnTo>
                    <a:pt x="324" y="324"/>
                  </a:lnTo>
                  <a:lnTo>
                    <a:pt x="364" y="324"/>
                  </a:lnTo>
                  <a:lnTo>
                    <a:pt x="406" y="322"/>
                  </a:lnTo>
                  <a:lnTo>
                    <a:pt x="446" y="322"/>
                  </a:lnTo>
                  <a:lnTo>
                    <a:pt x="488" y="320"/>
                  </a:lnTo>
                  <a:lnTo>
                    <a:pt x="530" y="318"/>
                  </a:lnTo>
                  <a:lnTo>
                    <a:pt x="573" y="314"/>
                  </a:lnTo>
                  <a:lnTo>
                    <a:pt x="615" y="312"/>
                  </a:lnTo>
                  <a:lnTo>
                    <a:pt x="657" y="309"/>
                  </a:lnTo>
                  <a:lnTo>
                    <a:pt x="699" y="307"/>
                  </a:lnTo>
                  <a:lnTo>
                    <a:pt x="743" y="303"/>
                  </a:lnTo>
                  <a:lnTo>
                    <a:pt x="784" y="299"/>
                  </a:lnTo>
                  <a:lnTo>
                    <a:pt x="825" y="295"/>
                  </a:lnTo>
                  <a:lnTo>
                    <a:pt x="866" y="292"/>
                  </a:lnTo>
                  <a:lnTo>
                    <a:pt x="884" y="281"/>
                  </a:lnTo>
                  <a:lnTo>
                    <a:pt x="903" y="267"/>
                  </a:lnTo>
                  <a:lnTo>
                    <a:pt x="922" y="254"/>
                  </a:lnTo>
                  <a:lnTo>
                    <a:pt x="941" y="241"/>
                  </a:lnTo>
                  <a:lnTo>
                    <a:pt x="960" y="228"/>
                  </a:lnTo>
                  <a:lnTo>
                    <a:pt x="980" y="215"/>
                  </a:lnTo>
                  <a:lnTo>
                    <a:pt x="1001" y="200"/>
                  </a:lnTo>
                  <a:lnTo>
                    <a:pt x="1020" y="185"/>
                  </a:lnTo>
                  <a:lnTo>
                    <a:pt x="1039" y="172"/>
                  </a:lnTo>
                  <a:lnTo>
                    <a:pt x="1058" y="155"/>
                  </a:lnTo>
                  <a:lnTo>
                    <a:pt x="1076" y="140"/>
                  </a:lnTo>
                  <a:lnTo>
                    <a:pt x="1095" y="123"/>
                  </a:lnTo>
                  <a:lnTo>
                    <a:pt x="1112" y="107"/>
                  </a:lnTo>
                  <a:lnTo>
                    <a:pt x="1128" y="90"/>
                  </a:lnTo>
                  <a:lnTo>
                    <a:pt x="1144" y="71"/>
                  </a:lnTo>
                  <a:lnTo>
                    <a:pt x="1159" y="52"/>
                  </a:lnTo>
                  <a:lnTo>
                    <a:pt x="1152" y="41"/>
                  </a:lnTo>
                  <a:lnTo>
                    <a:pt x="1095" y="64"/>
                  </a:lnTo>
                  <a:lnTo>
                    <a:pt x="1039" y="82"/>
                  </a:lnTo>
                  <a:lnTo>
                    <a:pt x="980" y="101"/>
                  </a:lnTo>
                  <a:lnTo>
                    <a:pt x="920" y="118"/>
                  </a:lnTo>
                  <a:lnTo>
                    <a:pt x="861" y="135"/>
                  </a:lnTo>
                  <a:lnTo>
                    <a:pt x="802" y="150"/>
                  </a:lnTo>
                  <a:lnTo>
                    <a:pt x="743" y="165"/>
                  </a:lnTo>
                  <a:lnTo>
                    <a:pt x="683" y="176"/>
                  </a:lnTo>
                  <a:lnTo>
                    <a:pt x="622" y="189"/>
                  </a:lnTo>
                  <a:lnTo>
                    <a:pt x="563" y="200"/>
                  </a:lnTo>
                  <a:lnTo>
                    <a:pt x="504" y="211"/>
                  </a:lnTo>
                  <a:lnTo>
                    <a:pt x="444" y="223"/>
                  </a:lnTo>
                  <a:lnTo>
                    <a:pt x="387" y="232"/>
                  </a:lnTo>
                  <a:lnTo>
                    <a:pt x="329" y="243"/>
                  </a:lnTo>
                  <a:lnTo>
                    <a:pt x="272" y="252"/>
                  </a:lnTo>
                  <a:lnTo>
                    <a:pt x="216" y="262"/>
                  </a:lnTo>
                  <a:lnTo>
                    <a:pt x="188" y="281"/>
                  </a:lnTo>
                  <a:lnTo>
                    <a:pt x="164" y="303"/>
                  </a:lnTo>
                  <a:lnTo>
                    <a:pt x="139" y="327"/>
                  </a:lnTo>
                  <a:lnTo>
                    <a:pt x="117" y="350"/>
                  </a:lnTo>
                  <a:lnTo>
                    <a:pt x="91" y="370"/>
                  </a:lnTo>
                  <a:lnTo>
                    <a:pt x="64" y="385"/>
                  </a:lnTo>
                  <a:lnTo>
                    <a:pt x="35" y="393"/>
                  </a:lnTo>
                  <a:lnTo>
                    <a:pt x="0" y="389"/>
                  </a:lnTo>
                  <a:lnTo>
                    <a:pt x="0" y="378"/>
                  </a:lnTo>
                  <a:lnTo>
                    <a:pt x="3" y="368"/>
                  </a:lnTo>
                  <a:lnTo>
                    <a:pt x="9" y="361"/>
                  </a:lnTo>
                  <a:lnTo>
                    <a:pt x="17" y="355"/>
                  </a:lnTo>
                  <a:lnTo>
                    <a:pt x="26" y="352"/>
                  </a:lnTo>
                  <a:lnTo>
                    <a:pt x="35" y="348"/>
                  </a:lnTo>
                  <a:lnTo>
                    <a:pt x="42" y="344"/>
                  </a:lnTo>
                  <a:lnTo>
                    <a:pt x="49" y="340"/>
                  </a:lnTo>
                  <a:lnTo>
                    <a:pt x="75" y="331"/>
                  </a:lnTo>
                  <a:lnTo>
                    <a:pt x="99" y="318"/>
                  </a:lnTo>
                  <a:lnTo>
                    <a:pt x="124" y="305"/>
                  </a:lnTo>
                  <a:lnTo>
                    <a:pt x="145" y="288"/>
                  </a:lnTo>
                  <a:lnTo>
                    <a:pt x="166" y="273"/>
                  </a:lnTo>
                  <a:lnTo>
                    <a:pt x="185" y="254"/>
                  </a:lnTo>
                  <a:lnTo>
                    <a:pt x="204" y="238"/>
                  </a:lnTo>
                  <a:lnTo>
                    <a:pt x="223" y="221"/>
                  </a:lnTo>
                  <a:lnTo>
                    <a:pt x="281" y="215"/>
                  </a:lnTo>
                  <a:lnTo>
                    <a:pt x="338" y="209"/>
                  </a:lnTo>
                  <a:lnTo>
                    <a:pt x="397" y="202"/>
                  </a:lnTo>
                  <a:lnTo>
                    <a:pt x="457" y="193"/>
                  </a:lnTo>
                  <a:lnTo>
                    <a:pt x="516" y="183"/>
                  </a:lnTo>
                  <a:lnTo>
                    <a:pt x="577" y="172"/>
                  </a:lnTo>
                  <a:lnTo>
                    <a:pt x="638" y="161"/>
                  </a:lnTo>
                  <a:lnTo>
                    <a:pt x="699" y="148"/>
                  </a:lnTo>
                  <a:lnTo>
                    <a:pt x="758" y="135"/>
                  </a:lnTo>
                  <a:lnTo>
                    <a:pt x="819" y="120"/>
                  </a:lnTo>
                  <a:lnTo>
                    <a:pt x="880" y="103"/>
                  </a:lnTo>
                  <a:lnTo>
                    <a:pt x="940" y="84"/>
                  </a:lnTo>
                  <a:lnTo>
                    <a:pt x="999" y="65"/>
                  </a:lnTo>
                  <a:lnTo>
                    <a:pt x="1058" y="45"/>
                  </a:lnTo>
                  <a:lnTo>
                    <a:pt x="1116" y="22"/>
                  </a:lnTo>
                  <a:lnTo>
                    <a:pt x="1173" y="0"/>
                  </a:lnTo>
                  <a:lnTo>
                    <a:pt x="1198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417"/>
            <p:cNvSpPr>
              <a:spLocks/>
            </p:cNvSpPr>
            <p:nvPr/>
          </p:nvSpPr>
          <p:spPr bwMode="auto">
            <a:xfrm>
              <a:off x="4447" y="340"/>
              <a:ext cx="47" cy="179"/>
            </a:xfrm>
            <a:custGeom>
              <a:avLst/>
              <a:gdLst>
                <a:gd name="T0" fmla="*/ 43 w 94"/>
                <a:gd name="T1" fmla="*/ 139 h 360"/>
                <a:gd name="T2" fmla="*/ 48 w 94"/>
                <a:gd name="T3" fmla="*/ 165 h 360"/>
                <a:gd name="T4" fmla="*/ 59 w 94"/>
                <a:gd name="T5" fmla="*/ 191 h 360"/>
                <a:gd name="T6" fmla="*/ 69 w 94"/>
                <a:gd name="T7" fmla="*/ 216 h 360"/>
                <a:gd name="T8" fmla="*/ 80 w 94"/>
                <a:gd name="T9" fmla="*/ 242 h 360"/>
                <a:gd name="T10" fmla="*/ 89 w 94"/>
                <a:gd name="T11" fmla="*/ 270 h 360"/>
                <a:gd name="T12" fmla="*/ 94 w 94"/>
                <a:gd name="T13" fmla="*/ 298 h 360"/>
                <a:gd name="T14" fmla="*/ 94 w 94"/>
                <a:gd name="T15" fmla="*/ 328 h 360"/>
                <a:gd name="T16" fmla="*/ 89 w 94"/>
                <a:gd name="T17" fmla="*/ 360 h 360"/>
                <a:gd name="T18" fmla="*/ 71 w 94"/>
                <a:gd name="T19" fmla="*/ 341 h 360"/>
                <a:gd name="T20" fmla="*/ 61 w 94"/>
                <a:gd name="T21" fmla="*/ 309 h 360"/>
                <a:gd name="T22" fmla="*/ 55 w 94"/>
                <a:gd name="T23" fmla="*/ 272 h 360"/>
                <a:gd name="T24" fmla="*/ 47 w 94"/>
                <a:gd name="T25" fmla="*/ 236 h 360"/>
                <a:gd name="T26" fmla="*/ 43 w 94"/>
                <a:gd name="T27" fmla="*/ 240 h 360"/>
                <a:gd name="T28" fmla="*/ 40 w 94"/>
                <a:gd name="T29" fmla="*/ 216 h 360"/>
                <a:gd name="T30" fmla="*/ 33 w 94"/>
                <a:gd name="T31" fmla="*/ 187 h 360"/>
                <a:gd name="T32" fmla="*/ 24 w 94"/>
                <a:gd name="T33" fmla="*/ 159 h 360"/>
                <a:gd name="T34" fmla="*/ 15 w 94"/>
                <a:gd name="T35" fmla="*/ 130 h 360"/>
                <a:gd name="T36" fmla="*/ 8 w 94"/>
                <a:gd name="T37" fmla="*/ 100 h 360"/>
                <a:gd name="T38" fmla="*/ 3 w 94"/>
                <a:gd name="T39" fmla="*/ 66 h 360"/>
                <a:gd name="T40" fmla="*/ 0 w 94"/>
                <a:gd name="T41" fmla="*/ 34 h 360"/>
                <a:gd name="T42" fmla="*/ 1 w 94"/>
                <a:gd name="T43" fmla="*/ 0 h 360"/>
                <a:gd name="T44" fmla="*/ 22 w 94"/>
                <a:gd name="T45" fmla="*/ 29 h 360"/>
                <a:gd name="T46" fmla="*/ 36 w 94"/>
                <a:gd name="T47" fmla="*/ 62 h 360"/>
                <a:gd name="T48" fmla="*/ 41 w 94"/>
                <a:gd name="T49" fmla="*/ 101 h 360"/>
                <a:gd name="T50" fmla="*/ 43 w 94"/>
                <a:gd name="T51" fmla="*/ 139 h 36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94"/>
                <a:gd name="T79" fmla="*/ 0 h 360"/>
                <a:gd name="T80" fmla="*/ 94 w 94"/>
                <a:gd name="T81" fmla="*/ 360 h 36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94" h="360">
                  <a:moveTo>
                    <a:pt x="43" y="139"/>
                  </a:moveTo>
                  <a:lnTo>
                    <a:pt x="48" y="165"/>
                  </a:lnTo>
                  <a:lnTo>
                    <a:pt x="59" y="191"/>
                  </a:lnTo>
                  <a:lnTo>
                    <a:pt x="69" y="216"/>
                  </a:lnTo>
                  <a:lnTo>
                    <a:pt x="80" y="242"/>
                  </a:lnTo>
                  <a:lnTo>
                    <a:pt x="89" y="270"/>
                  </a:lnTo>
                  <a:lnTo>
                    <a:pt x="94" y="298"/>
                  </a:lnTo>
                  <a:lnTo>
                    <a:pt x="94" y="328"/>
                  </a:lnTo>
                  <a:lnTo>
                    <a:pt x="89" y="360"/>
                  </a:lnTo>
                  <a:lnTo>
                    <a:pt x="71" y="341"/>
                  </a:lnTo>
                  <a:lnTo>
                    <a:pt x="61" y="309"/>
                  </a:lnTo>
                  <a:lnTo>
                    <a:pt x="55" y="272"/>
                  </a:lnTo>
                  <a:lnTo>
                    <a:pt x="47" y="236"/>
                  </a:lnTo>
                  <a:lnTo>
                    <a:pt x="43" y="240"/>
                  </a:lnTo>
                  <a:lnTo>
                    <a:pt x="40" y="216"/>
                  </a:lnTo>
                  <a:lnTo>
                    <a:pt x="33" y="187"/>
                  </a:lnTo>
                  <a:lnTo>
                    <a:pt x="24" y="159"/>
                  </a:lnTo>
                  <a:lnTo>
                    <a:pt x="15" y="130"/>
                  </a:lnTo>
                  <a:lnTo>
                    <a:pt x="8" y="100"/>
                  </a:lnTo>
                  <a:lnTo>
                    <a:pt x="3" y="66"/>
                  </a:lnTo>
                  <a:lnTo>
                    <a:pt x="0" y="34"/>
                  </a:lnTo>
                  <a:lnTo>
                    <a:pt x="1" y="0"/>
                  </a:lnTo>
                  <a:lnTo>
                    <a:pt x="22" y="29"/>
                  </a:lnTo>
                  <a:lnTo>
                    <a:pt x="36" y="62"/>
                  </a:lnTo>
                  <a:lnTo>
                    <a:pt x="41" y="101"/>
                  </a:lnTo>
                  <a:lnTo>
                    <a:pt x="43" y="1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418"/>
            <p:cNvSpPr>
              <a:spLocks/>
            </p:cNvSpPr>
            <p:nvPr/>
          </p:nvSpPr>
          <p:spPr bwMode="auto">
            <a:xfrm>
              <a:off x="3778" y="370"/>
              <a:ext cx="26" cy="296"/>
            </a:xfrm>
            <a:custGeom>
              <a:avLst/>
              <a:gdLst>
                <a:gd name="T0" fmla="*/ 38 w 52"/>
                <a:gd name="T1" fmla="*/ 120 h 593"/>
                <a:gd name="T2" fmla="*/ 28 w 52"/>
                <a:gd name="T3" fmla="*/ 129 h 593"/>
                <a:gd name="T4" fmla="*/ 24 w 52"/>
                <a:gd name="T5" fmla="*/ 141 h 593"/>
                <a:gd name="T6" fmla="*/ 26 w 52"/>
                <a:gd name="T7" fmla="*/ 154 h 593"/>
                <a:gd name="T8" fmla="*/ 31 w 52"/>
                <a:gd name="T9" fmla="*/ 167 h 593"/>
                <a:gd name="T10" fmla="*/ 36 w 52"/>
                <a:gd name="T11" fmla="*/ 180 h 593"/>
                <a:gd name="T12" fmla="*/ 38 w 52"/>
                <a:gd name="T13" fmla="*/ 195 h 593"/>
                <a:gd name="T14" fmla="*/ 35 w 52"/>
                <a:gd name="T15" fmla="*/ 208 h 593"/>
                <a:gd name="T16" fmla="*/ 24 w 52"/>
                <a:gd name="T17" fmla="*/ 221 h 593"/>
                <a:gd name="T18" fmla="*/ 36 w 52"/>
                <a:gd name="T19" fmla="*/ 260 h 593"/>
                <a:gd name="T20" fmla="*/ 40 w 52"/>
                <a:gd name="T21" fmla="*/ 311 h 593"/>
                <a:gd name="T22" fmla="*/ 38 w 52"/>
                <a:gd name="T23" fmla="*/ 365 h 593"/>
                <a:gd name="T24" fmla="*/ 31 w 52"/>
                <a:gd name="T25" fmla="*/ 415 h 593"/>
                <a:gd name="T26" fmla="*/ 36 w 52"/>
                <a:gd name="T27" fmla="*/ 453 h 593"/>
                <a:gd name="T28" fmla="*/ 40 w 52"/>
                <a:gd name="T29" fmla="*/ 496 h 593"/>
                <a:gd name="T30" fmla="*/ 45 w 52"/>
                <a:gd name="T31" fmla="*/ 539 h 593"/>
                <a:gd name="T32" fmla="*/ 52 w 52"/>
                <a:gd name="T33" fmla="*/ 578 h 593"/>
                <a:gd name="T34" fmla="*/ 35 w 52"/>
                <a:gd name="T35" fmla="*/ 593 h 593"/>
                <a:gd name="T36" fmla="*/ 17 w 52"/>
                <a:gd name="T37" fmla="*/ 556 h 593"/>
                <a:gd name="T38" fmla="*/ 16 w 52"/>
                <a:gd name="T39" fmla="*/ 513 h 593"/>
                <a:gd name="T40" fmla="*/ 16 w 52"/>
                <a:gd name="T41" fmla="*/ 466 h 593"/>
                <a:gd name="T42" fmla="*/ 3 w 52"/>
                <a:gd name="T43" fmla="*/ 423 h 593"/>
                <a:gd name="T44" fmla="*/ 12 w 52"/>
                <a:gd name="T45" fmla="*/ 414 h 593"/>
                <a:gd name="T46" fmla="*/ 14 w 52"/>
                <a:gd name="T47" fmla="*/ 402 h 593"/>
                <a:gd name="T48" fmla="*/ 10 w 52"/>
                <a:gd name="T49" fmla="*/ 391 h 593"/>
                <a:gd name="T50" fmla="*/ 7 w 52"/>
                <a:gd name="T51" fmla="*/ 380 h 593"/>
                <a:gd name="T52" fmla="*/ 2 w 52"/>
                <a:gd name="T53" fmla="*/ 369 h 593"/>
                <a:gd name="T54" fmla="*/ 0 w 52"/>
                <a:gd name="T55" fmla="*/ 356 h 593"/>
                <a:gd name="T56" fmla="*/ 3 w 52"/>
                <a:gd name="T57" fmla="*/ 344 h 593"/>
                <a:gd name="T58" fmla="*/ 14 w 52"/>
                <a:gd name="T59" fmla="*/ 333 h 593"/>
                <a:gd name="T60" fmla="*/ 5 w 52"/>
                <a:gd name="T61" fmla="*/ 285 h 593"/>
                <a:gd name="T62" fmla="*/ 3 w 52"/>
                <a:gd name="T63" fmla="*/ 238 h 593"/>
                <a:gd name="T64" fmla="*/ 3 w 52"/>
                <a:gd name="T65" fmla="*/ 193 h 593"/>
                <a:gd name="T66" fmla="*/ 3 w 52"/>
                <a:gd name="T67" fmla="*/ 154 h 593"/>
                <a:gd name="T68" fmla="*/ 12 w 52"/>
                <a:gd name="T69" fmla="*/ 135 h 593"/>
                <a:gd name="T70" fmla="*/ 9 w 52"/>
                <a:gd name="T71" fmla="*/ 118 h 593"/>
                <a:gd name="T72" fmla="*/ 2 w 52"/>
                <a:gd name="T73" fmla="*/ 101 h 593"/>
                <a:gd name="T74" fmla="*/ 3 w 52"/>
                <a:gd name="T75" fmla="*/ 79 h 593"/>
                <a:gd name="T76" fmla="*/ 3 w 52"/>
                <a:gd name="T77" fmla="*/ 58 h 593"/>
                <a:gd name="T78" fmla="*/ 3 w 52"/>
                <a:gd name="T79" fmla="*/ 36 h 593"/>
                <a:gd name="T80" fmla="*/ 5 w 52"/>
                <a:gd name="T81" fmla="*/ 15 h 593"/>
                <a:gd name="T82" fmla="*/ 14 w 52"/>
                <a:gd name="T83" fmla="*/ 0 h 593"/>
                <a:gd name="T84" fmla="*/ 23 w 52"/>
                <a:gd name="T85" fmla="*/ 43 h 593"/>
                <a:gd name="T86" fmla="*/ 31 w 52"/>
                <a:gd name="T87" fmla="*/ 70 h 593"/>
                <a:gd name="T88" fmla="*/ 38 w 52"/>
                <a:gd name="T89" fmla="*/ 90 h 593"/>
                <a:gd name="T90" fmla="*/ 38 w 52"/>
                <a:gd name="T91" fmla="*/ 120 h 5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52"/>
                <a:gd name="T139" fmla="*/ 0 h 593"/>
                <a:gd name="T140" fmla="*/ 52 w 52"/>
                <a:gd name="T141" fmla="*/ 593 h 59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52" h="593">
                  <a:moveTo>
                    <a:pt x="38" y="120"/>
                  </a:moveTo>
                  <a:lnTo>
                    <a:pt x="28" y="129"/>
                  </a:lnTo>
                  <a:lnTo>
                    <a:pt x="24" y="141"/>
                  </a:lnTo>
                  <a:lnTo>
                    <a:pt x="26" y="154"/>
                  </a:lnTo>
                  <a:lnTo>
                    <a:pt x="31" y="167"/>
                  </a:lnTo>
                  <a:lnTo>
                    <a:pt x="36" y="180"/>
                  </a:lnTo>
                  <a:lnTo>
                    <a:pt x="38" y="195"/>
                  </a:lnTo>
                  <a:lnTo>
                    <a:pt x="35" y="208"/>
                  </a:lnTo>
                  <a:lnTo>
                    <a:pt x="24" y="221"/>
                  </a:lnTo>
                  <a:lnTo>
                    <a:pt x="36" y="260"/>
                  </a:lnTo>
                  <a:lnTo>
                    <a:pt x="40" y="311"/>
                  </a:lnTo>
                  <a:lnTo>
                    <a:pt x="38" y="365"/>
                  </a:lnTo>
                  <a:lnTo>
                    <a:pt x="31" y="415"/>
                  </a:lnTo>
                  <a:lnTo>
                    <a:pt x="36" y="453"/>
                  </a:lnTo>
                  <a:lnTo>
                    <a:pt x="40" y="496"/>
                  </a:lnTo>
                  <a:lnTo>
                    <a:pt x="45" y="539"/>
                  </a:lnTo>
                  <a:lnTo>
                    <a:pt x="52" y="578"/>
                  </a:lnTo>
                  <a:lnTo>
                    <a:pt x="35" y="593"/>
                  </a:lnTo>
                  <a:lnTo>
                    <a:pt x="17" y="556"/>
                  </a:lnTo>
                  <a:lnTo>
                    <a:pt x="16" y="513"/>
                  </a:lnTo>
                  <a:lnTo>
                    <a:pt x="16" y="466"/>
                  </a:lnTo>
                  <a:lnTo>
                    <a:pt x="3" y="423"/>
                  </a:lnTo>
                  <a:lnTo>
                    <a:pt x="12" y="414"/>
                  </a:lnTo>
                  <a:lnTo>
                    <a:pt x="14" y="402"/>
                  </a:lnTo>
                  <a:lnTo>
                    <a:pt x="10" y="391"/>
                  </a:lnTo>
                  <a:lnTo>
                    <a:pt x="7" y="380"/>
                  </a:lnTo>
                  <a:lnTo>
                    <a:pt x="2" y="369"/>
                  </a:lnTo>
                  <a:lnTo>
                    <a:pt x="0" y="356"/>
                  </a:lnTo>
                  <a:lnTo>
                    <a:pt x="3" y="344"/>
                  </a:lnTo>
                  <a:lnTo>
                    <a:pt x="14" y="333"/>
                  </a:lnTo>
                  <a:lnTo>
                    <a:pt x="5" y="285"/>
                  </a:lnTo>
                  <a:lnTo>
                    <a:pt x="3" y="238"/>
                  </a:lnTo>
                  <a:lnTo>
                    <a:pt x="3" y="193"/>
                  </a:lnTo>
                  <a:lnTo>
                    <a:pt x="3" y="154"/>
                  </a:lnTo>
                  <a:lnTo>
                    <a:pt x="12" y="135"/>
                  </a:lnTo>
                  <a:lnTo>
                    <a:pt x="9" y="118"/>
                  </a:lnTo>
                  <a:lnTo>
                    <a:pt x="2" y="101"/>
                  </a:lnTo>
                  <a:lnTo>
                    <a:pt x="3" y="79"/>
                  </a:lnTo>
                  <a:lnTo>
                    <a:pt x="3" y="58"/>
                  </a:lnTo>
                  <a:lnTo>
                    <a:pt x="3" y="36"/>
                  </a:lnTo>
                  <a:lnTo>
                    <a:pt x="5" y="15"/>
                  </a:lnTo>
                  <a:lnTo>
                    <a:pt x="14" y="0"/>
                  </a:lnTo>
                  <a:lnTo>
                    <a:pt x="23" y="43"/>
                  </a:lnTo>
                  <a:lnTo>
                    <a:pt x="31" y="70"/>
                  </a:lnTo>
                  <a:lnTo>
                    <a:pt x="38" y="90"/>
                  </a:lnTo>
                  <a:lnTo>
                    <a:pt x="38" y="1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419"/>
            <p:cNvSpPr>
              <a:spLocks/>
            </p:cNvSpPr>
            <p:nvPr/>
          </p:nvSpPr>
          <p:spPr bwMode="auto">
            <a:xfrm>
              <a:off x="4756" y="407"/>
              <a:ext cx="329" cy="325"/>
            </a:xfrm>
            <a:custGeom>
              <a:avLst/>
              <a:gdLst>
                <a:gd name="T0" fmla="*/ 659 w 659"/>
                <a:gd name="T1" fmla="*/ 11 h 649"/>
                <a:gd name="T2" fmla="*/ 645 w 659"/>
                <a:gd name="T3" fmla="*/ 56 h 649"/>
                <a:gd name="T4" fmla="*/ 631 w 659"/>
                <a:gd name="T5" fmla="*/ 96 h 649"/>
                <a:gd name="T6" fmla="*/ 620 w 659"/>
                <a:gd name="T7" fmla="*/ 131 h 649"/>
                <a:gd name="T8" fmla="*/ 608 w 659"/>
                <a:gd name="T9" fmla="*/ 165 h 649"/>
                <a:gd name="T10" fmla="*/ 599 w 659"/>
                <a:gd name="T11" fmla="*/ 200 h 649"/>
                <a:gd name="T12" fmla="*/ 589 w 659"/>
                <a:gd name="T13" fmla="*/ 238 h 649"/>
                <a:gd name="T14" fmla="*/ 582 w 659"/>
                <a:gd name="T15" fmla="*/ 279 h 649"/>
                <a:gd name="T16" fmla="*/ 573 w 659"/>
                <a:gd name="T17" fmla="*/ 326 h 649"/>
                <a:gd name="T18" fmla="*/ 542 w 659"/>
                <a:gd name="T19" fmla="*/ 350 h 649"/>
                <a:gd name="T20" fmla="*/ 511 w 659"/>
                <a:gd name="T21" fmla="*/ 374 h 649"/>
                <a:gd name="T22" fmla="*/ 477 w 659"/>
                <a:gd name="T23" fmla="*/ 397 h 649"/>
                <a:gd name="T24" fmla="*/ 444 w 659"/>
                <a:gd name="T25" fmla="*/ 419 h 649"/>
                <a:gd name="T26" fmla="*/ 409 w 659"/>
                <a:gd name="T27" fmla="*/ 441 h 649"/>
                <a:gd name="T28" fmla="*/ 375 w 659"/>
                <a:gd name="T29" fmla="*/ 462 h 649"/>
                <a:gd name="T30" fmla="*/ 338 w 659"/>
                <a:gd name="T31" fmla="*/ 484 h 649"/>
                <a:gd name="T32" fmla="*/ 301 w 659"/>
                <a:gd name="T33" fmla="*/ 503 h 649"/>
                <a:gd name="T34" fmla="*/ 265 w 659"/>
                <a:gd name="T35" fmla="*/ 524 h 649"/>
                <a:gd name="T36" fmla="*/ 228 w 659"/>
                <a:gd name="T37" fmla="*/ 544 h 649"/>
                <a:gd name="T38" fmla="*/ 190 w 659"/>
                <a:gd name="T39" fmla="*/ 563 h 649"/>
                <a:gd name="T40" fmla="*/ 151 w 659"/>
                <a:gd name="T41" fmla="*/ 580 h 649"/>
                <a:gd name="T42" fmla="*/ 115 w 659"/>
                <a:gd name="T43" fmla="*/ 599 h 649"/>
                <a:gd name="T44" fmla="*/ 76 w 659"/>
                <a:gd name="T45" fmla="*/ 615 h 649"/>
                <a:gd name="T46" fmla="*/ 38 w 659"/>
                <a:gd name="T47" fmla="*/ 632 h 649"/>
                <a:gd name="T48" fmla="*/ 1 w 659"/>
                <a:gd name="T49" fmla="*/ 649 h 649"/>
                <a:gd name="T50" fmla="*/ 0 w 659"/>
                <a:gd name="T51" fmla="*/ 630 h 649"/>
                <a:gd name="T52" fmla="*/ 7 w 659"/>
                <a:gd name="T53" fmla="*/ 617 h 649"/>
                <a:gd name="T54" fmla="*/ 17 w 659"/>
                <a:gd name="T55" fmla="*/ 606 h 649"/>
                <a:gd name="T56" fmla="*/ 26 w 659"/>
                <a:gd name="T57" fmla="*/ 593 h 649"/>
                <a:gd name="T58" fmla="*/ 36 w 659"/>
                <a:gd name="T59" fmla="*/ 554 h 649"/>
                <a:gd name="T60" fmla="*/ 45 w 659"/>
                <a:gd name="T61" fmla="*/ 516 h 649"/>
                <a:gd name="T62" fmla="*/ 54 w 659"/>
                <a:gd name="T63" fmla="*/ 483 h 649"/>
                <a:gd name="T64" fmla="*/ 64 w 659"/>
                <a:gd name="T65" fmla="*/ 449 h 649"/>
                <a:gd name="T66" fmla="*/ 57 w 659"/>
                <a:gd name="T67" fmla="*/ 441 h 649"/>
                <a:gd name="T68" fmla="*/ 52 w 659"/>
                <a:gd name="T69" fmla="*/ 438 h 649"/>
                <a:gd name="T70" fmla="*/ 50 w 659"/>
                <a:gd name="T71" fmla="*/ 432 h 649"/>
                <a:gd name="T72" fmla="*/ 50 w 659"/>
                <a:gd name="T73" fmla="*/ 423 h 649"/>
                <a:gd name="T74" fmla="*/ 78 w 659"/>
                <a:gd name="T75" fmla="*/ 404 h 649"/>
                <a:gd name="T76" fmla="*/ 106 w 659"/>
                <a:gd name="T77" fmla="*/ 387 h 649"/>
                <a:gd name="T78" fmla="*/ 136 w 659"/>
                <a:gd name="T79" fmla="*/ 369 h 649"/>
                <a:gd name="T80" fmla="*/ 164 w 659"/>
                <a:gd name="T81" fmla="*/ 352 h 649"/>
                <a:gd name="T82" fmla="*/ 193 w 659"/>
                <a:gd name="T83" fmla="*/ 333 h 649"/>
                <a:gd name="T84" fmla="*/ 223 w 659"/>
                <a:gd name="T85" fmla="*/ 316 h 649"/>
                <a:gd name="T86" fmla="*/ 251 w 659"/>
                <a:gd name="T87" fmla="*/ 297 h 649"/>
                <a:gd name="T88" fmla="*/ 280 w 659"/>
                <a:gd name="T89" fmla="*/ 281 h 649"/>
                <a:gd name="T90" fmla="*/ 308 w 659"/>
                <a:gd name="T91" fmla="*/ 262 h 649"/>
                <a:gd name="T92" fmla="*/ 338 w 659"/>
                <a:gd name="T93" fmla="*/ 243 h 649"/>
                <a:gd name="T94" fmla="*/ 364 w 659"/>
                <a:gd name="T95" fmla="*/ 225 h 649"/>
                <a:gd name="T96" fmla="*/ 392 w 659"/>
                <a:gd name="T97" fmla="*/ 206 h 649"/>
                <a:gd name="T98" fmla="*/ 418 w 659"/>
                <a:gd name="T99" fmla="*/ 185 h 649"/>
                <a:gd name="T100" fmla="*/ 443 w 659"/>
                <a:gd name="T101" fmla="*/ 167 h 649"/>
                <a:gd name="T102" fmla="*/ 467 w 659"/>
                <a:gd name="T103" fmla="*/ 144 h 649"/>
                <a:gd name="T104" fmla="*/ 490 w 659"/>
                <a:gd name="T105" fmla="*/ 124 h 649"/>
                <a:gd name="T106" fmla="*/ 511 w 659"/>
                <a:gd name="T107" fmla="*/ 112 h 649"/>
                <a:gd name="T108" fmla="*/ 531 w 659"/>
                <a:gd name="T109" fmla="*/ 99 h 649"/>
                <a:gd name="T110" fmla="*/ 552 w 659"/>
                <a:gd name="T111" fmla="*/ 88 h 649"/>
                <a:gd name="T112" fmla="*/ 573 w 659"/>
                <a:gd name="T113" fmla="*/ 73 h 649"/>
                <a:gd name="T114" fmla="*/ 592 w 659"/>
                <a:gd name="T115" fmla="*/ 58 h 649"/>
                <a:gd name="T116" fmla="*/ 612 w 659"/>
                <a:gd name="T117" fmla="*/ 41 h 649"/>
                <a:gd name="T118" fmla="*/ 626 w 659"/>
                <a:gd name="T119" fmla="*/ 21 h 649"/>
                <a:gd name="T120" fmla="*/ 638 w 659"/>
                <a:gd name="T121" fmla="*/ 0 h 649"/>
                <a:gd name="T122" fmla="*/ 659 w 659"/>
                <a:gd name="T123" fmla="*/ 11 h 64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659"/>
                <a:gd name="T187" fmla="*/ 0 h 649"/>
                <a:gd name="T188" fmla="*/ 659 w 659"/>
                <a:gd name="T189" fmla="*/ 649 h 649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659" h="649">
                  <a:moveTo>
                    <a:pt x="659" y="11"/>
                  </a:moveTo>
                  <a:lnTo>
                    <a:pt x="645" y="56"/>
                  </a:lnTo>
                  <a:lnTo>
                    <a:pt x="631" y="96"/>
                  </a:lnTo>
                  <a:lnTo>
                    <a:pt x="620" y="131"/>
                  </a:lnTo>
                  <a:lnTo>
                    <a:pt x="608" y="165"/>
                  </a:lnTo>
                  <a:lnTo>
                    <a:pt x="599" y="200"/>
                  </a:lnTo>
                  <a:lnTo>
                    <a:pt x="589" y="238"/>
                  </a:lnTo>
                  <a:lnTo>
                    <a:pt x="582" y="279"/>
                  </a:lnTo>
                  <a:lnTo>
                    <a:pt x="573" y="326"/>
                  </a:lnTo>
                  <a:lnTo>
                    <a:pt x="542" y="350"/>
                  </a:lnTo>
                  <a:lnTo>
                    <a:pt x="511" y="374"/>
                  </a:lnTo>
                  <a:lnTo>
                    <a:pt x="477" y="397"/>
                  </a:lnTo>
                  <a:lnTo>
                    <a:pt x="444" y="419"/>
                  </a:lnTo>
                  <a:lnTo>
                    <a:pt x="409" y="441"/>
                  </a:lnTo>
                  <a:lnTo>
                    <a:pt x="375" y="462"/>
                  </a:lnTo>
                  <a:lnTo>
                    <a:pt x="338" y="484"/>
                  </a:lnTo>
                  <a:lnTo>
                    <a:pt x="301" y="503"/>
                  </a:lnTo>
                  <a:lnTo>
                    <a:pt x="265" y="524"/>
                  </a:lnTo>
                  <a:lnTo>
                    <a:pt x="228" y="544"/>
                  </a:lnTo>
                  <a:lnTo>
                    <a:pt x="190" y="563"/>
                  </a:lnTo>
                  <a:lnTo>
                    <a:pt x="151" y="580"/>
                  </a:lnTo>
                  <a:lnTo>
                    <a:pt x="115" y="599"/>
                  </a:lnTo>
                  <a:lnTo>
                    <a:pt x="76" y="615"/>
                  </a:lnTo>
                  <a:lnTo>
                    <a:pt x="38" y="632"/>
                  </a:lnTo>
                  <a:lnTo>
                    <a:pt x="1" y="649"/>
                  </a:lnTo>
                  <a:lnTo>
                    <a:pt x="0" y="630"/>
                  </a:lnTo>
                  <a:lnTo>
                    <a:pt x="7" y="617"/>
                  </a:lnTo>
                  <a:lnTo>
                    <a:pt x="17" y="606"/>
                  </a:lnTo>
                  <a:lnTo>
                    <a:pt x="26" y="593"/>
                  </a:lnTo>
                  <a:lnTo>
                    <a:pt x="36" y="554"/>
                  </a:lnTo>
                  <a:lnTo>
                    <a:pt x="45" y="516"/>
                  </a:lnTo>
                  <a:lnTo>
                    <a:pt x="54" y="483"/>
                  </a:lnTo>
                  <a:lnTo>
                    <a:pt x="64" y="449"/>
                  </a:lnTo>
                  <a:lnTo>
                    <a:pt x="57" y="441"/>
                  </a:lnTo>
                  <a:lnTo>
                    <a:pt x="52" y="438"/>
                  </a:lnTo>
                  <a:lnTo>
                    <a:pt x="50" y="432"/>
                  </a:lnTo>
                  <a:lnTo>
                    <a:pt x="50" y="423"/>
                  </a:lnTo>
                  <a:lnTo>
                    <a:pt x="78" y="404"/>
                  </a:lnTo>
                  <a:lnTo>
                    <a:pt x="106" y="387"/>
                  </a:lnTo>
                  <a:lnTo>
                    <a:pt x="136" y="369"/>
                  </a:lnTo>
                  <a:lnTo>
                    <a:pt x="164" y="352"/>
                  </a:lnTo>
                  <a:lnTo>
                    <a:pt x="193" y="333"/>
                  </a:lnTo>
                  <a:lnTo>
                    <a:pt x="223" y="316"/>
                  </a:lnTo>
                  <a:lnTo>
                    <a:pt x="251" y="297"/>
                  </a:lnTo>
                  <a:lnTo>
                    <a:pt x="280" y="281"/>
                  </a:lnTo>
                  <a:lnTo>
                    <a:pt x="308" y="262"/>
                  </a:lnTo>
                  <a:lnTo>
                    <a:pt x="338" y="243"/>
                  </a:lnTo>
                  <a:lnTo>
                    <a:pt x="364" y="225"/>
                  </a:lnTo>
                  <a:lnTo>
                    <a:pt x="392" y="206"/>
                  </a:lnTo>
                  <a:lnTo>
                    <a:pt x="418" y="185"/>
                  </a:lnTo>
                  <a:lnTo>
                    <a:pt x="443" y="167"/>
                  </a:lnTo>
                  <a:lnTo>
                    <a:pt x="467" y="144"/>
                  </a:lnTo>
                  <a:lnTo>
                    <a:pt x="490" y="124"/>
                  </a:lnTo>
                  <a:lnTo>
                    <a:pt x="511" y="112"/>
                  </a:lnTo>
                  <a:lnTo>
                    <a:pt x="531" y="99"/>
                  </a:lnTo>
                  <a:lnTo>
                    <a:pt x="552" y="88"/>
                  </a:lnTo>
                  <a:lnTo>
                    <a:pt x="573" y="73"/>
                  </a:lnTo>
                  <a:lnTo>
                    <a:pt x="592" y="58"/>
                  </a:lnTo>
                  <a:lnTo>
                    <a:pt x="612" y="41"/>
                  </a:lnTo>
                  <a:lnTo>
                    <a:pt x="626" y="21"/>
                  </a:lnTo>
                  <a:lnTo>
                    <a:pt x="638" y="0"/>
                  </a:lnTo>
                  <a:lnTo>
                    <a:pt x="659" y="1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420"/>
            <p:cNvSpPr>
              <a:spLocks/>
            </p:cNvSpPr>
            <p:nvPr/>
          </p:nvSpPr>
          <p:spPr bwMode="auto">
            <a:xfrm>
              <a:off x="4647" y="452"/>
              <a:ext cx="64" cy="107"/>
            </a:xfrm>
            <a:custGeom>
              <a:avLst/>
              <a:gdLst>
                <a:gd name="T0" fmla="*/ 125 w 127"/>
                <a:gd name="T1" fmla="*/ 37 h 213"/>
                <a:gd name="T2" fmla="*/ 104 w 127"/>
                <a:gd name="T3" fmla="*/ 56 h 213"/>
                <a:gd name="T4" fmla="*/ 89 w 127"/>
                <a:gd name="T5" fmla="*/ 77 h 213"/>
                <a:gd name="T6" fmla="*/ 77 w 127"/>
                <a:gd name="T7" fmla="*/ 99 h 213"/>
                <a:gd name="T8" fmla="*/ 68 w 127"/>
                <a:gd name="T9" fmla="*/ 123 h 213"/>
                <a:gd name="T10" fmla="*/ 59 w 127"/>
                <a:gd name="T11" fmla="*/ 148 h 213"/>
                <a:gd name="T12" fmla="*/ 49 w 127"/>
                <a:gd name="T13" fmla="*/ 172 h 213"/>
                <a:gd name="T14" fmla="*/ 35 w 127"/>
                <a:gd name="T15" fmla="*/ 193 h 213"/>
                <a:gd name="T16" fmla="*/ 17 w 127"/>
                <a:gd name="T17" fmla="*/ 213 h 213"/>
                <a:gd name="T18" fmla="*/ 16 w 127"/>
                <a:gd name="T19" fmla="*/ 209 h 213"/>
                <a:gd name="T20" fmla="*/ 12 w 127"/>
                <a:gd name="T21" fmla="*/ 206 h 213"/>
                <a:gd name="T22" fmla="*/ 10 w 127"/>
                <a:gd name="T23" fmla="*/ 204 h 213"/>
                <a:gd name="T24" fmla="*/ 7 w 127"/>
                <a:gd name="T25" fmla="*/ 202 h 213"/>
                <a:gd name="T26" fmla="*/ 0 w 127"/>
                <a:gd name="T27" fmla="*/ 202 h 213"/>
                <a:gd name="T28" fmla="*/ 0 w 127"/>
                <a:gd name="T29" fmla="*/ 194 h 213"/>
                <a:gd name="T30" fmla="*/ 7 w 127"/>
                <a:gd name="T31" fmla="*/ 194 h 213"/>
                <a:gd name="T32" fmla="*/ 7 w 127"/>
                <a:gd name="T33" fmla="*/ 198 h 213"/>
                <a:gd name="T34" fmla="*/ 21 w 127"/>
                <a:gd name="T35" fmla="*/ 178 h 213"/>
                <a:gd name="T36" fmla="*/ 31 w 127"/>
                <a:gd name="T37" fmla="*/ 155 h 213"/>
                <a:gd name="T38" fmla="*/ 43 w 127"/>
                <a:gd name="T39" fmla="*/ 129 h 213"/>
                <a:gd name="T40" fmla="*/ 54 w 127"/>
                <a:gd name="T41" fmla="*/ 101 h 213"/>
                <a:gd name="T42" fmla="*/ 64 w 127"/>
                <a:gd name="T43" fmla="*/ 75 h 213"/>
                <a:gd name="T44" fmla="*/ 75 w 127"/>
                <a:gd name="T45" fmla="*/ 49 h 213"/>
                <a:gd name="T46" fmla="*/ 89 w 127"/>
                <a:gd name="T47" fmla="*/ 22 h 213"/>
                <a:gd name="T48" fmla="*/ 104 w 127"/>
                <a:gd name="T49" fmla="*/ 0 h 213"/>
                <a:gd name="T50" fmla="*/ 117 w 127"/>
                <a:gd name="T51" fmla="*/ 0 h 213"/>
                <a:gd name="T52" fmla="*/ 124 w 127"/>
                <a:gd name="T53" fmla="*/ 7 h 213"/>
                <a:gd name="T54" fmla="*/ 127 w 127"/>
                <a:gd name="T55" fmla="*/ 20 h 213"/>
                <a:gd name="T56" fmla="*/ 125 w 127"/>
                <a:gd name="T57" fmla="*/ 37 h 213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27"/>
                <a:gd name="T88" fmla="*/ 0 h 213"/>
                <a:gd name="T89" fmla="*/ 127 w 127"/>
                <a:gd name="T90" fmla="*/ 213 h 213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27" h="213">
                  <a:moveTo>
                    <a:pt x="125" y="37"/>
                  </a:moveTo>
                  <a:lnTo>
                    <a:pt x="104" y="56"/>
                  </a:lnTo>
                  <a:lnTo>
                    <a:pt x="89" y="77"/>
                  </a:lnTo>
                  <a:lnTo>
                    <a:pt x="77" y="99"/>
                  </a:lnTo>
                  <a:lnTo>
                    <a:pt x="68" y="123"/>
                  </a:lnTo>
                  <a:lnTo>
                    <a:pt x="59" y="148"/>
                  </a:lnTo>
                  <a:lnTo>
                    <a:pt x="49" y="172"/>
                  </a:lnTo>
                  <a:lnTo>
                    <a:pt x="35" y="193"/>
                  </a:lnTo>
                  <a:lnTo>
                    <a:pt x="17" y="213"/>
                  </a:lnTo>
                  <a:lnTo>
                    <a:pt x="16" y="209"/>
                  </a:lnTo>
                  <a:lnTo>
                    <a:pt x="12" y="206"/>
                  </a:lnTo>
                  <a:lnTo>
                    <a:pt x="10" y="204"/>
                  </a:lnTo>
                  <a:lnTo>
                    <a:pt x="7" y="202"/>
                  </a:lnTo>
                  <a:lnTo>
                    <a:pt x="0" y="202"/>
                  </a:lnTo>
                  <a:lnTo>
                    <a:pt x="0" y="194"/>
                  </a:lnTo>
                  <a:lnTo>
                    <a:pt x="7" y="194"/>
                  </a:lnTo>
                  <a:lnTo>
                    <a:pt x="7" y="198"/>
                  </a:lnTo>
                  <a:lnTo>
                    <a:pt x="21" y="178"/>
                  </a:lnTo>
                  <a:lnTo>
                    <a:pt x="31" y="155"/>
                  </a:lnTo>
                  <a:lnTo>
                    <a:pt x="43" y="129"/>
                  </a:lnTo>
                  <a:lnTo>
                    <a:pt x="54" y="101"/>
                  </a:lnTo>
                  <a:lnTo>
                    <a:pt x="64" y="75"/>
                  </a:lnTo>
                  <a:lnTo>
                    <a:pt x="75" y="49"/>
                  </a:lnTo>
                  <a:lnTo>
                    <a:pt x="89" y="22"/>
                  </a:lnTo>
                  <a:lnTo>
                    <a:pt x="104" y="0"/>
                  </a:lnTo>
                  <a:lnTo>
                    <a:pt x="117" y="0"/>
                  </a:lnTo>
                  <a:lnTo>
                    <a:pt x="124" y="7"/>
                  </a:lnTo>
                  <a:lnTo>
                    <a:pt x="127" y="20"/>
                  </a:lnTo>
                  <a:lnTo>
                    <a:pt x="125" y="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Freeform 421"/>
            <p:cNvSpPr>
              <a:spLocks/>
            </p:cNvSpPr>
            <p:nvPr/>
          </p:nvSpPr>
          <p:spPr bwMode="auto">
            <a:xfrm>
              <a:off x="4781" y="454"/>
              <a:ext cx="274" cy="251"/>
            </a:xfrm>
            <a:custGeom>
              <a:avLst/>
              <a:gdLst>
                <a:gd name="T0" fmla="*/ 548 w 548"/>
                <a:gd name="T1" fmla="*/ 0 h 503"/>
                <a:gd name="T2" fmla="*/ 544 w 548"/>
                <a:gd name="T3" fmla="*/ 30 h 503"/>
                <a:gd name="T4" fmla="*/ 539 w 548"/>
                <a:gd name="T5" fmla="*/ 59 h 503"/>
                <a:gd name="T6" fmla="*/ 532 w 548"/>
                <a:gd name="T7" fmla="*/ 88 h 503"/>
                <a:gd name="T8" fmla="*/ 523 w 548"/>
                <a:gd name="T9" fmla="*/ 116 h 503"/>
                <a:gd name="T10" fmla="*/ 515 w 548"/>
                <a:gd name="T11" fmla="*/ 142 h 503"/>
                <a:gd name="T12" fmla="*/ 506 w 548"/>
                <a:gd name="T13" fmla="*/ 168 h 503"/>
                <a:gd name="T14" fmla="*/ 499 w 548"/>
                <a:gd name="T15" fmla="*/ 192 h 503"/>
                <a:gd name="T16" fmla="*/ 492 w 548"/>
                <a:gd name="T17" fmla="*/ 217 h 503"/>
                <a:gd name="T18" fmla="*/ 466 w 548"/>
                <a:gd name="T19" fmla="*/ 237 h 503"/>
                <a:gd name="T20" fmla="*/ 438 w 548"/>
                <a:gd name="T21" fmla="*/ 258 h 503"/>
                <a:gd name="T22" fmla="*/ 410 w 548"/>
                <a:gd name="T23" fmla="*/ 276 h 503"/>
                <a:gd name="T24" fmla="*/ 382 w 548"/>
                <a:gd name="T25" fmla="*/ 297 h 503"/>
                <a:gd name="T26" fmla="*/ 351 w 548"/>
                <a:gd name="T27" fmla="*/ 318 h 503"/>
                <a:gd name="T28" fmla="*/ 321 w 548"/>
                <a:gd name="T29" fmla="*/ 336 h 503"/>
                <a:gd name="T30" fmla="*/ 290 w 548"/>
                <a:gd name="T31" fmla="*/ 355 h 503"/>
                <a:gd name="T32" fmla="*/ 258 w 548"/>
                <a:gd name="T33" fmla="*/ 374 h 503"/>
                <a:gd name="T34" fmla="*/ 227 w 548"/>
                <a:gd name="T35" fmla="*/ 392 h 503"/>
                <a:gd name="T36" fmla="*/ 194 w 548"/>
                <a:gd name="T37" fmla="*/ 409 h 503"/>
                <a:gd name="T38" fmla="*/ 162 w 548"/>
                <a:gd name="T39" fmla="*/ 426 h 503"/>
                <a:gd name="T40" fmla="*/ 129 w 548"/>
                <a:gd name="T41" fmla="*/ 443 h 503"/>
                <a:gd name="T42" fmla="*/ 98 w 548"/>
                <a:gd name="T43" fmla="*/ 460 h 503"/>
                <a:gd name="T44" fmla="*/ 67 w 548"/>
                <a:gd name="T45" fmla="*/ 475 h 503"/>
                <a:gd name="T46" fmla="*/ 35 w 548"/>
                <a:gd name="T47" fmla="*/ 490 h 503"/>
                <a:gd name="T48" fmla="*/ 4 w 548"/>
                <a:gd name="T49" fmla="*/ 503 h 503"/>
                <a:gd name="T50" fmla="*/ 0 w 548"/>
                <a:gd name="T51" fmla="*/ 490 h 503"/>
                <a:gd name="T52" fmla="*/ 6 w 548"/>
                <a:gd name="T53" fmla="*/ 471 h 503"/>
                <a:gd name="T54" fmla="*/ 13 w 548"/>
                <a:gd name="T55" fmla="*/ 448 h 503"/>
                <a:gd name="T56" fmla="*/ 14 w 548"/>
                <a:gd name="T57" fmla="*/ 424 h 503"/>
                <a:gd name="T58" fmla="*/ 23 w 548"/>
                <a:gd name="T59" fmla="*/ 405 h 503"/>
                <a:gd name="T60" fmla="*/ 33 w 548"/>
                <a:gd name="T61" fmla="*/ 387 h 503"/>
                <a:gd name="T62" fmla="*/ 40 w 548"/>
                <a:gd name="T63" fmla="*/ 368 h 503"/>
                <a:gd name="T64" fmla="*/ 42 w 548"/>
                <a:gd name="T65" fmla="*/ 347 h 503"/>
                <a:gd name="T66" fmla="*/ 77 w 548"/>
                <a:gd name="T67" fmla="*/ 325 h 503"/>
                <a:gd name="T68" fmla="*/ 110 w 548"/>
                <a:gd name="T69" fmla="*/ 303 h 503"/>
                <a:gd name="T70" fmla="*/ 143 w 548"/>
                <a:gd name="T71" fmla="*/ 280 h 503"/>
                <a:gd name="T72" fmla="*/ 176 w 548"/>
                <a:gd name="T73" fmla="*/ 258 h 503"/>
                <a:gd name="T74" fmla="*/ 208 w 548"/>
                <a:gd name="T75" fmla="*/ 237 h 503"/>
                <a:gd name="T76" fmla="*/ 239 w 548"/>
                <a:gd name="T77" fmla="*/ 217 h 503"/>
                <a:gd name="T78" fmla="*/ 271 w 548"/>
                <a:gd name="T79" fmla="*/ 194 h 503"/>
                <a:gd name="T80" fmla="*/ 302 w 548"/>
                <a:gd name="T81" fmla="*/ 174 h 503"/>
                <a:gd name="T82" fmla="*/ 332 w 548"/>
                <a:gd name="T83" fmla="*/ 153 h 503"/>
                <a:gd name="T84" fmla="*/ 363 w 548"/>
                <a:gd name="T85" fmla="*/ 131 h 503"/>
                <a:gd name="T86" fmla="*/ 394 w 548"/>
                <a:gd name="T87" fmla="*/ 110 h 503"/>
                <a:gd name="T88" fmla="*/ 424 w 548"/>
                <a:gd name="T89" fmla="*/ 89 h 503"/>
                <a:gd name="T90" fmla="*/ 455 w 548"/>
                <a:gd name="T91" fmla="*/ 67 h 503"/>
                <a:gd name="T92" fmla="*/ 485 w 548"/>
                <a:gd name="T93" fmla="*/ 45 h 503"/>
                <a:gd name="T94" fmla="*/ 516 w 548"/>
                <a:gd name="T95" fmla="*/ 22 h 503"/>
                <a:gd name="T96" fmla="*/ 548 w 548"/>
                <a:gd name="T97" fmla="*/ 0 h 50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48"/>
                <a:gd name="T148" fmla="*/ 0 h 503"/>
                <a:gd name="T149" fmla="*/ 548 w 548"/>
                <a:gd name="T150" fmla="*/ 503 h 503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48" h="503">
                  <a:moveTo>
                    <a:pt x="548" y="0"/>
                  </a:moveTo>
                  <a:lnTo>
                    <a:pt x="544" y="30"/>
                  </a:lnTo>
                  <a:lnTo>
                    <a:pt x="539" y="59"/>
                  </a:lnTo>
                  <a:lnTo>
                    <a:pt x="532" y="88"/>
                  </a:lnTo>
                  <a:lnTo>
                    <a:pt x="523" y="116"/>
                  </a:lnTo>
                  <a:lnTo>
                    <a:pt x="515" y="142"/>
                  </a:lnTo>
                  <a:lnTo>
                    <a:pt x="506" y="168"/>
                  </a:lnTo>
                  <a:lnTo>
                    <a:pt x="499" y="192"/>
                  </a:lnTo>
                  <a:lnTo>
                    <a:pt x="492" y="217"/>
                  </a:lnTo>
                  <a:lnTo>
                    <a:pt x="466" y="237"/>
                  </a:lnTo>
                  <a:lnTo>
                    <a:pt x="438" y="258"/>
                  </a:lnTo>
                  <a:lnTo>
                    <a:pt x="410" y="276"/>
                  </a:lnTo>
                  <a:lnTo>
                    <a:pt x="382" y="297"/>
                  </a:lnTo>
                  <a:lnTo>
                    <a:pt x="351" y="318"/>
                  </a:lnTo>
                  <a:lnTo>
                    <a:pt x="321" y="336"/>
                  </a:lnTo>
                  <a:lnTo>
                    <a:pt x="290" y="355"/>
                  </a:lnTo>
                  <a:lnTo>
                    <a:pt x="258" y="374"/>
                  </a:lnTo>
                  <a:lnTo>
                    <a:pt x="227" y="392"/>
                  </a:lnTo>
                  <a:lnTo>
                    <a:pt x="194" y="409"/>
                  </a:lnTo>
                  <a:lnTo>
                    <a:pt x="162" y="426"/>
                  </a:lnTo>
                  <a:lnTo>
                    <a:pt x="129" y="443"/>
                  </a:lnTo>
                  <a:lnTo>
                    <a:pt x="98" y="460"/>
                  </a:lnTo>
                  <a:lnTo>
                    <a:pt x="67" y="475"/>
                  </a:lnTo>
                  <a:lnTo>
                    <a:pt x="35" y="490"/>
                  </a:lnTo>
                  <a:lnTo>
                    <a:pt x="4" y="503"/>
                  </a:lnTo>
                  <a:lnTo>
                    <a:pt x="0" y="490"/>
                  </a:lnTo>
                  <a:lnTo>
                    <a:pt x="6" y="471"/>
                  </a:lnTo>
                  <a:lnTo>
                    <a:pt x="13" y="448"/>
                  </a:lnTo>
                  <a:lnTo>
                    <a:pt x="14" y="424"/>
                  </a:lnTo>
                  <a:lnTo>
                    <a:pt x="23" y="405"/>
                  </a:lnTo>
                  <a:lnTo>
                    <a:pt x="33" y="387"/>
                  </a:lnTo>
                  <a:lnTo>
                    <a:pt x="40" y="368"/>
                  </a:lnTo>
                  <a:lnTo>
                    <a:pt x="42" y="347"/>
                  </a:lnTo>
                  <a:lnTo>
                    <a:pt x="77" y="325"/>
                  </a:lnTo>
                  <a:lnTo>
                    <a:pt x="110" y="303"/>
                  </a:lnTo>
                  <a:lnTo>
                    <a:pt x="143" y="280"/>
                  </a:lnTo>
                  <a:lnTo>
                    <a:pt x="176" y="258"/>
                  </a:lnTo>
                  <a:lnTo>
                    <a:pt x="208" y="237"/>
                  </a:lnTo>
                  <a:lnTo>
                    <a:pt x="239" y="217"/>
                  </a:lnTo>
                  <a:lnTo>
                    <a:pt x="271" y="194"/>
                  </a:lnTo>
                  <a:lnTo>
                    <a:pt x="302" y="174"/>
                  </a:lnTo>
                  <a:lnTo>
                    <a:pt x="332" y="153"/>
                  </a:lnTo>
                  <a:lnTo>
                    <a:pt x="363" y="131"/>
                  </a:lnTo>
                  <a:lnTo>
                    <a:pt x="394" y="110"/>
                  </a:lnTo>
                  <a:lnTo>
                    <a:pt x="424" y="89"/>
                  </a:lnTo>
                  <a:lnTo>
                    <a:pt x="455" y="67"/>
                  </a:lnTo>
                  <a:lnTo>
                    <a:pt x="485" y="45"/>
                  </a:lnTo>
                  <a:lnTo>
                    <a:pt x="516" y="22"/>
                  </a:lnTo>
                  <a:lnTo>
                    <a:pt x="54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422"/>
            <p:cNvSpPr>
              <a:spLocks/>
            </p:cNvSpPr>
            <p:nvPr/>
          </p:nvSpPr>
          <p:spPr bwMode="auto">
            <a:xfrm>
              <a:off x="4800" y="461"/>
              <a:ext cx="425" cy="371"/>
            </a:xfrm>
            <a:custGeom>
              <a:avLst/>
              <a:gdLst>
                <a:gd name="T0" fmla="*/ 622 w 849"/>
                <a:gd name="T1" fmla="*/ 129 h 740"/>
                <a:gd name="T2" fmla="*/ 589 w 849"/>
                <a:gd name="T3" fmla="*/ 286 h 740"/>
                <a:gd name="T4" fmla="*/ 493 w 849"/>
                <a:gd name="T5" fmla="*/ 344 h 740"/>
                <a:gd name="T6" fmla="*/ 401 w 849"/>
                <a:gd name="T7" fmla="*/ 407 h 740"/>
                <a:gd name="T8" fmla="*/ 306 w 849"/>
                <a:gd name="T9" fmla="*/ 469 h 740"/>
                <a:gd name="T10" fmla="*/ 209 w 849"/>
                <a:gd name="T11" fmla="*/ 521 h 740"/>
                <a:gd name="T12" fmla="*/ 101 w 849"/>
                <a:gd name="T13" fmla="*/ 559 h 740"/>
                <a:gd name="T14" fmla="*/ 97 w 849"/>
                <a:gd name="T15" fmla="*/ 620 h 740"/>
                <a:gd name="T16" fmla="*/ 181 w 849"/>
                <a:gd name="T17" fmla="*/ 609 h 740"/>
                <a:gd name="T18" fmla="*/ 291 w 849"/>
                <a:gd name="T19" fmla="*/ 572 h 740"/>
                <a:gd name="T20" fmla="*/ 401 w 849"/>
                <a:gd name="T21" fmla="*/ 529 h 740"/>
                <a:gd name="T22" fmla="*/ 507 w 849"/>
                <a:gd name="T23" fmla="*/ 482 h 740"/>
                <a:gd name="T24" fmla="*/ 606 w 849"/>
                <a:gd name="T25" fmla="*/ 426 h 740"/>
                <a:gd name="T26" fmla="*/ 669 w 849"/>
                <a:gd name="T27" fmla="*/ 346 h 740"/>
                <a:gd name="T28" fmla="*/ 664 w 849"/>
                <a:gd name="T29" fmla="*/ 224 h 740"/>
                <a:gd name="T30" fmla="*/ 688 w 849"/>
                <a:gd name="T31" fmla="*/ 301 h 740"/>
                <a:gd name="T32" fmla="*/ 674 w 849"/>
                <a:gd name="T33" fmla="*/ 396 h 740"/>
                <a:gd name="T34" fmla="*/ 603 w 849"/>
                <a:gd name="T35" fmla="*/ 452 h 740"/>
                <a:gd name="T36" fmla="*/ 521 w 849"/>
                <a:gd name="T37" fmla="*/ 501 h 740"/>
                <a:gd name="T38" fmla="*/ 160 w 849"/>
                <a:gd name="T39" fmla="*/ 654 h 740"/>
                <a:gd name="T40" fmla="*/ 160 w 849"/>
                <a:gd name="T41" fmla="*/ 693 h 740"/>
                <a:gd name="T42" fmla="*/ 218 w 849"/>
                <a:gd name="T43" fmla="*/ 701 h 740"/>
                <a:gd name="T44" fmla="*/ 279 w 849"/>
                <a:gd name="T45" fmla="*/ 684 h 740"/>
                <a:gd name="T46" fmla="*/ 355 w 849"/>
                <a:gd name="T47" fmla="*/ 663 h 740"/>
                <a:gd name="T48" fmla="*/ 456 w 849"/>
                <a:gd name="T49" fmla="*/ 634 h 740"/>
                <a:gd name="T50" fmla="*/ 556 w 849"/>
                <a:gd name="T51" fmla="*/ 598 h 740"/>
                <a:gd name="T52" fmla="*/ 652 w 849"/>
                <a:gd name="T53" fmla="*/ 555 h 740"/>
                <a:gd name="T54" fmla="*/ 749 w 849"/>
                <a:gd name="T55" fmla="*/ 510 h 740"/>
                <a:gd name="T56" fmla="*/ 849 w 849"/>
                <a:gd name="T57" fmla="*/ 465 h 740"/>
                <a:gd name="T58" fmla="*/ 767 w 849"/>
                <a:gd name="T59" fmla="*/ 529 h 740"/>
                <a:gd name="T60" fmla="*/ 643 w 849"/>
                <a:gd name="T61" fmla="*/ 585 h 740"/>
                <a:gd name="T62" fmla="*/ 517 w 849"/>
                <a:gd name="T63" fmla="*/ 632 h 740"/>
                <a:gd name="T64" fmla="*/ 392 w 849"/>
                <a:gd name="T65" fmla="*/ 675 h 740"/>
                <a:gd name="T66" fmla="*/ 266 w 849"/>
                <a:gd name="T67" fmla="*/ 714 h 740"/>
                <a:gd name="T68" fmla="*/ 170 w 849"/>
                <a:gd name="T69" fmla="*/ 738 h 740"/>
                <a:gd name="T70" fmla="*/ 141 w 849"/>
                <a:gd name="T71" fmla="*/ 738 h 740"/>
                <a:gd name="T72" fmla="*/ 116 w 849"/>
                <a:gd name="T73" fmla="*/ 731 h 740"/>
                <a:gd name="T74" fmla="*/ 134 w 849"/>
                <a:gd name="T75" fmla="*/ 690 h 740"/>
                <a:gd name="T76" fmla="*/ 62 w 849"/>
                <a:gd name="T77" fmla="*/ 671 h 740"/>
                <a:gd name="T78" fmla="*/ 78 w 849"/>
                <a:gd name="T79" fmla="*/ 598 h 740"/>
                <a:gd name="T80" fmla="*/ 61 w 849"/>
                <a:gd name="T81" fmla="*/ 570 h 740"/>
                <a:gd name="T82" fmla="*/ 24 w 849"/>
                <a:gd name="T83" fmla="*/ 585 h 740"/>
                <a:gd name="T84" fmla="*/ 0 w 849"/>
                <a:gd name="T85" fmla="*/ 566 h 740"/>
                <a:gd name="T86" fmla="*/ 125 w 849"/>
                <a:gd name="T87" fmla="*/ 529 h 740"/>
                <a:gd name="T88" fmla="*/ 237 w 849"/>
                <a:gd name="T89" fmla="*/ 480 h 740"/>
                <a:gd name="T90" fmla="*/ 340 w 849"/>
                <a:gd name="T91" fmla="*/ 424 h 740"/>
                <a:gd name="T92" fmla="*/ 441 w 849"/>
                <a:gd name="T93" fmla="*/ 361 h 740"/>
                <a:gd name="T94" fmla="*/ 545 w 849"/>
                <a:gd name="T95" fmla="*/ 291 h 740"/>
                <a:gd name="T96" fmla="*/ 587 w 849"/>
                <a:gd name="T97" fmla="*/ 239 h 740"/>
                <a:gd name="T98" fmla="*/ 592 w 849"/>
                <a:gd name="T99" fmla="*/ 177 h 740"/>
                <a:gd name="T100" fmla="*/ 598 w 849"/>
                <a:gd name="T101" fmla="*/ 114 h 740"/>
                <a:gd name="T102" fmla="*/ 591 w 849"/>
                <a:gd name="T103" fmla="*/ 44 h 740"/>
                <a:gd name="T104" fmla="*/ 556 w 849"/>
                <a:gd name="T105" fmla="*/ 48 h 740"/>
                <a:gd name="T106" fmla="*/ 557 w 849"/>
                <a:gd name="T107" fmla="*/ 30 h 740"/>
                <a:gd name="T108" fmla="*/ 584 w 849"/>
                <a:gd name="T109" fmla="*/ 13 h 740"/>
                <a:gd name="T110" fmla="*/ 632 w 849"/>
                <a:gd name="T111" fmla="*/ 15 h 74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49"/>
                <a:gd name="T169" fmla="*/ 0 h 740"/>
                <a:gd name="T170" fmla="*/ 849 w 849"/>
                <a:gd name="T171" fmla="*/ 740 h 74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49" h="740">
                  <a:moveTo>
                    <a:pt x="625" y="18"/>
                  </a:moveTo>
                  <a:lnTo>
                    <a:pt x="625" y="65"/>
                  </a:lnTo>
                  <a:lnTo>
                    <a:pt x="622" y="129"/>
                  </a:lnTo>
                  <a:lnTo>
                    <a:pt x="620" y="200"/>
                  </a:lnTo>
                  <a:lnTo>
                    <a:pt x="622" y="269"/>
                  </a:lnTo>
                  <a:lnTo>
                    <a:pt x="589" y="286"/>
                  </a:lnTo>
                  <a:lnTo>
                    <a:pt x="556" y="304"/>
                  </a:lnTo>
                  <a:lnTo>
                    <a:pt x="524" y="323"/>
                  </a:lnTo>
                  <a:lnTo>
                    <a:pt x="493" y="344"/>
                  </a:lnTo>
                  <a:lnTo>
                    <a:pt x="462" y="364"/>
                  </a:lnTo>
                  <a:lnTo>
                    <a:pt x="432" y="385"/>
                  </a:lnTo>
                  <a:lnTo>
                    <a:pt x="401" y="407"/>
                  </a:lnTo>
                  <a:lnTo>
                    <a:pt x="369" y="428"/>
                  </a:lnTo>
                  <a:lnTo>
                    <a:pt x="340" y="448"/>
                  </a:lnTo>
                  <a:lnTo>
                    <a:pt x="306" y="469"/>
                  </a:lnTo>
                  <a:lnTo>
                    <a:pt x="275" y="488"/>
                  </a:lnTo>
                  <a:lnTo>
                    <a:pt x="242" y="505"/>
                  </a:lnTo>
                  <a:lnTo>
                    <a:pt x="209" y="521"/>
                  </a:lnTo>
                  <a:lnTo>
                    <a:pt x="174" y="536"/>
                  </a:lnTo>
                  <a:lnTo>
                    <a:pt x="137" y="548"/>
                  </a:lnTo>
                  <a:lnTo>
                    <a:pt x="101" y="559"/>
                  </a:lnTo>
                  <a:lnTo>
                    <a:pt x="97" y="577"/>
                  </a:lnTo>
                  <a:lnTo>
                    <a:pt x="96" y="600"/>
                  </a:lnTo>
                  <a:lnTo>
                    <a:pt x="97" y="620"/>
                  </a:lnTo>
                  <a:lnTo>
                    <a:pt x="108" y="634"/>
                  </a:lnTo>
                  <a:lnTo>
                    <a:pt x="144" y="622"/>
                  </a:lnTo>
                  <a:lnTo>
                    <a:pt x="181" y="609"/>
                  </a:lnTo>
                  <a:lnTo>
                    <a:pt x="218" y="596"/>
                  </a:lnTo>
                  <a:lnTo>
                    <a:pt x="254" y="585"/>
                  </a:lnTo>
                  <a:lnTo>
                    <a:pt x="291" y="572"/>
                  </a:lnTo>
                  <a:lnTo>
                    <a:pt x="327" y="559"/>
                  </a:lnTo>
                  <a:lnTo>
                    <a:pt x="364" y="544"/>
                  </a:lnTo>
                  <a:lnTo>
                    <a:pt x="401" y="529"/>
                  </a:lnTo>
                  <a:lnTo>
                    <a:pt x="435" y="514"/>
                  </a:lnTo>
                  <a:lnTo>
                    <a:pt x="472" y="499"/>
                  </a:lnTo>
                  <a:lnTo>
                    <a:pt x="507" y="482"/>
                  </a:lnTo>
                  <a:lnTo>
                    <a:pt x="540" y="463"/>
                  </a:lnTo>
                  <a:lnTo>
                    <a:pt x="575" y="445"/>
                  </a:lnTo>
                  <a:lnTo>
                    <a:pt x="606" y="426"/>
                  </a:lnTo>
                  <a:lnTo>
                    <a:pt x="639" y="405"/>
                  </a:lnTo>
                  <a:lnTo>
                    <a:pt x="671" y="383"/>
                  </a:lnTo>
                  <a:lnTo>
                    <a:pt x="669" y="346"/>
                  </a:lnTo>
                  <a:lnTo>
                    <a:pt x="662" y="306"/>
                  </a:lnTo>
                  <a:lnTo>
                    <a:pt x="659" y="265"/>
                  </a:lnTo>
                  <a:lnTo>
                    <a:pt x="664" y="224"/>
                  </a:lnTo>
                  <a:lnTo>
                    <a:pt x="685" y="224"/>
                  </a:lnTo>
                  <a:lnTo>
                    <a:pt x="688" y="267"/>
                  </a:lnTo>
                  <a:lnTo>
                    <a:pt x="688" y="301"/>
                  </a:lnTo>
                  <a:lnTo>
                    <a:pt x="690" y="334"/>
                  </a:lnTo>
                  <a:lnTo>
                    <a:pt x="695" y="372"/>
                  </a:lnTo>
                  <a:lnTo>
                    <a:pt x="674" y="396"/>
                  </a:lnTo>
                  <a:lnTo>
                    <a:pt x="652" y="419"/>
                  </a:lnTo>
                  <a:lnTo>
                    <a:pt x="627" y="437"/>
                  </a:lnTo>
                  <a:lnTo>
                    <a:pt x="603" y="452"/>
                  </a:lnTo>
                  <a:lnTo>
                    <a:pt x="575" y="469"/>
                  </a:lnTo>
                  <a:lnTo>
                    <a:pt x="549" y="484"/>
                  </a:lnTo>
                  <a:lnTo>
                    <a:pt x="521" y="501"/>
                  </a:lnTo>
                  <a:lnTo>
                    <a:pt x="495" y="518"/>
                  </a:lnTo>
                  <a:lnTo>
                    <a:pt x="167" y="645"/>
                  </a:lnTo>
                  <a:lnTo>
                    <a:pt x="160" y="654"/>
                  </a:lnTo>
                  <a:lnTo>
                    <a:pt x="158" y="667"/>
                  </a:lnTo>
                  <a:lnTo>
                    <a:pt x="160" y="680"/>
                  </a:lnTo>
                  <a:lnTo>
                    <a:pt x="160" y="693"/>
                  </a:lnTo>
                  <a:lnTo>
                    <a:pt x="179" y="701"/>
                  </a:lnTo>
                  <a:lnTo>
                    <a:pt x="198" y="703"/>
                  </a:lnTo>
                  <a:lnTo>
                    <a:pt x="218" y="701"/>
                  </a:lnTo>
                  <a:lnTo>
                    <a:pt x="238" y="697"/>
                  </a:lnTo>
                  <a:lnTo>
                    <a:pt x="258" y="692"/>
                  </a:lnTo>
                  <a:lnTo>
                    <a:pt x="279" y="684"/>
                  </a:lnTo>
                  <a:lnTo>
                    <a:pt x="299" y="677"/>
                  </a:lnTo>
                  <a:lnTo>
                    <a:pt x="320" y="671"/>
                  </a:lnTo>
                  <a:lnTo>
                    <a:pt x="355" y="663"/>
                  </a:lnTo>
                  <a:lnTo>
                    <a:pt x="390" y="654"/>
                  </a:lnTo>
                  <a:lnTo>
                    <a:pt x="423" y="645"/>
                  </a:lnTo>
                  <a:lnTo>
                    <a:pt x="456" y="634"/>
                  </a:lnTo>
                  <a:lnTo>
                    <a:pt x="489" y="622"/>
                  </a:lnTo>
                  <a:lnTo>
                    <a:pt x="523" y="609"/>
                  </a:lnTo>
                  <a:lnTo>
                    <a:pt x="556" y="598"/>
                  </a:lnTo>
                  <a:lnTo>
                    <a:pt x="587" y="583"/>
                  </a:lnTo>
                  <a:lnTo>
                    <a:pt x="618" y="570"/>
                  </a:lnTo>
                  <a:lnTo>
                    <a:pt x="652" y="555"/>
                  </a:lnTo>
                  <a:lnTo>
                    <a:pt x="683" y="540"/>
                  </a:lnTo>
                  <a:lnTo>
                    <a:pt x="716" y="525"/>
                  </a:lnTo>
                  <a:lnTo>
                    <a:pt x="749" y="510"/>
                  </a:lnTo>
                  <a:lnTo>
                    <a:pt x="782" y="495"/>
                  </a:lnTo>
                  <a:lnTo>
                    <a:pt x="815" y="480"/>
                  </a:lnTo>
                  <a:lnTo>
                    <a:pt x="849" y="465"/>
                  </a:lnTo>
                  <a:lnTo>
                    <a:pt x="849" y="488"/>
                  </a:lnTo>
                  <a:lnTo>
                    <a:pt x="807" y="508"/>
                  </a:lnTo>
                  <a:lnTo>
                    <a:pt x="767" y="529"/>
                  </a:lnTo>
                  <a:lnTo>
                    <a:pt x="725" y="548"/>
                  </a:lnTo>
                  <a:lnTo>
                    <a:pt x="683" y="566"/>
                  </a:lnTo>
                  <a:lnTo>
                    <a:pt x="643" y="585"/>
                  </a:lnTo>
                  <a:lnTo>
                    <a:pt x="601" y="602"/>
                  </a:lnTo>
                  <a:lnTo>
                    <a:pt x="559" y="617"/>
                  </a:lnTo>
                  <a:lnTo>
                    <a:pt x="517" y="632"/>
                  </a:lnTo>
                  <a:lnTo>
                    <a:pt x="476" y="647"/>
                  </a:lnTo>
                  <a:lnTo>
                    <a:pt x="434" y="662"/>
                  </a:lnTo>
                  <a:lnTo>
                    <a:pt x="392" y="675"/>
                  </a:lnTo>
                  <a:lnTo>
                    <a:pt x="350" y="688"/>
                  </a:lnTo>
                  <a:lnTo>
                    <a:pt x="308" y="701"/>
                  </a:lnTo>
                  <a:lnTo>
                    <a:pt x="266" y="714"/>
                  </a:lnTo>
                  <a:lnTo>
                    <a:pt x="223" y="727"/>
                  </a:lnTo>
                  <a:lnTo>
                    <a:pt x="181" y="738"/>
                  </a:lnTo>
                  <a:lnTo>
                    <a:pt x="170" y="738"/>
                  </a:lnTo>
                  <a:lnTo>
                    <a:pt x="160" y="738"/>
                  </a:lnTo>
                  <a:lnTo>
                    <a:pt x="150" y="740"/>
                  </a:lnTo>
                  <a:lnTo>
                    <a:pt x="141" y="738"/>
                  </a:lnTo>
                  <a:lnTo>
                    <a:pt x="132" y="738"/>
                  </a:lnTo>
                  <a:lnTo>
                    <a:pt x="123" y="735"/>
                  </a:lnTo>
                  <a:lnTo>
                    <a:pt x="116" y="731"/>
                  </a:lnTo>
                  <a:lnTo>
                    <a:pt x="111" y="723"/>
                  </a:lnTo>
                  <a:lnTo>
                    <a:pt x="122" y="707"/>
                  </a:lnTo>
                  <a:lnTo>
                    <a:pt x="134" y="690"/>
                  </a:lnTo>
                  <a:lnTo>
                    <a:pt x="139" y="673"/>
                  </a:lnTo>
                  <a:lnTo>
                    <a:pt x="125" y="656"/>
                  </a:lnTo>
                  <a:lnTo>
                    <a:pt x="62" y="671"/>
                  </a:lnTo>
                  <a:lnTo>
                    <a:pt x="69" y="649"/>
                  </a:lnTo>
                  <a:lnTo>
                    <a:pt x="73" y="622"/>
                  </a:lnTo>
                  <a:lnTo>
                    <a:pt x="78" y="598"/>
                  </a:lnTo>
                  <a:lnTo>
                    <a:pt x="87" y="577"/>
                  </a:lnTo>
                  <a:lnTo>
                    <a:pt x="75" y="570"/>
                  </a:lnTo>
                  <a:lnTo>
                    <a:pt x="61" y="570"/>
                  </a:lnTo>
                  <a:lnTo>
                    <a:pt x="48" y="574"/>
                  </a:lnTo>
                  <a:lnTo>
                    <a:pt x="36" y="579"/>
                  </a:lnTo>
                  <a:lnTo>
                    <a:pt x="24" y="585"/>
                  </a:lnTo>
                  <a:lnTo>
                    <a:pt x="14" y="585"/>
                  </a:lnTo>
                  <a:lnTo>
                    <a:pt x="5" y="581"/>
                  </a:lnTo>
                  <a:lnTo>
                    <a:pt x="0" y="566"/>
                  </a:lnTo>
                  <a:lnTo>
                    <a:pt x="43" y="555"/>
                  </a:lnTo>
                  <a:lnTo>
                    <a:pt x="85" y="542"/>
                  </a:lnTo>
                  <a:lnTo>
                    <a:pt x="125" y="529"/>
                  </a:lnTo>
                  <a:lnTo>
                    <a:pt x="164" y="514"/>
                  </a:lnTo>
                  <a:lnTo>
                    <a:pt x="200" y="497"/>
                  </a:lnTo>
                  <a:lnTo>
                    <a:pt x="237" y="480"/>
                  </a:lnTo>
                  <a:lnTo>
                    <a:pt x="272" y="463"/>
                  </a:lnTo>
                  <a:lnTo>
                    <a:pt x="305" y="443"/>
                  </a:lnTo>
                  <a:lnTo>
                    <a:pt x="340" y="424"/>
                  </a:lnTo>
                  <a:lnTo>
                    <a:pt x="373" y="404"/>
                  </a:lnTo>
                  <a:lnTo>
                    <a:pt x="406" y="383"/>
                  </a:lnTo>
                  <a:lnTo>
                    <a:pt x="441" y="361"/>
                  </a:lnTo>
                  <a:lnTo>
                    <a:pt x="474" y="338"/>
                  </a:lnTo>
                  <a:lnTo>
                    <a:pt x="510" y="316"/>
                  </a:lnTo>
                  <a:lnTo>
                    <a:pt x="545" y="291"/>
                  </a:lnTo>
                  <a:lnTo>
                    <a:pt x="584" y="269"/>
                  </a:lnTo>
                  <a:lnTo>
                    <a:pt x="598" y="243"/>
                  </a:lnTo>
                  <a:lnTo>
                    <a:pt x="587" y="239"/>
                  </a:lnTo>
                  <a:lnTo>
                    <a:pt x="592" y="218"/>
                  </a:lnTo>
                  <a:lnTo>
                    <a:pt x="592" y="198"/>
                  </a:lnTo>
                  <a:lnTo>
                    <a:pt x="592" y="177"/>
                  </a:lnTo>
                  <a:lnTo>
                    <a:pt x="598" y="153"/>
                  </a:lnTo>
                  <a:lnTo>
                    <a:pt x="594" y="140"/>
                  </a:lnTo>
                  <a:lnTo>
                    <a:pt x="598" y="114"/>
                  </a:lnTo>
                  <a:lnTo>
                    <a:pt x="603" y="82"/>
                  </a:lnTo>
                  <a:lnTo>
                    <a:pt x="601" y="52"/>
                  </a:lnTo>
                  <a:lnTo>
                    <a:pt x="591" y="44"/>
                  </a:lnTo>
                  <a:lnTo>
                    <a:pt x="580" y="46"/>
                  </a:lnTo>
                  <a:lnTo>
                    <a:pt x="568" y="50"/>
                  </a:lnTo>
                  <a:lnTo>
                    <a:pt x="556" y="48"/>
                  </a:lnTo>
                  <a:lnTo>
                    <a:pt x="552" y="41"/>
                  </a:lnTo>
                  <a:lnTo>
                    <a:pt x="552" y="35"/>
                  </a:lnTo>
                  <a:lnTo>
                    <a:pt x="557" y="30"/>
                  </a:lnTo>
                  <a:lnTo>
                    <a:pt x="564" y="24"/>
                  </a:lnTo>
                  <a:lnTo>
                    <a:pt x="573" y="18"/>
                  </a:lnTo>
                  <a:lnTo>
                    <a:pt x="584" y="13"/>
                  </a:lnTo>
                  <a:lnTo>
                    <a:pt x="594" y="7"/>
                  </a:lnTo>
                  <a:lnTo>
                    <a:pt x="601" y="0"/>
                  </a:lnTo>
                  <a:lnTo>
                    <a:pt x="632" y="15"/>
                  </a:lnTo>
                  <a:lnTo>
                    <a:pt x="625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423"/>
            <p:cNvSpPr>
              <a:spLocks/>
            </p:cNvSpPr>
            <p:nvPr/>
          </p:nvSpPr>
          <p:spPr bwMode="auto">
            <a:xfrm>
              <a:off x="3900" y="471"/>
              <a:ext cx="337" cy="21"/>
            </a:xfrm>
            <a:custGeom>
              <a:avLst/>
              <a:gdLst>
                <a:gd name="T0" fmla="*/ 675 w 675"/>
                <a:gd name="T1" fmla="*/ 8 h 43"/>
                <a:gd name="T2" fmla="*/ 657 w 675"/>
                <a:gd name="T3" fmla="*/ 26 h 43"/>
                <a:gd name="T4" fmla="*/ 617 w 675"/>
                <a:gd name="T5" fmla="*/ 28 h 43"/>
                <a:gd name="T6" fmla="*/ 575 w 675"/>
                <a:gd name="T7" fmla="*/ 30 h 43"/>
                <a:gd name="T8" fmla="*/ 535 w 675"/>
                <a:gd name="T9" fmla="*/ 32 h 43"/>
                <a:gd name="T10" fmla="*/ 493 w 675"/>
                <a:gd name="T11" fmla="*/ 34 h 43"/>
                <a:gd name="T12" fmla="*/ 451 w 675"/>
                <a:gd name="T13" fmla="*/ 36 h 43"/>
                <a:gd name="T14" fmla="*/ 410 w 675"/>
                <a:gd name="T15" fmla="*/ 40 h 43"/>
                <a:gd name="T16" fmla="*/ 369 w 675"/>
                <a:gd name="T17" fmla="*/ 41 h 43"/>
                <a:gd name="T18" fmla="*/ 328 w 675"/>
                <a:gd name="T19" fmla="*/ 41 h 43"/>
                <a:gd name="T20" fmla="*/ 286 w 675"/>
                <a:gd name="T21" fmla="*/ 43 h 43"/>
                <a:gd name="T22" fmla="*/ 244 w 675"/>
                <a:gd name="T23" fmla="*/ 43 h 43"/>
                <a:gd name="T24" fmla="*/ 204 w 675"/>
                <a:gd name="T25" fmla="*/ 43 h 43"/>
                <a:gd name="T26" fmla="*/ 162 w 675"/>
                <a:gd name="T27" fmla="*/ 43 h 43"/>
                <a:gd name="T28" fmla="*/ 120 w 675"/>
                <a:gd name="T29" fmla="*/ 41 h 43"/>
                <a:gd name="T30" fmla="*/ 80 w 675"/>
                <a:gd name="T31" fmla="*/ 40 h 43"/>
                <a:gd name="T32" fmla="*/ 40 w 675"/>
                <a:gd name="T33" fmla="*/ 36 h 43"/>
                <a:gd name="T34" fmla="*/ 0 w 675"/>
                <a:gd name="T35" fmla="*/ 30 h 43"/>
                <a:gd name="T36" fmla="*/ 0 w 675"/>
                <a:gd name="T37" fmla="*/ 19 h 43"/>
                <a:gd name="T38" fmla="*/ 37 w 675"/>
                <a:gd name="T39" fmla="*/ 17 h 43"/>
                <a:gd name="T40" fmla="*/ 73 w 675"/>
                <a:gd name="T41" fmla="*/ 15 h 43"/>
                <a:gd name="T42" fmla="*/ 108 w 675"/>
                <a:gd name="T43" fmla="*/ 15 h 43"/>
                <a:gd name="T44" fmla="*/ 145 w 675"/>
                <a:gd name="T45" fmla="*/ 15 h 43"/>
                <a:gd name="T46" fmla="*/ 179 w 675"/>
                <a:gd name="T47" fmla="*/ 15 h 43"/>
                <a:gd name="T48" fmla="*/ 214 w 675"/>
                <a:gd name="T49" fmla="*/ 15 h 43"/>
                <a:gd name="T50" fmla="*/ 251 w 675"/>
                <a:gd name="T51" fmla="*/ 15 h 43"/>
                <a:gd name="T52" fmla="*/ 286 w 675"/>
                <a:gd name="T53" fmla="*/ 15 h 43"/>
                <a:gd name="T54" fmla="*/ 321 w 675"/>
                <a:gd name="T55" fmla="*/ 15 h 43"/>
                <a:gd name="T56" fmla="*/ 356 w 675"/>
                <a:gd name="T57" fmla="*/ 15 h 43"/>
                <a:gd name="T58" fmla="*/ 392 w 675"/>
                <a:gd name="T59" fmla="*/ 13 h 43"/>
                <a:gd name="T60" fmla="*/ 427 w 675"/>
                <a:gd name="T61" fmla="*/ 13 h 43"/>
                <a:gd name="T62" fmla="*/ 464 w 675"/>
                <a:gd name="T63" fmla="*/ 12 h 43"/>
                <a:gd name="T64" fmla="*/ 500 w 675"/>
                <a:gd name="T65" fmla="*/ 8 h 43"/>
                <a:gd name="T66" fmla="*/ 537 w 675"/>
                <a:gd name="T67" fmla="*/ 4 h 43"/>
                <a:gd name="T68" fmla="*/ 573 w 675"/>
                <a:gd name="T69" fmla="*/ 0 h 43"/>
                <a:gd name="T70" fmla="*/ 586 w 675"/>
                <a:gd name="T71" fmla="*/ 0 h 43"/>
                <a:gd name="T72" fmla="*/ 600 w 675"/>
                <a:gd name="T73" fmla="*/ 0 h 43"/>
                <a:gd name="T74" fmla="*/ 612 w 675"/>
                <a:gd name="T75" fmla="*/ 0 h 43"/>
                <a:gd name="T76" fmla="*/ 626 w 675"/>
                <a:gd name="T77" fmla="*/ 0 h 43"/>
                <a:gd name="T78" fmla="*/ 638 w 675"/>
                <a:gd name="T79" fmla="*/ 0 h 43"/>
                <a:gd name="T80" fmla="*/ 650 w 675"/>
                <a:gd name="T81" fmla="*/ 2 h 43"/>
                <a:gd name="T82" fmla="*/ 662 w 675"/>
                <a:gd name="T83" fmla="*/ 4 h 43"/>
                <a:gd name="T84" fmla="*/ 675 w 675"/>
                <a:gd name="T85" fmla="*/ 8 h 4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75"/>
                <a:gd name="T130" fmla="*/ 0 h 43"/>
                <a:gd name="T131" fmla="*/ 675 w 675"/>
                <a:gd name="T132" fmla="*/ 43 h 4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75" h="43">
                  <a:moveTo>
                    <a:pt x="675" y="8"/>
                  </a:moveTo>
                  <a:lnTo>
                    <a:pt x="657" y="26"/>
                  </a:lnTo>
                  <a:lnTo>
                    <a:pt x="617" y="28"/>
                  </a:lnTo>
                  <a:lnTo>
                    <a:pt x="575" y="30"/>
                  </a:lnTo>
                  <a:lnTo>
                    <a:pt x="535" y="32"/>
                  </a:lnTo>
                  <a:lnTo>
                    <a:pt x="493" y="34"/>
                  </a:lnTo>
                  <a:lnTo>
                    <a:pt x="451" y="36"/>
                  </a:lnTo>
                  <a:lnTo>
                    <a:pt x="410" y="40"/>
                  </a:lnTo>
                  <a:lnTo>
                    <a:pt x="369" y="41"/>
                  </a:lnTo>
                  <a:lnTo>
                    <a:pt x="328" y="41"/>
                  </a:lnTo>
                  <a:lnTo>
                    <a:pt x="286" y="43"/>
                  </a:lnTo>
                  <a:lnTo>
                    <a:pt x="244" y="43"/>
                  </a:lnTo>
                  <a:lnTo>
                    <a:pt x="204" y="43"/>
                  </a:lnTo>
                  <a:lnTo>
                    <a:pt x="162" y="43"/>
                  </a:lnTo>
                  <a:lnTo>
                    <a:pt x="120" y="41"/>
                  </a:lnTo>
                  <a:lnTo>
                    <a:pt x="80" y="40"/>
                  </a:lnTo>
                  <a:lnTo>
                    <a:pt x="40" y="36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37" y="17"/>
                  </a:lnTo>
                  <a:lnTo>
                    <a:pt x="73" y="15"/>
                  </a:lnTo>
                  <a:lnTo>
                    <a:pt x="108" y="15"/>
                  </a:lnTo>
                  <a:lnTo>
                    <a:pt x="145" y="15"/>
                  </a:lnTo>
                  <a:lnTo>
                    <a:pt x="179" y="15"/>
                  </a:lnTo>
                  <a:lnTo>
                    <a:pt x="214" y="15"/>
                  </a:lnTo>
                  <a:lnTo>
                    <a:pt x="251" y="15"/>
                  </a:lnTo>
                  <a:lnTo>
                    <a:pt x="286" y="15"/>
                  </a:lnTo>
                  <a:lnTo>
                    <a:pt x="321" y="15"/>
                  </a:lnTo>
                  <a:lnTo>
                    <a:pt x="356" y="15"/>
                  </a:lnTo>
                  <a:lnTo>
                    <a:pt x="392" y="13"/>
                  </a:lnTo>
                  <a:lnTo>
                    <a:pt x="427" y="13"/>
                  </a:lnTo>
                  <a:lnTo>
                    <a:pt x="464" y="12"/>
                  </a:lnTo>
                  <a:lnTo>
                    <a:pt x="500" y="8"/>
                  </a:lnTo>
                  <a:lnTo>
                    <a:pt x="537" y="4"/>
                  </a:lnTo>
                  <a:lnTo>
                    <a:pt x="573" y="0"/>
                  </a:lnTo>
                  <a:lnTo>
                    <a:pt x="586" y="0"/>
                  </a:lnTo>
                  <a:lnTo>
                    <a:pt x="600" y="0"/>
                  </a:lnTo>
                  <a:lnTo>
                    <a:pt x="612" y="0"/>
                  </a:lnTo>
                  <a:lnTo>
                    <a:pt x="626" y="0"/>
                  </a:lnTo>
                  <a:lnTo>
                    <a:pt x="638" y="0"/>
                  </a:lnTo>
                  <a:lnTo>
                    <a:pt x="650" y="2"/>
                  </a:lnTo>
                  <a:lnTo>
                    <a:pt x="662" y="4"/>
                  </a:lnTo>
                  <a:lnTo>
                    <a:pt x="675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424"/>
            <p:cNvSpPr>
              <a:spLocks/>
            </p:cNvSpPr>
            <p:nvPr/>
          </p:nvSpPr>
          <p:spPr bwMode="auto">
            <a:xfrm>
              <a:off x="4256" y="476"/>
              <a:ext cx="18" cy="218"/>
            </a:xfrm>
            <a:custGeom>
              <a:avLst/>
              <a:gdLst>
                <a:gd name="T0" fmla="*/ 24 w 35"/>
                <a:gd name="T1" fmla="*/ 89 h 435"/>
                <a:gd name="T2" fmla="*/ 24 w 35"/>
                <a:gd name="T3" fmla="*/ 158 h 435"/>
                <a:gd name="T4" fmla="*/ 24 w 35"/>
                <a:gd name="T5" fmla="*/ 233 h 435"/>
                <a:gd name="T6" fmla="*/ 26 w 35"/>
                <a:gd name="T7" fmla="*/ 302 h 435"/>
                <a:gd name="T8" fmla="*/ 35 w 35"/>
                <a:gd name="T9" fmla="*/ 357 h 435"/>
                <a:gd name="T10" fmla="*/ 26 w 35"/>
                <a:gd name="T11" fmla="*/ 370 h 435"/>
                <a:gd name="T12" fmla="*/ 24 w 35"/>
                <a:gd name="T13" fmla="*/ 381 h 435"/>
                <a:gd name="T14" fmla="*/ 26 w 35"/>
                <a:gd name="T15" fmla="*/ 390 h 435"/>
                <a:gd name="T16" fmla="*/ 30 w 35"/>
                <a:gd name="T17" fmla="*/ 400 h 435"/>
                <a:gd name="T18" fmla="*/ 33 w 35"/>
                <a:gd name="T19" fmla="*/ 409 h 435"/>
                <a:gd name="T20" fmla="*/ 33 w 35"/>
                <a:gd name="T21" fmla="*/ 417 h 435"/>
                <a:gd name="T22" fmla="*/ 30 w 35"/>
                <a:gd name="T23" fmla="*/ 426 h 435"/>
                <a:gd name="T24" fmla="*/ 17 w 35"/>
                <a:gd name="T25" fmla="*/ 435 h 435"/>
                <a:gd name="T26" fmla="*/ 0 w 35"/>
                <a:gd name="T27" fmla="*/ 420 h 435"/>
                <a:gd name="T28" fmla="*/ 0 w 35"/>
                <a:gd name="T29" fmla="*/ 14 h 435"/>
                <a:gd name="T30" fmla="*/ 14 w 35"/>
                <a:gd name="T31" fmla="*/ 0 h 435"/>
                <a:gd name="T32" fmla="*/ 30 w 35"/>
                <a:gd name="T33" fmla="*/ 13 h 435"/>
                <a:gd name="T34" fmla="*/ 35 w 35"/>
                <a:gd name="T35" fmla="*/ 37 h 435"/>
                <a:gd name="T36" fmla="*/ 31 w 35"/>
                <a:gd name="T37" fmla="*/ 67 h 435"/>
                <a:gd name="T38" fmla="*/ 24 w 35"/>
                <a:gd name="T39" fmla="*/ 89 h 43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5"/>
                <a:gd name="T61" fmla="*/ 0 h 435"/>
                <a:gd name="T62" fmla="*/ 35 w 35"/>
                <a:gd name="T63" fmla="*/ 435 h 43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5" h="435">
                  <a:moveTo>
                    <a:pt x="24" y="89"/>
                  </a:moveTo>
                  <a:lnTo>
                    <a:pt x="24" y="158"/>
                  </a:lnTo>
                  <a:lnTo>
                    <a:pt x="24" y="233"/>
                  </a:lnTo>
                  <a:lnTo>
                    <a:pt x="26" y="302"/>
                  </a:lnTo>
                  <a:lnTo>
                    <a:pt x="35" y="357"/>
                  </a:lnTo>
                  <a:lnTo>
                    <a:pt x="26" y="370"/>
                  </a:lnTo>
                  <a:lnTo>
                    <a:pt x="24" y="381"/>
                  </a:lnTo>
                  <a:lnTo>
                    <a:pt x="26" y="390"/>
                  </a:lnTo>
                  <a:lnTo>
                    <a:pt x="30" y="400"/>
                  </a:lnTo>
                  <a:lnTo>
                    <a:pt x="33" y="409"/>
                  </a:lnTo>
                  <a:lnTo>
                    <a:pt x="33" y="417"/>
                  </a:lnTo>
                  <a:lnTo>
                    <a:pt x="30" y="426"/>
                  </a:lnTo>
                  <a:lnTo>
                    <a:pt x="17" y="435"/>
                  </a:lnTo>
                  <a:lnTo>
                    <a:pt x="0" y="420"/>
                  </a:lnTo>
                  <a:lnTo>
                    <a:pt x="0" y="14"/>
                  </a:lnTo>
                  <a:lnTo>
                    <a:pt x="14" y="0"/>
                  </a:lnTo>
                  <a:lnTo>
                    <a:pt x="30" y="13"/>
                  </a:lnTo>
                  <a:lnTo>
                    <a:pt x="35" y="37"/>
                  </a:lnTo>
                  <a:lnTo>
                    <a:pt x="31" y="67"/>
                  </a:lnTo>
                  <a:lnTo>
                    <a:pt x="24" y="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425"/>
            <p:cNvSpPr>
              <a:spLocks/>
            </p:cNvSpPr>
            <p:nvPr/>
          </p:nvSpPr>
          <p:spPr bwMode="auto">
            <a:xfrm>
              <a:off x="4361" y="491"/>
              <a:ext cx="51" cy="83"/>
            </a:xfrm>
            <a:custGeom>
              <a:avLst/>
              <a:gdLst>
                <a:gd name="T0" fmla="*/ 49 w 101"/>
                <a:gd name="T1" fmla="*/ 53 h 165"/>
                <a:gd name="T2" fmla="*/ 59 w 101"/>
                <a:gd name="T3" fmla="*/ 66 h 165"/>
                <a:gd name="T4" fmla="*/ 68 w 101"/>
                <a:gd name="T5" fmla="*/ 79 h 165"/>
                <a:gd name="T6" fmla="*/ 77 w 101"/>
                <a:gd name="T7" fmla="*/ 94 h 165"/>
                <a:gd name="T8" fmla="*/ 84 w 101"/>
                <a:gd name="T9" fmla="*/ 107 h 165"/>
                <a:gd name="T10" fmla="*/ 89 w 101"/>
                <a:gd name="T11" fmla="*/ 122 h 165"/>
                <a:gd name="T12" fmla="*/ 92 w 101"/>
                <a:gd name="T13" fmla="*/ 137 h 165"/>
                <a:gd name="T14" fmla="*/ 98 w 101"/>
                <a:gd name="T15" fmla="*/ 150 h 165"/>
                <a:gd name="T16" fmla="*/ 101 w 101"/>
                <a:gd name="T17" fmla="*/ 165 h 165"/>
                <a:gd name="T18" fmla="*/ 87 w 101"/>
                <a:gd name="T19" fmla="*/ 158 h 165"/>
                <a:gd name="T20" fmla="*/ 75 w 101"/>
                <a:gd name="T21" fmla="*/ 144 h 165"/>
                <a:gd name="T22" fmla="*/ 65 w 101"/>
                <a:gd name="T23" fmla="*/ 131 h 165"/>
                <a:gd name="T24" fmla="*/ 56 w 101"/>
                <a:gd name="T25" fmla="*/ 113 h 165"/>
                <a:gd name="T26" fmla="*/ 45 w 101"/>
                <a:gd name="T27" fmla="*/ 96 h 165"/>
                <a:gd name="T28" fmla="*/ 37 w 101"/>
                <a:gd name="T29" fmla="*/ 77 h 165"/>
                <a:gd name="T30" fmla="*/ 26 w 101"/>
                <a:gd name="T31" fmla="*/ 60 h 165"/>
                <a:gd name="T32" fmla="*/ 14 w 101"/>
                <a:gd name="T33" fmla="*/ 45 h 165"/>
                <a:gd name="T34" fmla="*/ 4 w 101"/>
                <a:gd name="T35" fmla="*/ 36 h 165"/>
                <a:gd name="T36" fmla="*/ 0 w 101"/>
                <a:gd name="T37" fmla="*/ 25 h 165"/>
                <a:gd name="T38" fmla="*/ 0 w 101"/>
                <a:gd name="T39" fmla="*/ 12 h 165"/>
                <a:gd name="T40" fmla="*/ 4 w 101"/>
                <a:gd name="T41" fmla="*/ 0 h 165"/>
                <a:gd name="T42" fmla="*/ 23 w 101"/>
                <a:gd name="T43" fmla="*/ 4 h 165"/>
                <a:gd name="T44" fmla="*/ 33 w 101"/>
                <a:gd name="T45" fmla="*/ 17 h 165"/>
                <a:gd name="T46" fmla="*/ 40 w 101"/>
                <a:gd name="T47" fmla="*/ 36 h 165"/>
                <a:gd name="T48" fmla="*/ 49 w 101"/>
                <a:gd name="T49" fmla="*/ 53 h 16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01"/>
                <a:gd name="T76" fmla="*/ 0 h 165"/>
                <a:gd name="T77" fmla="*/ 101 w 101"/>
                <a:gd name="T78" fmla="*/ 165 h 16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01" h="165">
                  <a:moveTo>
                    <a:pt x="49" y="53"/>
                  </a:moveTo>
                  <a:lnTo>
                    <a:pt x="59" y="66"/>
                  </a:lnTo>
                  <a:lnTo>
                    <a:pt x="68" y="79"/>
                  </a:lnTo>
                  <a:lnTo>
                    <a:pt x="77" y="94"/>
                  </a:lnTo>
                  <a:lnTo>
                    <a:pt x="84" y="107"/>
                  </a:lnTo>
                  <a:lnTo>
                    <a:pt x="89" y="122"/>
                  </a:lnTo>
                  <a:lnTo>
                    <a:pt x="92" y="137"/>
                  </a:lnTo>
                  <a:lnTo>
                    <a:pt x="98" y="150"/>
                  </a:lnTo>
                  <a:lnTo>
                    <a:pt x="101" y="165"/>
                  </a:lnTo>
                  <a:lnTo>
                    <a:pt x="87" y="158"/>
                  </a:lnTo>
                  <a:lnTo>
                    <a:pt x="75" y="144"/>
                  </a:lnTo>
                  <a:lnTo>
                    <a:pt x="65" y="131"/>
                  </a:lnTo>
                  <a:lnTo>
                    <a:pt x="56" y="113"/>
                  </a:lnTo>
                  <a:lnTo>
                    <a:pt x="45" y="96"/>
                  </a:lnTo>
                  <a:lnTo>
                    <a:pt x="37" y="77"/>
                  </a:lnTo>
                  <a:lnTo>
                    <a:pt x="26" y="60"/>
                  </a:lnTo>
                  <a:lnTo>
                    <a:pt x="14" y="45"/>
                  </a:lnTo>
                  <a:lnTo>
                    <a:pt x="4" y="36"/>
                  </a:lnTo>
                  <a:lnTo>
                    <a:pt x="0" y="25"/>
                  </a:lnTo>
                  <a:lnTo>
                    <a:pt x="0" y="12"/>
                  </a:lnTo>
                  <a:lnTo>
                    <a:pt x="4" y="0"/>
                  </a:lnTo>
                  <a:lnTo>
                    <a:pt x="23" y="4"/>
                  </a:lnTo>
                  <a:lnTo>
                    <a:pt x="33" y="17"/>
                  </a:lnTo>
                  <a:lnTo>
                    <a:pt x="40" y="36"/>
                  </a:lnTo>
                  <a:lnTo>
                    <a:pt x="49" y="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426"/>
            <p:cNvSpPr>
              <a:spLocks/>
            </p:cNvSpPr>
            <p:nvPr/>
          </p:nvSpPr>
          <p:spPr bwMode="auto">
            <a:xfrm>
              <a:off x="5164" y="560"/>
              <a:ext cx="81" cy="123"/>
            </a:xfrm>
            <a:custGeom>
              <a:avLst/>
              <a:gdLst>
                <a:gd name="T0" fmla="*/ 156 w 162"/>
                <a:gd name="T1" fmla="*/ 75 h 245"/>
                <a:gd name="T2" fmla="*/ 149 w 162"/>
                <a:gd name="T3" fmla="*/ 75 h 245"/>
                <a:gd name="T4" fmla="*/ 156 w 162"/>
                <a:gd name="T5" fmla="*/ 112 h 245"/>
                <a:gd name="T6" fmla="*/ 149 w 162"/>
                <a:gd name="T7" fmla="*/ 112 h 245"/>
                <a:gd name="T8" fmla="*/ 149 w 162"/>
                <a:gd name="T9" fmla="*/ 144 h 245"/>
                <a:gd name="T10" fmla="*/ 146 w 162"/>
                <a:gd name="T11" fmla="*/ 176 h 245"/>
                <a:gd name="T12" fmla="*/ 144 w 162"/>
                <a:gd name="T13" fmla="*/ 207 h 245"/>
                <a:gd name="T14" fmla="*/ 146 w 162"/>
                <a:gd name="T15" fmla="*/ 241 h 245"/>
                <a:gd name="T16" fmla="*/ 125 w 162"/>
                <a:gd name="T17" fmla="*/ 245 h 245"/>
                <a:gd name="T18" fmla="*/ 125 w 162"/>
                <a:gd name="T19" fmla="*/ 209 h 245"/>
                <a:gd name="T20" fmla="*/ 125 w 162"/>
                <a:gd name="T21" fmla="*/ 172 h 245"/>
                <a:gd name="T22" fmla="*/ 125 w 162"/>
                <a:gd name="T23" fmla="*/ 136 h 245"/>
                <a:gd name="T24" fmla="*/ 132 w 162"/>
                <a:gd name="T25" fmla="*/ 101 h 245"/>
                <a:gd name="T26" fmla="*/ 125 w 162"/>
                <a:gd name="T27" fmla="*/ 71 h 245"/>
                <a:gd name="T28" fmla="*/ 108 w 162"/>
                <a:gd name="T29" fmla="*/ 71 h 245"/>
                <a:gd name="T30" fmla="*/ 92 w 162"/>
                <a:gd name="T31" fmla="*/ 77 h 245"/>
                <a:gd name="T32" fmla="*/ 76 w 162"/>
                <a:gd name="T33" fmla="*/ 84 h 245"/>
                <a:gd name="T34" fmla="*/ 61 w 162"/>
                <a:gd name="T35" fmla="*/ 91 h 245"/>
                <a:gd name="T36" fmla="*/ 47 w 162"/>
                <a:gd name="T37" fmla="*/ 101 h 245"/>
                <a:gd name="T38" fmla="*/ 31 w 162"/>
                <a:gd name="T39" fmla="*/ 108 h 245"/>
                <a:gd name="T40" fmla="*/ 15 w 162"/>
                <a:gd name="T41" fmla="*/ 114 h 245"/>
                <a:gd name="T42" fmla="*/ 0 w 162"/>
                <a:gd name="T43" fmla="*/ 116 h 245"/>
                <a:gd name="T44" fmla="*/ 1 w 162"/>
                <a:gd name="T45" fmla="*/ 101 h 245"/>
                <a:gd name="T46" fmla="*/ 7 w 162"/>
                <a:gd name="T47" fmla="*/ 91 h 245"/>
                <a:gd name="T48" fmla="*/ 15 w 162"/>
                <a:gd name="T49" fmla="*/ 86 h 245"/>
                <a:gd name="T50" fmla="*/ 27 w 162"/>
                <a:gd name="T51" fmla="*/ 80 h 245"/>
                <a:gd name="T52" fmla="*/ 38 w 162"/>
                <a:gd name="T53" fmla="*/ 77 h 245"/>
                <a:gd name="T54" fmla="*/ 50 w 162"/>
                <a:gd name="T55" fmla="*/ 71 h 245"/>
                <a:gd name="T56" fmla="*/ 61 w 162"/>
                <a:gd name="T57" fmla="*/ 65 h 245"/>
                <a:gd name="T58" fmla="*/ 69 w 162"/>
                <a:gd name="T59" fmla="*/ 56 h 245"/>
                <a:gd name="T60" fmla="*/ 149 w 162"/>
                <a:gd name="T61" fmla="*/ 0 h 245"/>
                <a:gd name="T62" fmla="*/ 162 w 162"/>
                <a:gd name="T63" fmla="*/ 13 h 245"/>
                <a:gd name="T64" fmla="*/ 162 w 162"/>
                <a:gd name="T65" fmla="*/ 32 h 245"/>
                <a:gd name="T66" fmla="*/ 156 w 162"/>
                <a:gd name="T67" fmla="*/ 54 h 245"/>
                <a:gd name="T68" fmla="*/ 156 w 162"/>
                <a:gd name="T69" fmla="*/ 75 h 24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62"/>
                <a:gd name="T106" fmla="*/ 0 h 245"/>
                <a:gd name="T107" fmla="*/ 162 w 162"/>
                <a:gd name="T108" fmla="*/ 245 h 24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62" h="245">
                  <a:moveTo>
                    <a:pt x="156" y="75"/>
                  </a:moveTo>
                  <a:lnTo>
                    <a:pt x="149" y="75"/>
                  </a:lnTo>
                  <a:lnTo>
                    <a:pt x="156" y="112"/>
                  </a:lnTo>
                  <a:lnTo>
                    <a:pt x="149" y="112"/>
                  </a:lnTo>
                  <a:lnTo>
                    <a:pt x="149" y="144"/>
                  </a:lnTo>
                  <a:lnTo>
                    <a:pt x="146" y="176"/>
                  </a:lnTo>
                  <a:lnTo>
                    <a:pt x="144" y="207"/>
                  </a:lnTo>
                  <a:lnTo>
                    <a:pt x="146" y="241"/>
                  </a:lnTo>
                  <a:lnTo>
                    <a:pt x="125" y="245"/>
                  </a:lnTo>
                  <a:lnTo>
                    <a:pt x="125" y="209"/>
                  </a:lnTo>
                  <a:lnTo>
                    <a:pt x="125" y="172"/>
                  </a:lnTo>
                  <a:lnTo>
                    <a:pt x="125" y="136"/>
                  </a:lnTo>
                  <a:lnTo>
                    <a:pt x="132" y="101"/>
                  </a:lnTo>
                  <a:lnTo>
                    <a:pt x="125" y="71"/>
                  </a:lnTo>
                  <a:lnTo>
                    <a:pt x="108" y="71"/>
                  </a:lnTo>
                  <a:lnTo>
                    <a:pt x="92" y="77"/>
                  </a:lnTo>
                  <a:lnTo>
                    <a:pt x="76" y="84"/>
                  </a:lnTo>
                  <a:lnTo>
                    <a:pt x="61" y="91"/>
                  </a:lnTo>
                  <a:lnTo>
                    <a:pt x="47" y="101"/>
                  </a:lnTo>
                  <a:lnTo>
                    <a:pt x="31" y="108"/>
                  </a:lnTo>
                  <a:lnTo>
                    <a:pt x="15" y="114"/>
                  </a:lnTo>
                  <a:lnTo>
                    <a:pt x="0" y="116"/>
                  </a:lnTo>
                  <a:lnTo>
                    <a:pt x="1" y="101"/>
                  </a:lnTo>
                  <a:lnTo>
                    <a:pt x="7" y="91"/>
                  </a:lnTo>
                  <a:lnTo>
                    <a:pt x="15" y="86"/>
                  </a:lnTo>
                  <a:lnTo>
                    <a:pt x="27" y="80"/>
                  </a:lnTo>
                  <a:lnTo>
                    <a:pt x="38" y="77"/>
                  </a:lnTo>
                  <a:lnTo>
                    <a:pt x="50" y="71"/>
                  </a:lnTo>
                  <a:lnTo>
                    <a:pt x="61" y="65"/>
                  </a:lnTo>
                  <a:lnTo>
                    <a:pt x="69" y="56"/>
                  </a:lnTo>
                  <a:lnTo>
                    <a:pt x="149" y="0"/>
                  </a:lnTo>
                  <a:lnTo>
                    <a:pt x="162" y="13"/>
                  </a:lnTo>
                  <a:lnTo>
                    <a:pt x="162" y="32"/>
                  </a:lnTo>
                  <a:lnTo>
                    <a:pt x="156" y="54"/>
                  </a:lnTo>
                  <a:lnTo>
                    <a:pt x="156" y="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427"/>
            <p:cNvSpPr>
              <a:spLocks/>
            </p:cNvSpPr>
            <p:nvPr/>
          </p:nvSpPr>
          <p:spPr bwMode="auto">
            <a:xfrm>
              <a:off x="4531" y="594"/>
              <a:ext cx="217" cy="154"/>
            </a:xfrm>
            <a:custGeom>
              <a:avLst/>
              <a:gdLst>
                <a:gd name="T0" fmla="*/ 282 w 434"/>
                <a:gd name="T1" fmla="*/ 146 h 309"/>
                <a:gd name="T2" fmla="*/ 319 w 434"/>
                <a:gd name="T3" fmla="*/ 142 h 309"/>
                <a:gd name="T4" fmla="*/ 356 w 434"/>
                <a:gd name="T5" fmla="*/ 120 h 309"/>
                <a:gd name="T6" fmla="*/ 396 w 434"/>
                <a:gd name="T7" fmla="*/ 107 h 309"/>
                <a:gd name="T8" fmla="*/ 417 w 434"/>
                <a:gd name="T9" fmla="*/ 129 h 309"/>
                <a:gd name="T10" fmla="*/ 394 w 434"/>
                <a:gd name="T11" fmla="*/ 144 h 309"/>
                <a:gd name="T12" fmla="*/ 364 w 434"/>
                <a:gd name="T13" fmla="*/ 150 h 309"/>
                <a:gd name="T14" fmla="*/ 338 w 434"/>
                <a:gd name="T15" fmla="*/ 161 h 309"/>
                <a:gd name="T16" fmla="*/ 347 w 434"/>
                <a:gd name="T17" fmla="*/ 176 h 309"/>
                <a:gd name="T18" fmla="*/ 373 w 434"/>
                <a:gd name="T19" fmla="*/ 185 h 309"/>
                <a:gd name="T20" fmla="*/ 392 w 434"/>
                <a:gd name="T21" fmla="*/ 198 h 309"/>
                <a:gd name="T22" fmla="*/ 411 w 434"/>
                <a:gd name="T23" fmla="*/ 215 h 309"/>
                <a:gd name="T24" fmla="*/ 411 w 434"/>
                <a:gd name="T25" fmla="*/ 247 h 309"/>
                <a:gd name="T26" fmla="*/ 429 w 434"/>
                <a:gd name="T27" fmla="*/ 288 h 309"/>
                <a:gd name="T28" fmla="*/ 417 w 434"/>
                <a:gd name="T29" fmla="*/ 296 h 309"/>
                <a:gd name="T30" fmla="*/ 380 w 434"/>
                <a:gd name="T31" fmla="*/ 279 h 309"/>
                <a:gd name="T32" fmla="*/ 340 w 434"/>
                <a:gd name="T33" fmla="*/ 271 h 309"/>
                <a:gd name="T34" fmla="*/ 296 w 434"/>
                <a:gd name="T35" fmla="*/ 271 h 309"/>
                <a:gd name="T36" fmla="*/ 207 w 434"/>
                <a:gd name="T37" fmla="*/ 301 h 309"/>
                <a:gd name="T38" fmla="*/ 152 w 434"/>
                <a:gd name="T39" fmla="*/ 253 h 309"/>
                <a:gd name="T40" fmla="*/ 112 w 434"/>
                <a:gd name="T41" fmla="*/ 185 h 309"/>
                <a:gd name="T42" fmla="*/ 66 w 434"/>
                <a:gd name="T43" fmla="*/ 124 h 309"/>
                <a:gd name="T44" fmla="*/ 0 w 434"/>
                <a:gd name="T45" fmla="*/ 97 h 309"/>
                <a:gd name="T46" fmla="*/ 24 w 434"/>
                <a:gd name="T47" fmla="*/ 81 h 309"/>
                <a:gd name="T48" fmla="*/ 70 w 434"/>
                <a:gd name="T49" fmla="*/ 84 h 309"/>
                <a:gd name="T50" fmla="*/ 106 w 434"/>
                <a:gd name="T51" fmla="*/ 105 h 309"/>
                <a:gd name="T52" fmla="*/ 141 w 434"/>
                <a:gd name="T53" fmla="*/ 131 h 309"/>
                <a:gd name="T54" fmla="*/ 157 w 434"/>
                <a:gd name="T55" fmla="*/ 124 h 309"/>
                <a:gd name="T56" fmla="*/ 132 w 434"/>
                <a:gd name="T57" fmla="*/ 90 h 309"/>
                <a:gd name="T58" fmla="*/ 120 w 434"/>
                <a:gd name="T59" fmla="*/ 62 h 309"/>
                <a:gd name="T60" fmla="*/ 105 w 434"/>
                <a:gd name="T61" fmla="*/ 45 h 309"/>
                <a:gd name="T62" fmla="*/ 89 w 434"/>
                <a:gd name="T63" fmla="*/ 32 h 309"/>
                <a:gd name="T64" fmla="*/ 82 w 434"/>
                <a:gd name="T65" fmla="*/ 13 h 309"/>
                <a:gd name="T66" fmla="*/ 115 w 434"/>
                <a:gd name="T67" fmla="*/ 10 h 309"/>
                <a:gd name="T68" fmla="*/ 155 w 434"/>
                <a:gd name="T69" fmla="*/ 49 h 309"/>
                <a:gd name="T70" fmla="*/ 185 w 434"/>
                <a:gd name="T71" fmla="*/ 96 h 309"/>
                <a:gd name="T72" fmla="*/ 227 w 434"/>
                <a:gd name="T73" fmla="*/ 125 h 30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34"/>
                <a:gd name="T112" fmla="*/ 0 h 309"/>
                <a:gd name="T113" fmla="*/ 434 w 434"/>
                <a:gd name="T114" fmla="*/ 309 h 309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34" h="309">
                  <a:moveTo>
                    <a:pt x="260" y="129"/>
                  </a:moveTo>
                  <a:lnTo>
                    <a:pt x="282" y="146"/>
                  </a:lnTo>
                  <a:lnTo>
                    <a:pt x="302" y="148"/>
                  </a:lnTo>
                  <a:lnTo>
                    <a:pt x="319" y="142"/>
                  </a:lnTo>
                  <a:lnTo>
                    <a:pt x="338" y="133"/>
                  </a:lnTo>
                  <a:lnTo>
                    <a:pt x="356" y="120"/>
                  </a:lnTo>
                  <a:lnTo>
                    <a:pt x="375" y="110"/>
                  </a:lnTo>
                  <a:lnTo>
                    <a:pt x="396" y="107"/>
                  </a:lnTo>
                  <a:lnTo>
                    <a:pt x="420" y="114"/>
                  </a:lnTo>
                  <a:lnTo>
                    <a:pt x="417" y="129"/>
                  </a:lnTo>
                  <a:lnTo>
                    <a:pt x="408" y="139"/>
                  </a:lnTo>
                  <a:lnTo>
                    <a:pt x="394" y="144"/>
                  </a:lnTo>
                  <a:lnTo>
                    <a:pt x="380" y="146"/>
                  </a:lnTo>
                  <a:lnTo>
                    <a:pt x="364" y="150"/>
                  </a:lnTo>
                  <a:lnTo>
                    <a:pt x="350" y="154"/>
                  </a:lnTo>
                  <a:lnTo>
                    <a:pt x="338" y="161"/>
                  </a:lnTo>
                  <a:lnTo>
                    <a:pt x="333" y="174"/>
                  </a:lnTo>
                  <a:lnTo>
                    <a:pt x="347" y="176"/>
                  </a:lnTo>
                  <a:lnTo>
                    <a:pt x="361" y="180"/>
                  </a:lnTo>
                  <a:lnTo>
                    <a:pt x="373" y="185"/>
                  </a:lnTo>
                  <a:lnTo>
                    <a:pt x="384" y="191"/>
                  </a:lnTo>
                  <a:lnTo>
                    <a:pt x="392" y="198"/>
                  </a:lnTo>
                  <a:lnTo>
                    <a:pt x="403" y="206"/>
                  </a:lnTo>
                  <a:lnTo>
                    <a:pt x="411" y="215"/>
                  </a:lnTo>
                  <a:lnTo>
                    <a:pt x="420" y="226"/>
                  </a:lnTo>
                  <a:lnTo>
                    <a:pt x="411" y="247"/>
                  </a:lnTo>
                  <a:lnTo>
                    <a:pt x="418" y="268"/>
                  </a:lnTo>
                  <a:lnTo>
                    <a:pt x="429" y="288"/>
                  </a:lnTo>
                  <a:lnTo>
                    <a:pt x="434" y="309"/>
                  </a:lnTo>
                  <a:lnTo>
                    <a:pt x="417" y="296"/>
                  </a:lnTo>
                  <a:lnTo>
                    <a:pt x="399" y="286"/>
                  </a:lnTo>
                  <a:lnTo>
                    <a:pt x="380" y="279"/>
                  </a:lnTo>
                  <a:lnTo>
                    <a:pt x="361" y="273"/>
                  </a:lnTo>
                  <a:lnTo>
                    <a:pt x="340" y="271"/>
                  </a:lnTo>
                  <a:lnTo>
                    <a:pt x="319" y="269"/>
                  </a:lnTo>
                  <a:lnTo>
                    <a:pt x="296" y="271"/>
                  </a:lnTo>
                  <a:lnTo>
                    <a:pt x="274" y="275"/>
                  </a:lnTo>
                  <a:lnTo>
                    <a:pt x="207" y="301"/>
                  </a:lnTo>
                  <a:lnTo>
                    <a:pt x="178" y="281"/>
                  </a:lnTo>
                  <a:lnTo>
                    <a:pt x="152" y="253"/>
                  </a:lnTo>
                  <a:lnTo>
                    <a:pt x="131" y="219"/>
                  </a:lnTo>
                  <a:lnTo>
                    <a:pt x="112" y="185"/>
                  </a:lnTo>
                  <a:lnTo>
                    <a:pt x="91" y="152"/>
                  </a:lnTo>
                  <a:lnTo>
                    <a:pt x="66" y="124"/>
                  </a:lnTo>
                  <a:lnTo>
                    <a:pt x="37" y="105"/>
                  </a:lnTo>
                  <a:lnTo>
                    <a:pt x="0" y="97"/>
                  </a:lnTo>
                  <a:lnTo>
                    <a:pt x="0" y="86"/>
                  </a:lnTo>
                  <a:lnTo>
                    <a:pt x="24" y="81"/>
                  </a:lnTo>
                  <a:lnTo>
                    <a:pt x="47" y="81"/>
                  </a:lnTo>
                  <a:lnTo>
                    <a:pt x="70" y="84"/>
                  </a:lnTo>
                  <a:lnTo>
                    <a:pt x="89" y="94"/>
                  </a:lnTo>
                  <a:lnTo>
                    <a:pt x="106" y="105"/>
                  </a:lnTo>
                  <a:lnTo>
                    <a:pt x="124" y="118"/>
                  </a:lnTo>
                  <a:lnTo>
                    <a:pt x="141" y="131"/>
                  </a:lnTo>
                  <a:lnTo>
                    <a:pt x="159" y="144"/>
                  </a:lnTo>
                  <a:lnTo>
                    <a:pt x="157" y="124"/>
                  </a:lnTo>
                  <a:lnTo>
                    <a:pt x="146" y="107"/>
                  </a:lnTo>
                  <a:lnTo>
                    <a:pt x="132" y="90"/>
                  </a:lnTo>
                  <a:lnTo>
                    <a:pt x="124" y="71"/>
                  </a:lnTo>
                  <a:lnTo>
                    <a:pt x="120" y="62"/>
                  </a:lnTo>
                  <a:lnTo>
                    <a:pt x="113" y="53"/>
                  </a:lnTo>
                  <a:lnTo>
                    <a:pt x="105" y="45"/>
                  </a:lnTo>
                  <a:lnTo>
                    <a:pt x="96" y="38"/>
                  </a:lnTo>
                  <a:lnTo>
                    <a:pt x="89" y="32"/>
                  </a:lnTo>
                  <a:lnTo>
                    <a:pt x="84" y="23"/>
                  </a:lnTo>
                  <a:lnTo>
                    <a:pt x="82" y="13"/>
                  </a:lnTo>
                  <a:lnTo>
                    <a:pt x="85" y="0"/>
                  </a:lnTo>
                  <a:lnTo>
                    <a:pt x="115" y="10"/>
                  </a:lnTo>
                  <a:lnTo>
                    <a:pt x="138" y="26"/>
                  </a:lnTo>
                  <a:lnTo>
                    <a:pt x="155" y="49"/>
                  </a:lnTo>
                  <a:lnTo>
                    <a:pt x="171" y="71"/>
                  </a:lnTo>
                  <a:lnTo>
                    <a:pt x="185" y="96"/>
                  </a:lnTo>
                  <a:lnTo>
                    <a:pt x="204" y="114"/>
                  </a:lnTo>
                  <a:lnTo>
                    <a:pt x="227" y="125"/>
                  </a:lnTo>
                  <a:lnTo>
                    <a:pt x="260" y="1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Freeform 428"/>
            <p:cNvSpPr>
              <a:spLocks/>
            </p:cNvSpPr>
            <p:nvPr/>
          </p:nvSpPr>
          <p:spPr bwMode="auto">
            <a:xfrm>
              <a:off x="3912" y="615"/>
              <a:ext cx="280" cy="19"/>
            </a:xfrm>
            <a:custGeom>
              <a:avLst/>
              <a:gdLst>
                <a:gd name="T0" fmla="*/ 560 w 560"/>
                <a:gd name="T1" fmla="*/ 0 h 40"/>
                <a:gd name="T2" fmla="*/ 560 w 560"/>
                <a:gd name="T3" fmla="*/ 23 h 40"/>
                <a:gd name="T4" fmla="*/ 529 w 560"/>
                <a:gd name="T5" fmla="*/ 25 h 40"/>
                <a:gd name="T6" fmla="*/ 497 w 560"/>
                <a:gd name="T7" fmla="*/ 28 h 40"/>
                <a:gd name="T8" fmla="*/ 464 w 560"/>
                <a:gd name="T9" fmla="*/ 30 h 40"/>
                <a:gd name="T10" fmla="*/ 429 w 560"/>
                <a:gd name="T11" fmla="*/ 32 h 40"/>
                <a:gd name="T12" fmla="*/ 396 w 560"/>
                <a:gd name="T13" fmla="*/ 34 h 40"/>
                <a:gd name="T14" fmla="*/ 361 w 560"/>
                <a:gd name="T15" fmla="*/ 36 h 40"/>
                <a:gd name="T16" fmla="*/ 326 w 560"/>
                <a:gd name="T17" fmla="*/ 38 h 40"/>
                <a:gd name="T18" fmla="*/ 291 w 560"/>
                <a:gd name="T19" fmla="*/ 38 h 40"/>
                <a:gd name="T20" fmla="*/ 255 w 560"/>
                <a:gd name="T21" fmla="*/ 40 h 40"/>
                <a:gd name="T22" fmla="*/ 220 w 560"/>
                <a:gd name="T23" fmla="*/ 40 h 40"/>
                <a:gd name="T24" fmla="*/ 185 w 560"/>
                <a:gd name="T25" fmla="*/ 40 h 40"/>
                <a:gd name="T26" fmla="*/ 152 w 560"/>
                <a:gd name="T27" fmla="*/ 40 h 40"/>
                <a:gd name="T28" fmla="*/ 117 w 560"/>
                <a:gd name="T29" fmla="*/ 38 h 40"/>
                <a:gd name="T30" fmla="*/ 84 w 560"/>
                <a:gd name="T31" fmla="*/ 38 h 40"/>
                <a:gd name="T32" fmla="*/ 53 w 560"/>
                <a:gd name="T33" fmla="*/ 36 h 40"/>
                <a:gd name="T34" fmla="*/ 21 w 560"/>
                <a:gd name="T35" fmla="*/ 34 h 40"/>
                <a:gd name="T36" fmla="*/ 0 w 560"/>
                <a:gd name="T37" fmla="*/ 23 h 40"/>
                <a:gd name="T38" fmla="*/ 39 w 560"/>
                <a:gd name="T39" fmla="*/ 8 h 40"/>
                <a:gd name="T40" fmla="*/ 70 w 560"/>
                <a:gd name="T41" fmla="*/ 8 h 40"/>
                <a:gd name="T42" fmla="*/ 101 w 560"/>
                <a:gd name="T43" fmla="*/ 8 h 40"/>
                <a:gd name="T44" fmla="*/ 135 w 560"/>
                <a:gd name="T45" fmla="*/ 8 h 40"/>
                <a:gd name="T46" fmla="*/ 166 w 560"/>
                <a:gd name="T47" fmla="*/ 8 h 40"/>
                <a:gd name="T48" fmla="*/ 199 w 560"/>
                <a:gd name="T49" fmla="*/ 8 h 40"/>
                <a:gd name="T50" fmla="*/ 230 w 560"/>
                <a:gd name="T51" fmla="*/ 8 h 40"/>
                <a:gd name="T52" fmla="*/ 264 w 560"/>
                <a:gd name="T53" fmla="*/ 8 h 40"/>
                <a:gd name="T54" fmla="*/ 297 w 560"/>
                <a:gd name="T55" fmla="*/ 8 h 40"/>
                <a:gd name="T56" fmla="*/ 330 w 560"/>
                <a:gd name="T57" fmla="*/ 8 h 40"/>
                <a:gd name="T58" fmla="*/ 363 w 560"/>
                <a:gd name="T59" fmla="*/ 8 h 40"/>
                <a:gd name="T60" fmla="*/ 396 w 560"/>
                <a:gd name="T61" fmla="*/ 8 h 40"/>
                <a:gd name="T62" fmla="*/ 429 w 560"/>
                <a:gd name="T63" fmla="*/ 8 h 40"/>
                <a:gd name="T64" fmla="*/ 461 w 560"/>
                <a:gd name="T65" fmla="*/ 6 h 40"/>
                <a:gd name="T66" fmla="*/ 494 w 560"/>
                <a:gd name="T67" fmla="*/ 4 h 40"/>
                <a:gd name="T68" fmla="*/ 527 w 560"/>
                <a:gd name="T69" fmla="*/ 2 h 40"/>
                <a:gd name="T70" fmla="*/ 560 w 560"/>
                <a:gd name="T71" fmla="*/ 0 h 4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60"/>
                <a:gd name="T109" fmla="*/ 0 h 40"/>
                <a:gd name="T110" fmla="*/ 560 w 560"/>
                <a:gd name="T111" fmla="*/ 40 h 4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60" h="40">
                  <a:moveTo>
                    <a:pt x="560" y="0"/>
                  </a:moveTo>
                  <a:lnTo>
                    <a:pt x="560" y="23"/>
                  </a:lnTo>
                  <a:lnTo>
                    <a:pt x="529" y="25"/>
                  </a:lnTo>
                  <a:lnTo>
                    <a:pt x="497" y="28"/>
                  </a:lnTo>
                  <a:lnTo>
                    <a:pt x="464" y="30"/>
                  </a:lnTo>
                  <a:lnTo>
                    <a:pt x="429" y="32"/>
                  </a:lnTo>
                  <a:lnTo>
                    <a:pt x="396" y="34"/>
                  </a:lnTo>
                  <a:lnTo>
                    <a:pt x="361" y="36"/>
                  </a:lnTo>
                  <a:lnTo>
                    <a:pt x="326" y="38"/>
                  </a:lnTo>
                  <a:lnTo>
                    <a:pt x="291" y="38"/>
                  </a:lnTo>
                  <a:lnTo>
                    <a:pt x="255" y="40"/>
                  </a:lnTo>
                  <a:lnTo>
                    <a:pt x="220" y="40"/>
                  </a:lnTo>
                  <a:lnTo>
                    <a:pt x="185" y="40"/>
                  </a:lnTo>
                  <a:lnTo>
                    <a:pt x="152" y="40"/>
                  </a:lnTo>
                  <a:lnTo>
                    <a:pt x="117" y="38"/>
                  </a:lnTo>
                  <a:lnTo>
                    <a:pt x="84" y="38"/>
                  </a:lnTo>
                  <a:lnTo>
                    <a:pt x="53" y="36"/>
                  </a:lnTo>
                  <a:lnTo>
                    <a:pt x="21" y="34"/>
                  </a:lnTo>
                  <a:lnTo>
                    <a:pt x="0" y="23"/>
                  </a:lnTo>
                  <a:lnTo>
                    <a:pt x="39" y="8"/>
                  </a:lnTo>
                  <a:lnTo>
                    <a:pt x="70" y="8"/>
                  </a:lnTo>
                  <a:lnTo>
                    <a:pt x="101" y="8"/>
                  </a:lnTo>
                  <a:lnTo>
                    <a:pt x="135" y="8"/>
                  </a:lnTo>
                  <a:lnTo>
                    <a:pt x="166" y="8"/>
                  </a:lnTo>
                  <a:lnTo>
                    <a:pt x="199" y="8"/>
                  </a:lnTo>
                  <a:lnTo>
                    <a:pt x="230" y="8"/>
                  </a:lnTo>
                  <a:lnTo>
                    <a:pt x="264" y="8"/>
                  </a:lnTo>
                  <a:lnTo>
                    <a:pt x="297" y="8"/>
                  </a:lnTo>
                  <a:lnTo>
                    <a:pt x="330" y="8"/>
                  </a:lnTo>
                  <a:lnTo>
                    <a:pt x="363" y="8"/>
                  </a:lnTo>
                  <a:lnTo>
                    <a:pt x="396" y="8"/>
                  </a:lnTo>
                  <a:lnTo>
                    <a:pt x="429" y="8"/>
                  </a:lnTo>
                  <a:lnTo>
                    <a:pt x="461" y="6"/>
                  </a:lnTo>
                  <a:lnTo>
                    <a:pt x="494" y="4"/>
                  </a:lnTo>
                  <a:lnTo>
                    <a:pt x="527" y="2"/>
                  </a:lnTo>
                  <a:lnTo>
                    <a:pt x="56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Freeform 429"/>
            <p:cNvSpPr>
              <a:spLocks/>
            </p:cNvSpPr>
            <p:nvPr/>
          </p:nvSpPr>
          <p:spPr bwMode="auto">
            <a:xfrm>
              <a:off x="3787" y="644"/>
              <a:ext cx="394" cy="189"/>
            </a:xfrm>
            <a:custGeom>
              <a:avLst/>
              <a:gdLst>
                <a:gd name="T0" fmla="*/ 91 w 790"/>
                <a:gd name="T1" fmla="*/ 94 h 378"/>
                <a:gd name="T2" fmla="*/ 79 w 790"/>
                <a:gd name="T3" fmla="*/ 180 h 378"/>
                <a:gd name="T4" fmla="*/ 108 w 790"/>
                <a:gd name="T5" fmla="*/ 232 h 378"/>
                <a:gd name="T6" fmla="*/ 232 w 790"/>
                <a:gd name="T7" fmla="*/ 243 h 378"/>
                <a:gd name="T8" fmla="*/ 363 w 790"/>
                <a:gd name="T9" fmla="*/ 245 h 378"/>
                <a:gd name="T10" fmla="*/ 495 w 790"/>
                <a:gd name="T11" fmla="*/ 242 h 378"/>
                <a:gd name="T12" fmla="*/ 626 w 790"/>
                <a:gd name="T13" fmla="*/ 238 h 378"/>
                <a:gd name="T14" fmla="*/ 752 w 790"/>
                <a:gd name="T15" fmla="*/ 238 h 378"/>
                <a:gd name="T16" fmla="*/ 752 w 790"/>
                <a:gd name="T17" fmla="*/ 258 h 378"/>
                <a:gd name="T18" fmla="*/ 630 w 790"/>
                <a:gd name="T19" fmla="*/ 266 h 378"/>
                <a:gd name="T20" fmla="*/ 506 w 790"/>
                <a:gd name="T21" fmla="*/ 268 h 378"/>
                <a:gd name="T22" fmla="*/ 380 w 790"/>
                <a:gd name="T23" fmla="*/ 268 h 378"/>
                <a:gd name="T24" fmla="*/ 255 w 790"/>
                <a:gd name="T25" fmla="*/ 264 h 378"/>
                <a:gd name="T26" fmla="*/ 133 w 790"/>
                <a:gd name="T27" fmla="*/ 255 h 378"/>
                <a:gd name="T28" fmla="*/ 108 w 790"/>
                <a:gd name="T29" fmla="*/ 255 h 378"/>
                <a:gd name="T30" fmla="*/ 87 w 790"/>
                <a:gd name="T31" fmla="*/ 266 h 378"/>
                <a:gd name="T32" fmla="*/ 105 w 790"/>
                <a:gd name="T33" fmla="*/ 299 h 378"/>
                <a:gd name="T34" fmla="*/ 182 w 790"/>
                <a:gd name="T35" fmla="*/ 299 h 378"/>
                <a:gd name="T36" fmla="*/ 255 w 790"/>
                <a:gd name="T37" fmla="*/ 298 h 378"/>
                <a:gd name="T38" fmla="*/ 325 w 790"/>
                <a:gd name="T39" fmla="*/ 298 h 378"/>
                <a:gd name="T40" fmla="*/ 396 w 790"/>
                <a:gd name="T41" fmla="*/ 299 h 378"/>
                <a:gd name="T42" fmla="*/ 466 w 790"/>
                <a:gd name="T43" fmla="*/ 305 h 378"/>
                <a:gd name="T44" fmla="*/ 462 w 790"/>
                <a:gd name="T45" fmla="*/ 316 h 378"/>
                <a:gd name="T46" fmla="*/ 384 w 790"/>
                <a:gd name="T47" fmla="*/ 320 h 378"/>
                <a:gd name="T48" fmla="*/ 309 w 790"/>
                <a:gd name="T49" fmla="*/ 320 h 378"/>
                <a:gd name="T50" fmla="*/ 236 w 790"/>
                <a:gd name="T51" fmla="*/ 320 h 378"/>
                <a:gd name="T52" fmla="*/ 162 w 790"/>
                <a:gd name="T53" fmla="*/ 322 h 378"/>
                <a:gd name="T54" fmla="*/ 91 w 790"/>
                <a:gd name="T55" fmla="*/ 329 h 378"/>
                <a:gd name="T56" fmla="*/ 84 w 790"/>
                <a:gd name="T57" fmla="*/ 374 h 378"/>
                <a:gd name="T58" fmla="*/ 67 w 790"/>
                <a:gd name="T59" fmla="*/ 357 h 378"/>
                <a:gd name="T60" fmla="*/ 54 w 790"/>
                <a:gd name="T61" fmla="*/ 329 h 378"/>
                <a:gd name="T62" fmla="*/ 30 w 790"/>
                <a:gd name="T63" fmla="*/ 328 h 378"/>
                <a:gd name="T64" fmla="*/ 7 w 790"/>
                <a:gd name="T65" fmla="*/ 322 h 378"/>
                <a:gd name="T66" fmla="*/ 7 w 790"/>
                <a:gd name="T67" fmla="*/ 260 h 378"/>
                <a:gd name="T68" fmla="*/ 0 w 790"/>
                <a:gd name="T69" fmla="*/ 180 h 378"/>
                <a:gd name="T70" fmla="*/ 16 w 790"/>
                <a:gd name="T71" fmla="*/ 129 h 378"/>
                <a:gd name="T72" fmla="*/ 42 w 790"/>
                <a:gd name="T73" fmla="*/ 169 h 378"/>
                <a:gd name="T74" fmla="*/ 44 w 790"/>
                <a:gd name="T75" fmla="*/ 240 h 378"/>
                <a:gd name="T76" fmla="*/ 46 w 790"/>
                <a:gd name="T77" fmla="*/ 292 h 378"/>
                <a:gd name="T78" fmla="*/ 61 w 790"/>
                <a:gd name="T79" fmla="*/ 213 h 378"/>
                <a:gd name="T80" fmla="*/ 51 w 790"/>
                <a:gd name="T81" fmla="*/ 159 h 378"/>
                <a:gd name="T82" fmla="*/ 70 w 790"/>
                <a:gd name="T83" fmla="*/ 116 h 378"/>
                <a:gd name="T84" fmla="*/ 49 w 790"/>
                <a:gd name="T85" fmla="*/ 83 h 378"/>
                <a:gd name="T86" fmla="*/ 63 w 790"/>
                <a:gd name="T87" fmla="*/ 19 h 378"/>
                <a:gd name="T88" fmla="*/ 89 w 790"/>
                <a:gd name="T89" fmla="*/ 19 h 37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790"/>
                <a:gd name="T136" fmla="*/ 0 h 378"/>
                <a:gd name="T137" fmla="*/ 790 w 790"/>
                <a:gd name="T138" fmla="*/ 378 h 37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790" h="378">
                  <a:moveTo>
                    <a:pt x="98" y="38"/>
                  </a:moveTo>
                  <a:lnTo>
                    <a:pt x="94" y="68"/>
                  </a:lnTo>
                  <a:lnTo>
                    <a:pt x="91" y="94"/>
                  </a:lnTo>
                  <a:lnTo>
                    <a:pt x="87" y="124"/>
                  </a:lnTo>
                  <a:lnTo>
                    <a:pt x="84" y="157"/>
                  </a:lnTo>
                  <a:lnTo>
                    <a:pt x="79" y="180"/>
                  </a:lnTo>
                  <a:lnTo>
                    <a:pt x="77" y="204"/>
                  </a:lnTo>
                  <a:lnTo>
                    <a:pt x="84" y="225"/>
                  </a:lnTo>
                  <a:lnTo>
                    <a:pt x="108" y="232"/>
                  </a:lnTo>
                  <a:lnTo>
                    <a:pt x="148" y="238"/>
                  </a:lnTo>
                  <a:lnTo>
                    <a:pt x="190" y="242"/>
                  </a:lnTo>
                  <a:lnTo>
                    <a:pt x="232" y="243"/>
                  </a:lnTo>
                  <a:lnTo>
                    <a:pt x="276" y="245"/>
                  </a:lnTo>
                  <a:lnTo>
                    <a:pt x="319" y="245"/>
                  </a:lnTo>
                  <a:lnTo>
                    <a:pt x="363" y="245"/>
                  </a:lnTo>
                  <a:lnTo>
                    <a:pt x="408" y="243"/>
                  </a:lnTo>
                  <a:lnTo>
                    <a:pt x="452" y="243"/>
                  </a:lnTo>
                  <a:lnTo>
                    <a:pt x="495" y="242"/>
                  </a:lnTo>
                  <a:lnTo>
                    <a:pt x="541" y="240"/>
                  </a:lnTo>
                  <a:lnTo>
                    <a:pt x="584" y="240"/>
                  </a:lnTo>
                  <a:lnTo>
                    <a:pt x="626" y="238"/>
                  </a:lnTo>
                  <a:lnTo>
                    <a:pt x="670" y="238"/>
                  </a:lnTo>
                  <a:lnTo>
                    <a:pt x="710" y="238"/>
                  </a:lnTo>
                  <a:lnTo>
                    <a:pt x="752" y="238"/>
                  </a:lnTo>
                  <a:lnTo>
                    <a:pt x="790" y="240"/>
                  </a:lnTo>
                  <a:lnTo>
                    <a:pt x="790" y="255"/>
                  </a:lnTo>
                  <a:lnTo>
                    <a:pt x="752" y="258"/>
                  </a:lnTo>
                  <a:lnTo>
                    <a:pt x="712" y="260"/>
                  </a:lnTo>
                  <a:lnTo>
                    <a:pt x="671" y="264"/>
                  </a:lnTo>
                  <a:lnTo>
                    <a:pt x="630" y="266"/>
                  </a:lnTo>
                  <a:lnTo>
                    <a:pt x="590" y="266"/>
                  </a:lnTo>
                  <a:lnTo>
                    <a:pt x="548" y="268"/>
                  </a:lnTo>
                  <a:lnTo>
                    <a:pt x="506" y="268"/>
                  </a:lnTo>
                  <a:lnTo>
                    <a:pt x="464" y="268"/>
                  </a:lnTo>
                  <a:lnTo>
                    <a:pt x="422" y="268"/>
                  </a:lnTo>
                  <a:lnTo>
                    <a:pt x="380" y="268"/>
                  </a:lnTo>
                  <a:lnTo>
                    <a:pt x="338" y="266"/>
                  </a:lnTo>
                  <a:lnTo>
                    <a:pt x="297" y="266"/>
                  </a:lnTo>
                  <a:lnTo>
                    <a:pt x="255" y="264"/>
                  </a:lnTo>
                  <a:lnTo>
                    <a:pt x="213" y="260"/>
                  </a:lnTo>
                  <a:lnTo>
                    <a:pt x="173" y="258"/>
                  </a:lnTo>
                  <a:lnTo>
                    <a:pt x="133" y="255"/>
                  </a:lnTo>
                  <a:lnTo>
                    <a:pt x="126" y="253"/>
                  </a:lnTo>
                  <a:lnTo>
                    <a:pt x="117" y="253"/>
                  </a:lnTo>
                  <a:lnTo>
                    <a:pt x="108" y="255"/>
                  </a:lnTo>
                  <a:lnTo>
                    <a:pt x="100" y="256"/>
                  </a:lnTo>
                  <a:lnTo>
                    <a:pt x="93" y="260"/>
                  </a:lnTo>
                  <a:lnTo>
                    <a:pt x="87" y="266"/>
                  </a:lnTo>
                  <a:lnTo>
                    <a:pt x="84" y="275"/>
                  </a:lnTo>
                  <a:lnTo>
                    <a:pt x="87" y="285"/>
                  </a:lnTo>
                  <a:lnTo>
                    <a:pt x="105" y="299"/>
                  </a:lnTo>
                  <a:lnTo>
                    <a:pt x="131" y="299"/>
                  </a:lnTo>
                  <a:lnTo>
                    <a:pt x="155" y="299"/>
                  </a:lnTo>
                  <a:lnTo>
                    <a:pt x="182" y="299"/>
                  </a:lnTo>
                  <a:lnTo>
                    <a:pt x="206" y="298"/>
                  </a:lnTo>
                  <a:lnTo>
                    <a:pt x="230" y="298"/>
                  </a:lnTo>
                  <a:lnTo>
                    <a:pt x="255" y="298"/>
                  </a:lnTo>
                  <a:lnTo>
                    <a:pt x="277" y="298"/>
                  </a:lnTo>
                  <a:lnTo>
                    <a:pt x="302" y="298"/>
                  </a:lnTo>
                  <a:lnTo>
                    <a:pt x="325" y="298"/>
                  </a:lnTo>
                  <a:lnTo>
                    <a:pt x="349" y="298"/>
                  </a:lnTo>
                  <a:lnTo>
                    <a:pt x="372" y="299"/>
                  </a:lnTo>
                  <a:lnTo>
                    <a:pt x="396" y="299"/>
                  </a:lnTo>
                  <a:lnTo>
                    <a:pt x="419" y="301"/>
                  </a:lnTo>
                  <a:lnTo>
                    <a:pt x="441" y="303"/>
                  </a:lnTo>
                  <a:lnTo>
                    <a:pt x="466" y="305"/>
                  </a:lnTo>
                  <a:lnTo>
                    <a:pt x="488" y="307"/>
                  </a:lnTo>
                  <a:lnTo>
                    <a:pt x="488" y="314"/>
                  </a:lnTo>
                  <a:lnTo>
                    <a:pt x="462" y="316"/>
                  </a:lnTo>
                  <a:lnTo>
                    <a:pt x="436" y="318"/>
                  </a:lnTo>
                  <a:lnTo>
                    <a:pt x="410" y="320"/>
                  </a:lnTo>
                  <a:lnTo>
                    <a:pt x="384" y="320"/>
                  </a:lnTo>
                  <a:lnTo>
                    <a:pt x="359" y="320"/>
                  </a:lnTo>
                  <a:lnTo>
                    <a:pt x="333" y="320"/>
                  </a:lnTo>
                  <a:lnTo>
                    <a:pt x="309" y="320"/>
                  </a:lnTo>
                  <a:lnTo>
                    <a:pt x="284" y="320"/>
                  </a:lnTo>
                  <a:lnTo>
                    <a:pt x="260" y="320"/>
                  </a:lnTo>
                  <a:lnTo>
                    <a:pt x="236" y="320"/>
                  </a:lnTo>
                  <a:lnTo>
                    <a:pt x="211" y="320"/>
                  </a:lnTo>
                  <a:lnTo>
                    <a:pt x="187" y="322"/>
                  </a:lnTo>
                  <a:lnTo>
                    <a:pt x="162" y="322"/>
                  </a:lnTo>
                  <a:lnTo>
                    <a:pt x="140" y="324"/>
                  </a:lnTo>
                  <a:lnTo>
                    <a:pt x="115" y="326"/>
                  </a:lnTo>
                  <a:lnTo>
                    <a:pt x="91" y="329"/>
                  </a:lnTo>
                  <a:lnTo>
                    <a:pt x="84" y="343"/>
                  </a:lnTo>
                  <a:lnTo>
                    <a:pt x="84" y="359"/>
                  </a:lnTo>
                  <a:lnTo>
                    <a:pt x="84" y="374"/>
                  </a:lnTo>
                  <a:lnTo>
                    <a:pt x="77" y="378"/>
                  </a:lnTo>
                  <a:lnTo>
                    <a:pt x="72" y="365"/>
                  </a:lnTo>
                  <a:lnTo>
                    <a:pt x="67" y="357"/>
                  </a:lnTo>
                  <a:lnTo>
                    <a:pt x="63" y="350"/>
                  </a:lnTo>
                  <a:lnTo>
                    <a:pt x="63" y="333"/>
                  </a:lnTo>
                  <a:lnTo>
                    <a:pt x="54" y="329"/>
                  </a:lnTo>
                  <a:lnTo>
                    <a:pt x="46" y="329"/>
                  </a:lnTo>
                  <a:lnTo>
                    <a:pt x="39" y="328"/>
                  </a:lnTo>
                  <a:lnTo>
                    <a:pt x="30" y="328"/>
                  </a:lnTo>
                  <a:lnTo>
                    <a:pt x="23" y="328"/>
                  </a:lnTo>
                  <a:lnTo>
                    <a:pt x="16" y="326"/>
                  </a:lnTo>
                  <a:lnTo>
                    <a:pt x="7" y="322"/>
                  </a:lnTo>
                  <a:lnTo>
                    <a:pt x="0" y="314"/>
                  </a:lnTo>
                  <a:lnTo>
                    <a:pt x="0" y="281"/>
                  </a:lnTo>
                  <a:lnTo>
                    <a:pt x="7" y="260"/>
                  </a:lnTo>
                  <a:lnTo>
                    <a:pt x="12" y="232"/>
                  </a:lnTo>
                  <a:lnTo>
                    <a:pt x="11" y="204"/>
                  </a:lnTo>
                  <a:lnTo>
                    <a:pt x="0" y="180"/>
                  </a:lnTo>
                  <a:lnTo>
                    <a:pt x="6" y="167"/>
                  </a:lnTo>
                  <a:lnTo>
                    <a:pt x="9" y="146"/>
                  </a:lnTo>
                  <a:lnTo>
                    <a:pt x="16" y="129"/>
                  </a:lnTo>
                  <a:lnTo>
                    <a:pt x="35" y="131"/>
                  </a:lnTo>
                  <a:lnTo>
                    <a:pt x="46" y="150"/>
                  </a:lnTo>
                  <a:lnTo>
                    <a:pt x="42" y="169"/>
                  </a:lnTo>
                  <a:lnTo>
                    <a:pt x="37" y="189"/>
                  </a:lnTo>
                  <a:lnTo>
                    <a:pt x="42" y="221"/>
                  </a:lnTo>
                  <a:lnTo>
                    <a:pt x="44" y="240"/>
                  </a:lnTo>
                  <a:lnTo>
                    <a:pt x="42" y="260"/>
                  </a:lnTo>
                  <a:lnTo>
                    <a:pt x="40" y="279"/>
                  </a:lnTo>
                  <a:lnTo>
                    <a:pt x="46" y="292"/>
                  </a:lnTo>
                  <a:lnTo>
                    <a:pt x="61" y="270"/>
                  </a:lnTo>
                  <a:lnTo>
                    <a:pt x="65" y="242"/>
                  </a:lnTo>
                  <a:lnTo>
                    <a:pt x="61" y="213"/>
                  </a:lnTo>
                  <a:lnTo>
                    <a:pt x="60" y="187"/>
                  </a:lnTo>
                  <a:lnTo>
                    <a:pt x="51" y="174"/>
                  </a:lnTo>
                  <a:lnTo>
                    <a:pt x="51" y="159"/>
                  </a:lnTo>
                  <a:lnTo>
                    <a:pt x="56" y="146"/>
                  </a:lnTo>
                  <a:lnTo>
                    <a:pt x="63" y="131"/>
                  </a:lnTo>
                  <a:lnTo>
                    <a:pt x="70" y="116"/>
                  </a:lnTo>
                  <a:lnTo>
                    <a:pt x="70" y="103"/>
                  </a:lnTo>
                  <a:lnTo>
                    <a:pt x="65" y="92"/>
                  </a:lnTo>
                  <a:lnTo>
                    <a:pt x="49" y="83"/>
                  </a:lnTo>
                  <a:lnTo>
                    <a:pt x="56" y="64"/>
                  </a:lnTo>
                  <a:lnTo>
                    <a:pt x="60" y="41"/>
                  </a:lnTo>
                  <a:lnTo>
                    <a:pt x="63" y="19"/>
                  </a:lnTo>
                  <a:lnTo>
                    <a:pt x="70" y="0"/>
                  </a:lnTo>
                  <a:lnTo>
                    <a:pt x="86" y="6"/>
                  </a:lnTo>
                  <a:lnTo>
                    <a:pt x="89" y="19"/>
                  </a:lnTo>
                  <a:lnTo>
                    <a:pt x="91" y="34"/>
                  </a:lnTo>
                  <a:lnTo>
                    <a:pt x="98" y="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Freeform 430"/>
            <p:cNvSpPr>
              <a:spLocks/>
            </p:cNvSpPr>
            <p:nvPr/>
          </p:nvSpPr>
          <p:spPr bwMode="auto">
            <a:xfrm>
              <a:off x="3900" y="659"/>
              <a:ext cx="269" cy="21"/>
            </a:xfrm>
            <a:custGeom>
              <a:avLst/>
              <a:gdLst>
                <a:gd name="T0" fmla="*/ 539 w 539"/>
                <a:gd name="T1" fmla="*/ 15 h 43"/>
                <a:gd name="T2" fmla="*/ 532 w 539"/>
                <a:gd name="T3" fmla="*/ 34 h 43"/>
                <a:gd name="T4" fmla="*/ 500 w 539"/>
                <a:gd name="T5" fmla="*/ 36 h 43"/>
                <a:gd name="T6" fmla="*/ 467 w 539"/>
                <a:gd name="T7" fmla="*/ 38 h 43"/>
                <a:gd name="T8" fmla="*/ 436 w 539"/>
                <a:gd name="T9" fmla="*/ 39 h 43"/>
                <a:gd name="T10" fmla="*/ 403 w 539"/>
                <a:gd name="T11" fmla="*/ 41 h 43"/>
                <a:gd name="T12" fmla="*/ 371 w 539"/>
                <a:gd name="T13" fmla="*/ 41 h 43"/>
                <a:gd name="T14" fmla="*/ 338 w 539"/>
                <a:gd name="T15" fmla="*/ 41 h 43"/>
                <a:gd name="T16" fmla="*/ 305 w 539"/>
                <a:gd name="T17" fmla="*/ 43 h 43"/>
                <a:gd name="T18" fmla="*/ 272 w 539"/>
                <a:gd name="T19" fmla="*/ 41 h 43"/>
                <a:gd name="T20" fmla="*/ 239 w 539"/>
                <a:gd name="T21" fmla="*/ 41 h 43"/>
                <a:gd name="T22" fmla="*/ 206 w 539"/>
                <a:gd name="T23" fmla="*/ 41 h 43"/>
                <a:gd name="T24" fmla="*/ 172 w 539"/>
                <a:gd name="T25" fmla="*/ 39 h 43"/>
                <a:gd name="T26" fmla="*/ 138 w 539"/>
                <a:gd name="T27" fmla="*/ 38 h 43"/>
                <a:gd name="T28" fmla="*/ 105 w 539"/>
                <a:gd name="T29" fmla="*/ 34 h 43"/>
                <a:gd name="T30" fmla="*/ 70 w 539"/>
                <a:gd name="T31" fmla="*/ 32 h 43"/>
                <a:gd name="T32" fmla="*/ 35 w 539"/>
                <a:gd name="T33" fmla="*/ 26 h 43"/>
                <a:gd name="T34" fmla="*/ 0 w 539"/>
                <a:gd name="T35" fmla="*/ 23 h 43"/>
                <a:gd name="T36" fmla="*/ 7 w 539"/>
                <a:gd name="T37" fmla="*/ 0 h 43"/>
                <a:gd name="T38" fmla="*/ 42 w 539"/>
                <a:gd name="T39" fmla="*/ 4 h 43"/>
                <a:gd name="T40" fmla="*/ 75 w 539"/>
                <a:gd name="T41" fmla="*/ 8 h 43"/>
                <a:gd name="T42" fmla="*/ 110 w 539"/>
                <a:gd name="T43" fmla="*/ 10 h 43"/>
                <a:gd name="T44" fmla="*/ 143 w 539"/>
                <a:gd name="T45" fmla="*/ 11 h 43"/>
                <a:gd name="T46" fmla="*/ 178 w 539"/>
                <a:gd name="T47" fmla="*/ 13 h 43"/>
                <a:gd name="T48" fmla="*/ 211 w 539"/>
                <a:gd name="T49" fmla="*/ 13 h 43"/>
                <a:gd name="T50" fmla="*/ 244 w 539"/>
                <a:gd name="T51" fmla="*/ 13 h 43"/>
                <a:gd name="T52" fmla="*/ 277 w 539"/>
                <a:gd name="T53" fmla="*/ 13 h 43"/>
                <a:gd name="T54" fmla="*/ 310 w 539"/>
                <a:gd name="T55" fmla="*/ 13 h 43"/>
                <a:gd name="T56" fmla="*/ 343 w 539"/>
                <a:gd name="T57" fmla="*/ 13 h 43"/>
                <a:gd name="T58" fmla="*/ 375 w 539"/>
                <a:gd name="T59" fmla="*/ 11 h 43"/>
                <a:gd name="T60" fmla="*/ 408 w 539"/>
                <a:gd name="T61" fmla="*/ 11 h 43"/>
                <a:gd name="T62" fmla="*/ 441 w 539"/>
                <a:gd name="T63" fmla="*/ 11 h 43"/>
                <a:gd name="T64" fmla="*/ 474 w 539"/>
                <a:gd name="T65" fmla="*/ 13 h 43"/>
                <a:gd name="T66" fmla="*/ 505 w 539"/>
                <a:gd name="T67" fmla="*/ 13 h 43"/>
                <a:gd name="T68" fmla="*/ 539 w 539"/>
                <a:gd name="T69" fmla="*/ 15 h 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39"/>
                <a:gd name="T106" fmla="*/ 0 h 43"/>
                <a:gd name="T107" fmla="*/ 539 w 539"/>
                <a:gd name="T108" fmla="*/ 43 h 4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39" h="43">
                  <a:moveTo>
                    <a:pt x="539" y="15"/>
                  </a:moveTo>
                  <a:lnTo>
                    <a:pt x="532" y="34"/>
                  </a:lnTo>
                  <a:lnTo>
                    <a:pt x="500" y="36"/>
                  </a:lnTo>
                  <a:lnTo>
                    <a:pt x="467" y="38"/>
                  </a:lnTo>
                  <a:lnTo>
                    <a:pt x="436" y="39"/>
                  </a:lnTo>
                  <a:lnTo>
                    <a:pt x="403" y="41"/>
                  </a:lnTo>
                  <a:lnTo>
                    <a:pt x="371" y="41"/>
                  </a:lnTo>
                  <a:lnTo>
                    <a:pt x="338" y="41"/>
                  </a:lnTo>
                  <a:lnTo>
                    <a:pt x="305" y="43"/>
                  </a:lnTo>
                  <a:lnTo>
                    <a:pt x="272" y="41"/>
                  </a:lnTo>
                  <a:lnTo>
                    <a:pt x="239" y="41"/>
                  </a:lnTo>
                  <a:lnTo>
                    <a:pt x="206" y="41"/>
                  </a:lnTo>
                  <a:lnTo>
                    <a:pt x="172" y="39"/>
                  </a:lnTo>
                  <a:lnTo>
                    <a:pt x="138" y="38"/>
                  </a:lnTo>
                  <a:lnTo>
                    <a:pt x="105" y="34"/>
                  </a:lnTo>
                  <a:lnTo>
                    <a:pt x="70" y="32"/>
                  </a:lnTo>
                  <a:lnTo>
                    <a:pt x="35" y="26"/>
                  </a:lnTo>
                  <a:lnTo>
                    <a:pt x="0" y="23"/>
                  </a:lnTo>
                  <a:lnTo>
                    <a:pt x="7" y="0"/>
                  </a:lnTo>
                  <a:lnTo>
                    <a:pt x="42" y="4"/>
                  </a:lnTo>
                  <a:lnTo>
                    <a:pt x="75" y="8"/>
                  </a:lnTo>
                  <a:lnTo>
                    <a:pt x="110" y="10"/>
                  </a:lnTo>
                  <a:lnTo>
                    <a:pt x="143" y="11"/>
                  </a:lnTo>
                  <a:lnTo>
                    <a:pt x="178" y="13"/>
                  </a:lnTo>
                  <a:lnTo>
                    <a:pt x="211" y="13"/>
                  </a:lnTo>
                  <a:lnTo>
                    <a:pt x="244" y="13"/>
                  </a:lnTo>
                  <a:lnTo>
                    <a:pt x="277" y="13"/>
                  </a:lnTo>
                  <a:lnTo>
                    <a:pt x="310" y="13"/>
                  </a:lnTo>
                  <a:lnTo>
                    <a:pt x="343" y="13"/>
                  </a:lnTo>
                  <a:lnTo>
                    <a:pt x="375" y="11"/>
                  </a:lnTo>
                  <a:lnTo>
                    <a:pt x="408" y="11"/>
                  </a:lnTo>
                  <a:lnTo>
                    <a:pt x="441" y="11"/>
                  </a:lnTo>
                  <a:lnTo>
                    <a:pt x="474" y="13"/>
                  </a:lnTo>
                  <a:lnTo>
                    <a:pt x="505" y="13"/>
                  </a:lnTo>
                  <a:lnTo>
                    <a:pt x="539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Freeform 431"/>
            <p:cNvSpPr>
              <a:spLocks/>
            </p:cNvSpPr>
            <p:nvPr/>
          </p:nvSpPr>
          <p:spPr bwMode="auto">
            <a:xfrm>
              <a:off x="4875" y="664"/>
              <a:ext cx="399" cy="213"/>
            </a:xfrm>
            <a:custGeom>
              <a:avLst/>
              <a:gdLst>
                <a:gd name="T0" fmla="*/ 796 w 798"/>
                <a:gd name="T1" fmla="*/ 4 h 427"/>
                <a:gd name="T2" fmla="*/ 796 w 798"/>
                <a:gd name="T3" fmla="*/ 23 h 427"/>
                <a:gd name="T4" fmla="*/ 798 w 798"/>
                <a:gd name="T5" fmla="*/ 43 h 427"/>
                <a:gd name="T6" fmla="*/ 796 w 798"/>
                <a:gd name="T7" fmla="*/ 60 h 427"/>
                <a:gd name="T8" fmla="*/ 786 w 798"/>
                <a:gd name="T9" fmla="*/ 68 h 427"/>
                <a:gd name="T10" fmla="*/ 789 w 798"/>
                <a:gd name="T11" fmla="*/ 68 h 427"/>
                <a:gd name="T12" fmla="*/ 789 w 798"/>
                <a:gd name="T13" fmla="*/ 150 h 427"/>
                <a:gd name="T14" fmla="*/ 786 w 798"/>
                <a:gd name="T15" fmla="*/ 150 h 427"/>
                <a:gd name="T16" fmla="*/ 786 w 798"/>
                <a:gd name="T17" fmla="*/ 139 h 427"/>
                <a:gd name="T18" fmla="*/ 775 w 798"/>
                <a:gd name="T19" fmla="*/ 139 h 427"/>
                <a:gd name="T20" fmla="*/ 772 w 798"/>
                <a:gd name="T21" fmla="*/ 165 h 427"/>
                <a:gd name="T22" fmla="*/ 774 w 798"/>
                <a:gd name="T23" fmla="*/ 193 h 427"/>
                <a:gd name="T24" fmla="*/ 770 w 798"/>
                <a:gd name="T25" fmla="*/ 219 h 427"/>
                <a:gd name="T26" fmla="*/ 754 w 798"/>
                <a:gd name="T27" fmla="*/ 236 h 427"/>
                <a:gd name="T28" fmla="*/ 711 w 798"/>
                <a:gd name="T29" fmla="*/ 255 h 427"/>
                <a:gd name="T30" fmla="*/ 665 w 798"/>
                <a:gd name="T31" fmla="*/ 273 h 427"/>
                <a:gd name="T32" fmla="*/ 622 w 798"/>
                <a:gd name="T33" fmla="*/ 290 h 427"/>
                <a:gd name="T34" fmla="*/ 577 w 798"/>
                <a:gd name="T35" fmla="*/ 307 h 427"/>
                <a:gd name="T36" fmla="*/ 531 w 798"/>
                <a:gd name="T37" fmla="*/ 322 h 427"/>
                <a:gd name="T38" fmla="*/ 484 w 798"/>
                <a:gd name="T39" fmla="*/ 337 h 427"/>
                <a:gd name="T40" fmla="*/ 439 w 798"/>
                <a:gd name="T41" fmla="*/ 350 h 427"/>
                <a:gd name="T42" fmla="*/ 392 w 798"/>
                <a:gd name="T43" fmla="*/ 363 h 427"/>
                <a:gd name="T44" fmla="*/ 345 w 798"/>
                <a:gd name="T45" fmla="*/ 376 h 427"/>
                <a:gd name="T46" fmla="*/ 298 w 798"/>
                <a:gd name="T47" fmla="*/ 386 h 427"/>
                <a:gd name="T48" fmla="*/ 249 w 798"/>
                <a:gd name="T49" fmla="*/ 397 h 427"/>
                <a:gd name="T50" fmla="*/ 200 w 798"/>
                <a:gd name="T51" fmla="*/ 404 h 427"/>
                <a:gd name="T52" fmla="*/ 151 w 798"/>
                <a:gd name="T53" fmla="*/ 412 h 427"/>
                <a:gd name="T54" fmla="*/ 102 w 798"/>
                <a:gd name="T55" fmla="*/ 419 h 427"/>
                <a:gd name="T56" fmla="*/ 54 w 798"/>
                <a:gd name="T57" fmla="*/ 423 h 427"/>
                <a:gd name="T58" fmla="*/ 3 w 798"/>
                <a:gd name="T59" fmla="*/ 427 h 427"/>
                <a:gd name="T60" fmla="*/ 0 w 798"/>
                <a:gd name="T61" fmla="*/ 423 h 427"/>
                <a:gd name="T62" fmla="*/ 31 w 798"/>
                <a:gd name="T63" fmla="*/ 401 h 427"/>
                <a:gd name="T64" fmla="*/ 78 w 798"/>
                <a:gd name="T65" fmla="*/ 395 h 427"/>
                <a:gd name="T66" fmla="*/ 123 w 798"/>
                <a:gd name="T67" fmla="*/ 388 h 427"/>
                <a:gd name="T68" fmla="*/ 169 w 798"/>
                <a:gd name="T69" fmla="*/ 380 h 427"/>
                <a:gd name="T70" fmla="*/ 216 w 798"/>
                <a:gd name="T71" fmla="*/ 373 h 427"/>
                <a:gd name="T72" fmla="*/ 261 w 798"/>
                <a:gd name="T73" fmla="*/ 365 h 427"/>
                <a:gd name="T74" fmla="*/ 306 w 798"/>
                <a:gd name="T75" fmla="*/ 356 h 427"/>
                <a:gd name="T76" fmla="*/ 350 w 798"/>
                <a:gd name="T77" fmla="*/ 345 h 427"/>
                <a:gd name="T78" fmla="*/ 395 w 798"/>
                <a:gd name="T79" fmla="*/ 333 h 427"/>
                <a:gd name="T80" fmla="*/ 441 w 798"/>
                <a:gd name="T81" fmla="*/ 322 h 427"/>
                <a:gd name="T82" fmla="*/ 484 w 798"/>
                <a:gd name="T83" fmla="*/ 311 h 427"/>
                <a:gd name="T84" fmla="*/ 528 w 798"/>
                <a:gd name="T85" fmla="*/ 298 h 427"/>
                <a:gd name="T86" fmla="*/ 571 w 798"/>
                <a:gd name="T87" fmla="*/ 283 h 427"/>
                <a:gd name="T88" fmla="*/ 615 w 798"/>
                <a:gd name="T89" fmla="*/ 268 h 427"/>
                <a:gd name="T90" fmla="*/ 659 w 798"/>
                <a:gd name="T91" fmla="*/ 251 h 427"/>
                <a:gd name="T92" fmla="*/ 702 w 798"/>
                <a:gd name="T93" fmla="*/ 234 h 427"/>
                <a:gd name="T94" fmla="*/ 744 w 798"/>
                <a:gd name="T95" fmla="*/ 217 h 427"/>
                <a:gd name="T96" fmla="*/ 765 w 798"/>
                <a:gd name="T97" fmla="*/ 83 h 427"/>
                <a:gd name="T98" fmla="*/ 772 w 798"/>
                <a:gd name="T99" fmla="*/ 83 h 427"/>
                <a:gd name="T100" fmla="*/ 770 w 798"/>
                <a:gd name="T101" fmla="*/ 60 h 427"/>
                <a:gd name="T102" fmla="*/ 765 w 798"/>
                <a:gd name="T103" fmla="*/ 45 h 427"/>
                <a:gd name="T104" fmla="*/ 754 w 798"/>
                <a:gd name="T105" fmla="*/ 32 h 427"/>
                <a:gd name="T106" fmla="*/ 744 w 798"/>
                <a:gd name="T107" fmla="*/ 19 h 427"/>
                <a:gd name="T108" fmla="*/ 747 w 798"/>
                <a:gd name="T109" fmla="*/ 17 h 427"/>
                <a:gd name="T110" fmla="*/ 753 w 798"/>
                <a:gd name="T111" fmla="*/ 14 h 427"/>
                <a:gd name="T112" fmla="*/ 758 w 798"/>
                <a:gd name="T113" fmla="*/ 8 h 427"/>
                <a:gd name="T114" fmla="*/ 765 w 798"/>
                <a:gd name="T115" fmla="*/ 4 h 427"/>
                <a:gd name="T116" fmla="*/ 772 w 798"/>
                <a:gd name="T117" fmla="*/ 0 h 427"/>
                <a:gd name="T118" fmla="*/ 781 w 798"/>
                <a:gd name="T119" fmla="*/ 0 h 427"/>
                <a:gd name="T120" fmla="*/ 788 w 798"/>
                <a:gd name="T121" fmla="*/ 0 h 427"/>
                <a:gd name="T122" fmla="*/ 796 w 798"/>
                <a:gd name="T123" fmla="*/ 4 h 42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98"/>
                <a:gd name="T187" fmla="*/ 0 h 427"/>
                <a:gd name="T188" fmla="*/ 798 w 798"/>
                <a:gd name="T189" fmla="*/ 427 h 42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98" h="427">
                  <a:moveTo>
                    <a:pt x="796" y="4"/>
                  </a:moveTo>
                  <a:lnTo>
                    <a:pt x="796" y="23"/>
                  </a:lnTo>
                  <a:lnTo>
                    <a:pt x="798" y="43"/>
                  </a:lnTo>
                  <a:lnTo>
                    <a:pt x="796" y="60"/>
                  </a:lnTo>
                  <a:lnTo>
                    <a:pt x="786" y="68"/>
                  </a:lnTo>
                  <a:lnTo>
                    <a:pt x="789" y="68"/>
                  </a:lnTo>
                  <a:lnTo>
                    <a:pt x="789" y="150"/>
                  </a:lnTo>
                  <a:lnTo>
                    <a:pt x="786" y="150"/>
                  </a:lnTo>
                  <a:lnTo>
                    <a:pt x="786" y="139"/>
                  </a:lnTo>
                  <a:lnTo>
                    <a:pt x="775" y="139"/>
                  </a:lnTo>
                  <a:lnTo>
                    <a:pt x="772" y="165"/>
                  </a:lnTo>
                  <a:lnTo>
                    <a:pt x="774" y="193"/>
                  </a:lnTo>
                  <a:lnTo>
                    <a:pt x="770" y="219"/>
                  </a:lnTo>
                  <a:lnTo>
                    <a:pt x="754" y="236"/>
                  </a:lnTo>
                  <a:lnTo>
                    <a:pt x="711" y="255"/>
                  </a:lnTo>
                  <a:lnTo>
                    <a:pt x="665" y="273"/>
                  </a:lnTo>
                  <a:lnTo>
                    <a:pt x="622" y="290"/>
                  </a:lnTo>
                  <a:lnTo>
                    <a:pt x="577" y="307"/>
                  </a:lnTo>
                  <a:lnTo>
                    <a:pt x="531" y="322"/>
                  </a:lnTo>
                  <a:lnTo>
                    <a:pt x="484" y="337"/>
                  </a:lnTo>
                  <a:lnTo>
                    <a:pt x="439" y="350"/>
                  </a:lnTo>
                  <a:lnTo>
                    <a:pt x="392" y="363"/>
                  </a:lnTo>
                  <a:lnTo>
                    <a:pt x="345" y="376"/>
                  </a:lnTo>
                  <a:lnTo>
                    <a:pt x="298" y="386"/>
                  </a:lnTo>
                  <a:lnTo>
                    <a:pt x="249" y="397"/>
                  </a:lnTo>
                  <a:lnTo>
                    <a:pt x="200" y="404"/>
                  </a:lnTo>
                  <a:lnTo>
                    <a:pt x="151" y="412"/>
                  </a:lnTo>
                  <a:lnTo>
                    <a:pt x="102" y="419"/>
                  </a:lnTo>
                  <a:lnTo>
                    <a:pt x="54" y="423"/>
                  </a:lnTo>
                  <a:lnTo>
                    <a:pt x="3" y="427"/>
                  </a:lnTo>
                  <a:lnTo>
                    <a:pt x="0" y="423"/>
                  </a:lnTo>
                  <a:lnTo>
                    <a:pt x="31" y="401"/>
                  </a:lnTo>
                  <a:lnTo>
                    <a:pt x="78" y="395"/>
                  </a:lnTo>
                  <a:lnTo>
                    <a:pt x="123" y="388"/>
                  </a:lnTo>
                  <a:lnTo>
                    <a:pt x="169" y="380"/>
                  </a:lnTo>
                  <a:lnTo>
                    <a:pt x="216" y="373"/>
                  </a:lnTo>
                  <a:lnTo>
                    <a:pt x="261" y="365"/>
                  </a:lnTo>
                  <a:lnTo>
                    <a:pt x="306" y="356"/>
                  </a:lnTo>
                  <a:lnTo>
                    <a:pt x="350" y="345"/>
                  </a:lnTo>
                  <a:lnTo>
                    <a:pt x="395" y="333"/>
                  </a:lnTo>
                  <a:lnTo>
                    <a:pt x="441" y="322"/>
                  </a:lnTo>
                  <a:lnTo>
                    <a:pt x="484" y="311"/>
                  </a:lnTo>
                  <a:lnTo>
                    <a:pt x="528" y="298"/>
                  </a:lnTo>
                  <a:lnTo>
                    <a:pt x="571" y="283"/>
                  </a:lnTo>
                  <a:lnTo>
                    <a:pt x="615" y="268"/>
                  </a:lnTo>
                  <a:lnTo>
                    <a:pt x="659" y="251"/>
                  </a:lnTo>
                  <a:lnTo>
                    <a:pt x="702" y="234"/>
                  </a:lnTo>
                  <a:lnTo>
                    <a:pt x="744" y="217"/>
                  </a:lnTo>
                  <a:lnTo>
                    <a:pt x="765" y="83"/>
                  </a:lnTo>
                  <a:lnTo>
                    <a:pt x="772" y="83"/>
                  </a:lnTo>
                  <a:lnTo>
                    <a:pt x="770" y="60"/>
                  </a:lnTo>
                  <a:lnTo>
                    <a:pt x="765" y="45"/>
                  </a:lnTo>
                  <a:lnTo>
                    <a:pt x="754" y="32"/>
                  </a:lnTo>
                  <a:lnTo>
                    <a:pt x="744" y="19"/>
                  </a:lnTo>
                  <a:lnTo>
                    <a:pt x="747" y="17"/>
                  </a:lnTo>
                  <a:lnTo>
                    <a:pt x="753" y="14"/>
                  </a:lnTo>
                  <a:lnTo>
                    <a:pt x="758" y="8"/>
                  </a:lnTo>
                  <a:lnTo>
                    <a:pt x="765" y="4"/>
                  </a:lnTo>
                  <a:lnTo>
                    <a:pt x="772" y="0"/>
                  </a:lnTo>
                  <a:lnTo>
                    <a:pt x="781" y="0"/>
                  </a:lnTo>
                  <a:lnTo>
                    <a:pt x="788" y="0"/>
                  </a:lnTo>
                  <a:lnTo>
                    <a:pt x="796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Freeform 432"/>
            <p:cNvSpPr>
              <a:spLocks/>
            </p:cNvSpPr>
            <p:nvPr/>
          </p:nvSpPr>
          <p:spPr bwMode="auto">
            <a:xfrm>
              <a:off x="4656" y="705"/>
              <a:ext cx="54" cy="15"/>
            </a:xfrm>
            <a:custGeom>
              <a:avLst/>
              <a:gdLst>
                <a:gd name="T0" fmla="*/ 108 w 108"/>
                <a:gd name="T1" fmla="*/ 7 h 30"/>
                <a:gd name="T2" fmla="*/ 101 w 108"/>
                <a:gd name="T3" fmla="*/ 7 h 30"/>
                <a:gd name="T4" fmla="*/ 91 w 108"/>
                <a:gd name="T5" fmla="*/ 9 h 30"/>
                <a:gd name="T6" fmla="*/ 79 w 108"/>
                <a:gd name="T7" fmla="*/ 13 h 30"/>
                <a:gd name="T8" fmla="*/ 63 w 108"/>
                <a:gd name="T9" fmla="*/ 15 h 30"/>
                <a:gd name="T10" fmla="*/ 47 w 108"/>
                <a:gd name="T11" fmla="*/ 18 h 30"/>
                <a:gd name="T12" fmla="*/ 32 w 108"/>
                <a:gd name="T13" fmla="*/ 22 h 30"/>
                <a:gd name="T14" fmla="*/ 16 w 108"/>
                <a:gd name="T15" fmla="*/ 26 h 30"/>
                <a:gd name="T16" fmla="*/ 0 w 108"/>
                <a:gd name="T17" fmla="*/ 30 h 30"/>
                <a:gd name="T18" fmla="*/ 9 w 108"/>
                <a:gd name="T19" fmla="*/ 20 h 30"/>
                <a:gd name="T20" fmla="*/ 21 w 108"/>
                <a:gd name="T21" fmla="*/ 13 h 30"/>
                <a:gd name="T22" fmla="*/ 35 w 108"/>
                <a:gd name="T23" fmla="*/ 5 h 30"/>
                <a:gd name="T24" fmla="*/ 49 w 108"/>
                <a:gd name="T25" fmla="*/ 2 h 30"/>
                <a:gd name="T26" fmla="*/ 65 w 108"/>
                <a:gd name="T27" fmla="*/ 0 h 30"/>
                <a:gd name="T28" fmla="*/ 80 w 108"/>
                <a:gd name="T29" fmla="*/ 0 h 30"/>
                <a:gd name="T30" fmla="*/ 94 w 108"/>
                <a:gd name="T31" fmla="*/ 2 h 30"/>
                <a:gd name="T32" fmla="*/ 108 w 108"/>
                <a:gd name="T33" fmla="*/ 7 h 3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08"/>
                <a:gd name="T52" fmla="*/ 0 h 30"/>
                <a:gd name="T53" fmla="*/ 108 w 108"/>
                <a:gd name="T54" fmla="*/ 30 h 3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08" h="30">
                  <a:moveTo>
                    <a:pt x="108" y="7"/>
                  </a:moveTo>
                  <a:lnTo>
                    <a:pt x="101" y="7"/>
                  </a:lnTo>
                  <a:lnTo>
                    <a:pt x="91" y="9"/>
                  </a:lnTo>
                  <a:lnTo>
                    <a:pt x="79" y="13"/>
                  </a:lnTo>
                  <a:lnTo>
                    <a:pt x="63" y="15"/>
                  </a:lnTo>
                  <a:lnTo>
                    <a:pt x="47" y="18"/>
                  </a:lnTo>
                  <a:lnTo>
                    <a:pt x="32" y="22"/>
                  </a:lnTo>
                  <a:lnTo>
                    <a:pt x="16" y="26"/>
                  </a:lnTo>
                  <a:lnTo>
                    <a:pt x="0" y="30"/>
                  </a:lnTo>
                  <a:lnTo>
                    <a:pt x="9" y="20"/>
                  </a:lnTo>
                  <a:lnTo>
                    <a:pt x="21" y="13"/>
                  </a:lnTo>
                  <a:lnTo>
                    <a:pt x="35" y="5"/>
                  </a:lnTo>
                  <a:lnTo>
                    <a:pt x="49" y="2"/>
                  </a:lnTo>
                  <a:lnTo>
                    <a:pt x="65" y="0"/>
                  </a:lnTo>
                  <a:lnTo>
                    <a:pt x="80" y="0"/>
                  </a:lnTo>
                  <a:lnTo>
                    <a:pt x="94" y="2"/>
                  </a:lnTo>
                  <a:lnTo>
                    <a:pt x="108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Freeform 433"/>
            <p:cNvSpPr>
              <a:spLocks/>
            </p:cNvSpPr>
            <p:nvPr/>
          </p:nvSpPr>
          <p:spPr bwMode="auto">
            <a:xfrm>
              <a:off x="4464" y="755"/>
              <a:ext cx="10" cy="10"/>
            </a:xfrm>
            <a:custGeom>
              <a:avLst/>
              <a:gdLst>
                <a:gd name="T0" fmla="*/ 21 w 21"/>
                <a:gd name="T1" fmla="*/ 17 h 20"/>
                <a:gd name="T2" fmla="*/ 17 w 21"/>
                <a:gd name="T3" fmla="*/ 19 h 20"/>
                <a:gd name="T4" fmla="*/ 14 w 21"/>
                <a:gd name="T5" fmla="*/ 20 h 20"/>
                <a:gd name="T6" fmla="*/ 10 w 21"/>
                <a:gd name="T7" fmla="*/ 20 h 20"/>
                <a:gd name="T8" fmla="*/ 7 w 21"/>
                <a:gd name="T9" fmla="*/ 20 h 20"/>
                <a:gd name="T10" fmla="*/ 0 w 21"/>
                <a:gd name="T11" fmla="*/ 13 h 20"/>
                <a:gd name="T12" fmla="*/ 3 w 21"/>
                <a:gd name="T13" fmla="*/ 5 h 20"/>
                <a:gd name="T14" fmla="*/ 14 w 21"/>
                <a:gd name="T15" fmla="*/ 0 h 20"/>
                <a:gd name="T16" fmla="*/ 21 w 21"/>
                <a:gd name="T17" fmla="*/ 4 h 20"/>
                <a:gd name="T18" fmla="*/ 21 w 21"/>
                <a:gd name="T19" fmla="*/ 17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0"/>
                <a:gd name="T32" fmla="*/ 21 w 21"/>
                <a:gd name="T33" fmla="*/ 20 h 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0">
                  <a:moveTo>
                    <a:pt x="21" y="17"/>
                  </a:moveTo>
                  <a:lnTo>
                    <a:pt x="17" y="19"/>
                  </a:lnTo>
                  <a:lnTo>
                    <a:pt x="14" y="20"/>
                  </a:lnTo>
                  <a:lnTo>
                    <a:pt x="10" y="20"/>
                  </a:lnTo>
                  <a:lnTo>
                    <a:pt x="7" y="20"/>
                  </a:lnTo>
                  <a:lnTo>
                    <a:pt x="0" y="13"/>
                  </a:lnTo>
                  <a:lnTo>
                    <a:pt x="3" y="5"/>
                  </a:lnTo>
                  <a:lnTo>
                    <a:pt x="14" y="0"/>
                  </a:lnTo>
                  <a:lnTo>
                    <a:pt x="21" y="4"/>
                  </a:lnTo>
                  <a:lnTo>
                    <a:pt x="21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Freeform 434"/>
            <p:cNvSpPr>
              <a:spLocks/>
            </p:cNvSpPr>
            <p:nvPr/>
          </p:nvSpPr>
          <p:spPr bwMode="auto">
            <a:xfrm>
              <a:off x="4907" y="784"/>
              <a:ext cx="357" cy="123"/>
            </a:xfrm>
            <a:custGeom>
              <a:avLst/>
              <a:gdLst>
                <a:gd name="T0" fmla="*/ 671 w 715"/>
                <a:gd name="T1" fmla="*/ 123 h 247"/>
                <a:gd name="T2" fmla="*/ 671 w 715"/>
                <a:gd name="T3" fmla="*/ 138 h 247"/>
                <a:gd name="T4" fmla="*/ 631 w 715"/>
                <a:gd name="T5" fmla="*/ 149 h 247"/>
                <a:gd name="T6" fmla="*/ 591 w 715"/>
                <a:gd name="T7" fmla="*/ 161 h 247"/>
                <a:gd name="T8" fmla="*/ 551 w 715"/>
                <a:gd name="T9" fmla="*/ 172 h 247"/>
                <a:gd name="T10" fmla="*/ 509 w 715"/>
                <a:gd name="T11" fmla="*/ 183 h 247"/>
                <a:gd name="T12" fmla="*/ 468 w 715"/>
                <a:gd name="T13" fmla="*/ 192 h 247"/>
                <a:gd name="T14" fmla="*/ 426 w 715"/>
                <a:gd name="T15" fmla="*/ 202 h 247"/>
                <a:gd name="T16" fmla="*/ 384 w 715"/>
                <a:gd name="T17" fmla="*/ 211 h 247"/>
                <a:gd name="T18" fmla="*/ 342 w 715"/>
                <a:gd name="T19" fmla="*/ 220 h 247"/>
                <a:gd name="T20" fmla="*/ 298 w 715"/>
                <a:gd name="T21" fmla="*/ 228 h 247"/>
                <a:gd name="T22" fmla="*/ 255 w 715"/>
                <a:gd name="T23" fmla="*/ 234 h 247"/>
                <a:gd name="T24" fmla="*/ 213 w 715"/>
                <a:gd name="T25" fmla="*/ 239 h 247"/>
                <a:gd name="T26" fmla="*/ 169 w 715"/>
                <a:gd name="T27" fmla="*/ 243 h 247"/>
                <a:gd name="T28" fmla="*/ 128 w 715"/>
                <a:gd name="T29" fmla="*/ 245 h 247"/>
                <a:gd name="T30" fmla="*/ 84 w 715"/>
                <a:gd name="T31" fmla="*/ 247 h 247"/>
                <a:gd name="T32" fmla="*/ 42 w 715"/>
                <a:gd name="T33" fmla="*/ 245 h 247"/>
                <a:gd name="T34" fmla="*/ 0 w 715"/>
                <a:gd name="T35" fmla="*/ 243 h 247"/>
                <a:gd name="T36" fmla="*/ 25 w 715"/>
                <a:gd name="T37" fmla="*/ 220 h 247"/>
                <a:gd name="T38" fmla="*/ 63 w 715"/>
                <a:gd name="T39" fmla="*/ 220 h 247"/>
                <a:gd name="T40" fmla="*/ 101 w 715"/>
                <a:gd name="T41" fmla="*/ 220 h 247"/>
                <a:gd name="T42" fmla="*/ 142 w 715"/>
                <a:gd name="T43" fmla="*/ 220 h 247"/>
                <a:gd name="T44" fmla="*/ 182 w 715"/>
                <a:gd name="T45" fmla="*/ 219 h 247"/>
                <a:gd name="T46" fmla="*/ 222 w 715"/>
                <a:gd name="T47" fmla="*/ 215 h 247"/>
                <a:gd name="T48" fmla="*/ 262 w 715"/>
                <a:gd name="T49" fmla="*/ 211 h 247"/>
                <a:gd name="T50" fmla="*/ 302 w 715"/>
                <a:gd name="T51" fmla="*/ 206 h 247"/>
                <a:gd name="T52" fmla="*/ 342 w 715"/>
                <a:gd name="T53" fmla="*/ 200 h 247"/>
                <a:gd name="T54" fmla="*/ 382 w 715"/>
                <a:gd name="T55" fmla="*/ 192 h 247"/>
                <a:gd name="T56" fmla="*/ 424 w 715"/>
                <a:gd name="T57" fmla="*/ 185 h 247"/>
                <a:gd name="T58" fmla="*/ 464 w 715"/>
                <a:gd name="T59" fmla="*/ 176 h 247"/>
                <a:gd name="T60" fmla="*/ 504 w 715"/>
                <a:gd name="T61" fmla="*/ 164 h 247"/>
                <a:gd name="T62" fmla="*/ 542 w 715"/>
                <a:gd name="T63" fmla="*/ 153 h 247"/>
                <a:gd name="T64" fmla="*/ 581 w 715"/>
                <a:gd name="T65" fmla="*/ 140 h 247"/>
                <a:gd name="T66" fmla="*/ 619 w 715"/>
                <a:gd name="T67" fmla="*/ 127 h 247"/>
                <a:gd name="T68" fmla="*/ 658 w 715"/>
                <a:gd name="T69" fmla="*/ 112 h 247"/>
                <a:gd name="T70" fmla="*/ 666 w 715"/>
                <a:gd name="T71" fmla="*/ 97 h 247"/>
                <a:gd name="T72" fmla="*/ 673 w 715"/>
                <a:gd name="T73" fmla="*/ 84 h 247"/>
                <a:gd name="T74" fmla="*/ 678 w 715"/>
                <a:gd name="T75" fmla="*/ 69 h 247"/>
                <a:gd name="T76" fmla="*/ 682 w 715"/>
                <a:gd name="T77" fmla="*/ 56 h 247"/>
                <a:gd name="T78" fmla="*/ 687 w 715"/>
                <a:gd name="T79" fmla="*/ 41 h 247"/>
                <a:gd name="T80" fmla="*/ 692 w 715"/>
                <a:gd name="T81" fmla="*/ 28 h 247"/>
                <a:gd name="T82" fmla="*/ 699 w 715"/>
                <a:gd name="T83" fmla="*/ 13 h 247"/>
                <a:gd name="T84" fmla="*/ 710 w 715"/>
                <a:gd name="T85" fmla="*/ 0 h 247"/>
                <a:gd name="T86" fmla="*/ 715 w 715"/>
                <a:gd name="T87" fmla="*/ 15 h 247"/>
                <a:gd name="T88" fmla="*/ 713 w 715"/>
                <a:gd name="T89" fmla="*/ 28 h 247"/>
                <a:gd name="T90" fmla="*/ 708 w 715"/>
                <a:gd name="T91" fmla="*/ 43 h 247"/>
                <a:gd name="T92" fmla="*/ 701 w 715"/>
                <a:gd name="T93" fmla="*/ 58 h 247"/>
                <a:gd name="T94" fmla="*/ 692 w 715"/>
                <a:gd name="T95" fmla="*/ 73 h 247"/>
                <a:gd name="T96" fmla="*/ 684 w 715"/>
                <a:gd name="T97" fmla="*/ 90 h 247"/>
                <a:gd name="T98" fmla="*/ 677 w 715"/>
                <a:gd name="T99" fmla="*/ 106 h 247"/>
                <a:gd name="T100" fmla="*/ 671 w 715"/>
                <a:gd name="T101" fmla="*/ 123 h 247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715"/>
                <a:gd name="T154" fmla="*/ 0 h 247"/>
                <a:gd name="T155" fmla="*/ 715 w 715"/>
                <a:gd name="T156" fmla="*/ 247 h 247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715" h="247">
                  <a:moveTo>
                    <a:pt x="671" y="123"/>
                  </a:moveTo>
                  <a:lnTo>
                    <a:pt x="671" y="138"/>
                  </a:lnTo>
                  <a:lnTo>
                    <a:pt x="631" y="149"/>
                  </a:lnTo>
                  <a:lnTo>
                    <a:pt x="591" y="161"/>
                  </a:lnTo>
                  <a:lnTo>
                    <a:pt x="551" y="172"/>
                  </a:lnTo>
                  <a:lnTo>
                    <a:pt x="509" y="183"/>
                  </a:lnTo>
                  <a:lnTo>
                    <a:pt x="468" y="192"/>
                  </a:lnTo>
                  <a:lnTo>
                    <a:pt x="426" y="202"/>
                  </a:lnTo>
                  <a:lnTo>
                    <a:pt x="384" y="211"/>
                  </a:lnTo>
                  <a:lnTo>
                    <a:pt x="342" y="220"/>
                  </a:lnTo>
                  <a:lnTo>
                    <a:pt x="298" y="228"/>
                  </a:lnTo>
                  <a:lnTo>
                    <a:pt x="255" y="234"/>
                  </a:lnTo>
                  <a:lnTo>
                    <a:pt x="213" y="239"/>
                  </a:lnTo>
                  <a:lnTo>
                    <a:pt x="169" y="243"/>
                  </a:lnTo>
                  <a:lnTo>
                    <a:pt x="128" y="245"/>
                  </a:lnTo>
                  <a:lnTo>
                    <a:pt x="84" y="247"/>
                  </a:lnTo>
                  <a:lnTo>
                    <a:pt x="42" y="245"/>
                  </a:lnTo>
                  <a:lnTo>
                    <a:pt x="0" y="243"/>
                  </a:lnTo>
                  <a:lnTo>
                    <a:pt x="25" y="220"/>
                  </a:lnTo>
                  <a:lnTo>
                    <a:pt x="63" y="220"/>
                  </a:lnTo>
                  <a:lnTo>
                    <a:pt x="101" y="220"/>
                  </a:lnTo>
                  <a:lnTo>
                    <a:pt x="142" y="220"/>
                  </a:lnTo>
                  <a:lnTo>
                    <a:pt x="182" y="219"/>
                  </a:lnTo>
                  <a:lnTo>
                    <a:pt x="222" y="215"/>
                  </a:lnTo>
                  <a:lnTo>
                    <a:pt x="262" y="211"/>
                  </a:lnTo>
                  <a:lnTo>
                    <a:pt x="302" y="206"/>
                  </a:lnTo>
                  <a:lnTo>
                    <a:pt x="342" y="200"/>
                  </a:lnTo>
                  <a:lnTo>
                    <a:pt x="382" y="192"/>
                  </a:lnTo>
                  <a:lnTo>
                    <a:pt x="424" y="185"/>
                  </a:lnTo>
                  <a:lnTo>
                    <a:pt x="464" y="176"/>
                  </a:lnTo>
                  <a:lnTo>
                    <a:pt x="504" y="164"/>
                  </a:lnTo>
                  <a:lnTo>
                    <a:pt x="542" y="153"/>
                  </a:lnTo>
                  <a:lnTo>
                    <a:pt x="581" y="140"/>
                  </a:lnTo>
                  <a:lnTo>
                    <a:pt x="619" y="127"/>
                  </a:lnTo>
                  <a:lnTo>
                    <a:pt x="658" y="112"/>
                  </a:lnTo>
                  <a:lnTo>
                    <a:pt x="666" y="97"/>
                  </a:lnTo>
                  <a:lnTo>
                    <a:pt x="673" y="84"/>
                  </a:lnTo>
                  <a:lnTo>
                    <a:pt x="678" y="69"/>
                  </a:lnTo>
                  <a:lnTo>
                    <a:pt x="682" y="56"/>
                  </a:lnTo>
                  <a:lnTo>
                    <a:pt x="687" y="41"/>
                  </a:lnTo>
                  <a:lnTo>
                    <a:pt x="692" y="28"/>
                  </a:lnTo>
                  <a:lnTo>
                    <a:pt x="699" y="13"/>
                  </a:lnTo>
                  <a:lnTo>
                    <a:pt x="710" y="0"/>
                  </a:lnTo>
                  <a:lnTo>
                    <a:pt x="715" y="15"/>
                  </a:lnTo>
                  <a:lnTo>
                    <a:pt x="713" y="28"/>
                  </a:lnTo>
                  <a:lnTo>
                    <a:pt x="708" y="43"/>
                  </a:lnTo>
                  <a:lnTo>
                    <a:pt x="701" y="58"/>
                  </a:lnTo>
                  <a:lnTo>
                    <a:pt x="692" y="73"/>
                  </a:lnTo>
                  <a:lnTo>
                    <a:pt x="684" y="90"/>
                  </a:lnTo>
                  <a:lnTo>
                    <a:pt x="677" y="106"/>
                  </a:lnTo>
                  <a:lnTo>
                    <a:pt x="671" y="1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Freeform 435"/>
            <p:cNvSpPr>
              <a:spLocks/>
            </p:cNvSpPr>
            <p:nvPr/>
          </p:nvSpPr>
          <p:spPr bwMode="auto">
            <a:xfrm>
              <a:off x="4527" y="812"/>
              <a:ext cx="67" cy="52"/>
            </a:xfrm>
            <a:custGeom>
              <a:avLst/>
              <a:gdLst>
                <a:gd name="T0" fmla="*/ 129 w 135"/>
                <a:gd name="T1" fmla="*/ 60 h 105"/>
                <a:gd name="T2" fmla="*/ 135 w 135"/>
                <a:gd name="T3" fmla="*/ 77 h 105"/>
                <a:gd name="T4" fmla="*/ 131 w 135"/>
                <a:gd name="T5" fmla="*/ 90 h 105"/>
                <a:gd name="T6" fmla="*/ 119 w 135"/>
                <a:gd name="T7" fmla="*/ 101 h 105"/>
                <a:gd name="T8" fmla="*/ 105 w 135"/>
                <a:gd name="T9" fmla="*/ 105 h 105"/>
                <a:gd name="T10" fmla="*/ 89 w 135"/>
                <a:gd name="T11" fmla="*/ 101 h 105"/>
                <a:gd name="T12" fmla="*/ 77 w 135"/>
                <a:gd name="T13" fmla="*/ 93 h 105"/>
                <a:gd name="T14" fmla="*/ 65 w 135"/>
                <a:gd name="T15" fmla="*/ 82 h 105"/>
                <a:gd name="T16" fmla="*/ 56 w 135"/>
                <a:gd name="T17" fmla="*/ 71 h 105"/>
                <a:gd name="T18" fmla="*/ 44 w 135"/>
                <a:gd name="T19" fmla="*/ 62 h 105"/>
                <a:gd name="T20" fmla="*/ 33 w 135"/>
                <a:gd name="T21" fmla="*/ 56 h 105"/>
                <a:gd name="T22" fmla="*/ 18 w 135"/>
                <a:gd name="T23" fmla="*/ 52 h 105"/>
                <a:gd name="T24" fmla="*/ 0 w 135"/>
                <a:gd name="T25" fmla="*/ 56 h 105"/>
                <a:gd name="T26" fmla="*/ 7 w 135"/>
                <a:gd name="T27" fmla="*/ 41 h 105"/>
                <a:gd name="T28" fmla="*/ 14 w 135"/>
                <a:gd name="T29" fmla="*/ 26 h 105"/>
                <a:gd name="T30" fmla="*/ 23 w 135"/>
                <a:gd name="T31" fmla="*/ 13 h 105"/>
                <a:gd name="T32" fmla="*/ 33 w 135"/>
                <a:gd name="T33" fmla="*/ 0 h 105"/>
                <a:gd name="T34" fmla="*/ 46 w 135"/>
                <a:gd name="T35" fmla="*/ 0 h 105"/>
                <a:gd name="T36" fmla="*/ 60 w 135"/>
                <a:gd name="T37" fmla="*/ 6 h 105"/>
                <a:gd name="T38" fmla="*/ 70 w 135"/>
                <a:gd name="T39" fmla="*/ 13 h 105"/>
                <a:gd name="T40" fmla="*/ 82 w 135"/>
                <a:gd name="T41" fmla="*/ 20 h 105"/>
                <a:gd name="T42" fmla="*/ 94 w 135"/>
                <a:gd name="T43" fmla="*/ 32 h 105"/>
                <a:gd name="T44" fmla="*/ 107 w 135"/>
                <a:gd name="T45" fmla="*/ 41 h 105"/>
                <a:gd name="T46" fmla="*/ 117 w 135"/>
                <a:gd name="T47" fmla="*/ 52 h 105"/>
                <a:gd name="T48" fmla="*/ 129 w 135"/>
                <a:gd name="T49" fmla="*/ 60 h 10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35"/>
                <a:gd name="T76" fmla="*/ 0 h 105"/>
                <a:gd name="T77" fmla="*/ 135 w 135"/>
                <a:gd name="T78" fmla="*/ 105 h 10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35" h="105">
                  <a:moveTo>
                    <a:pt x="129" y="60"/>
                  </a:moveTo>
                  <a:lnTo>
                    <a:pt x="135" y="77"/>
                  </a:lnTo>
                  <a:lnTo>
                    <a:pt x="131" y="90"/>
                  </a:lnTo>
                  <a:lnTo>
                    <a:pt x="119" y="101"/>
                  </a:lnTo>
                  <a:lnTo>
                    <a:pt x="105" y="105"/>
                  </a:lnTo>
                  <a:lnTo>
                    <a:pt x="89" y="101"/>
                  </a:lnTo>
                  <a:lnTo>
                    <a:pt x="77" y="93"/>
                  </a:lnTo>
                  <a:lnTo>
                    <a:pt x="65" y="82"/>
                  </a:lnTo>
                  <a:lnTo>
                    <a:pt x="56" y="71"/>
                  </a:lnTo>
                  <a:lnTo>
                    <a:pt x="44" y="62"/>
                  </a:lnTo>
                  <a:lnTo>
                    <a:pt x="33" y="56"/>
                  </a:lnTo>
                  <a:lnTo>
                    <a:pt x="18" y="52"/>
                  </a:lnTo>
                  <a:lnTo>
                    <a:pt x="0" y="56"/>
                  </a:lnTo>
                  <a:lnTo>
                    <a:pt x="7" y="41"/>
                  </a:lnTo>
                  <a:lnTo>
                    <a:pt x="14" y="26"/>
                  </a:lnTo>
                  <a:lnTo>
                    <a:pt x="23" y="13"/>
                  </a:lnTo>
                  <a:lnTo>
                    <a:pt x="33" y="0"/>
                  </a:lnTo>
                  <a:lnTo>
                    <a:pt x="46" y="0"/>
                  </a:lnTo>
                  <a:lnTo>
                    <a:pt x="60" y="6"/>
                  </a:lnTo>
                  <a:lnTo>
                    <a:pt x="70" y="13"/>
                  </a:lnTo>
                  <a:lnTo>
                    <a:pt x="82" y="20"/>
                  </a:lnTo>
                  <a:lnTo>
                    <a:pt x="94" y="32"/>
                  </a:lnTo>
                  <a:lnTo>
                    <a:pt x="107" y="41"/>
                  </a:lnTo>
                  <a:lnTo>
                    <a:pt x="117" y="52"/>
                  </a:lnTo>
                  <a:lnTo>
                    <a:pt x="129" y="6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Freeform 436"/>
            <p:cNvSpPr>
              <a:spLocks/>
            </p:cNvSpPr>
            <p:nvPr/>
          </p:nvSpPr>
          <p:spPr bwMode="auto">
            <a:xfrm>
              <a:off x="3791" y="818"/>
              <a:ext cx="17" cy="82"/>
            </a:xfrm>
            <a:custGeom>
              <a:avLst/>
              <a:gdLst>
                <a:gd name="T0" fmla="*/ 26 w 33"/>
                <a:gd name="T1" fmla="*/ 0 h 165"/>
                <a:gd name="T2" fmla="*/ 26 w 33"/>
                <a:gd name="T3" fmla="*/ 36 h 165"/>
                <a:gd name="T4" fmla="*/ 24 w 33"/>
                <a:gd name="T5" fmla="*/ 71 h 165"/>
                <a:gd name="T6" fmla="*/ 26 w 33"/>
                <a:gd name="T7" fmla="*/ 107 h 165"/>
                <a:gd name="T8" fmla="*/ 33 w 33"/>
                <a:gd name="T9" fmla="*/ 139 h 165"/>
                <a:gd name="T10" fmla="*/ 31 w 33"/>
                <a:gd name="T11" fmla="*/ 150 h 165"/>
                <a:gd name="T12" fmla="*/ 24 w 33"/>
                <a:gd name="T13" fmla="*/ 159 h 165"/>
                <a:gd name="T14" fmla="*/ 16 w 33"/>
                <a:gd name="T15" fmla="*/ 165 h 165"/>
                <a:gd name="T16" fmla="*/ 5 w 33"/>
                <a:gd name="T17" fmla="*/ 161 h 165"/>
                <a:gd name="T18" fmla="*/ 7 w 33"/>
                <a:gd name="T19" fmla="*/ 137 h 165"/>
                <a:gd name="T20" fmla="*/ 5 w 33"/>
                <a:gd name="T21" fmla="*/ 112 h 165"/>
                <a:gd name="T22" fmla="*/ 3 w 33"/>
                <a:gd name="T23" fmla="*/ 90 h 165"/>
                <a:gd name="T24" fmla="*/ 0 w 33"/>
                <a:gd name="T25" fmla="*/ 66 h 165"/>
                <a:gd name="T26" fmla="*/ 0 w 33"/>
                <a:gd name="T27" fmla="*/ 45 h 165"/>
                <a:gd name="T28" fmla="*/ 2 w 33"/>
                <a:gd name="T29" fmla="*/ 28 h 165"/>
                <a:gd name="T30" fmla="*/ 10 w 33"/>
                <a:gd name="T31" fmla="*/ 11 h 165"/>
                <a:gd name="T32" fmla="*/ 26 w 33"/>
                <a:gd name="T33" fmla="*/ 0 h 16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3"/>
                <a:gd name="T52" fmla="*/ 0 h 165"/>
                <a:gd name="T53" fmla="*/ 33 w 33"/>
                <a:gd name="T54" fmla="*/ 165 h 16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3" h="165">
                  <a:moveTo>
                    <a:pt x="26" y="0"/>
                  </a:moveTo>
                  <a:lnTo>
                    <a:pt x="26" y="36"/>
                  </a:lnTo>
                  <a:lnTo>
                    <a:pt x="24" y="71"/>
                  </a:lnTo>
                  <a:lnTo>
                    <a:pt x="26" y="107"/>
                  </a:lnTo>
                  <a:lnTo>
                    <a:pt x="33" y="139"/>
                  </a:lnTo>
                  <a:lnTo>
                    <a:pt x="31" y="150"/>
                  </a:lnTo>
                  <a:lnTo>
                    <a:pt x="24" y="159"/>
                  </a:lnTo>
                  <a:lnTo>
                    <a:pt x="16" y="165"/>
                  </a:lnTo>
                  <a:lnTo>
                    <a:pt x="5" y="161"/>
                  </a:lnTo>
                  <a:lnTo>
                    <a:pt x="7" y="137"/>
                  </a:lnTo>
                  <a:lnTo>
                    <a:pt x="5" y="112"/>
                  </a:lnTo>
                  <a:lnTo>
                    <a:pt x="3" y="90"/>
                  </a:lnTo>
                  <a:lnTo>
                    <a:pt x="0" y="66"/>
                  </a:lnTo>
                  <a:lnTo>
                    <a:pt x="0" y="45"/>
                  </a:lnTo>
                  <a:lnTo>
                    <a:pt x="2" y="28"/>
                  </a:lnTo>
                  <a:lnTo>
                    <a:pt x="10" y="11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Freeform 437"/>
            <p:cNvSpPr>
              <a:spLocks/>
            </p:cNvSpPr>
            <p:nvPr/>
          </p:nvSpPr>
          <p:spPr bwMode="auto">
            <a:xfrm>
              <a:off x="3924" y="862"/>
              <a:ext cx="312" cy="21"/>
            </a:xfrm>
            <a:custGeom>
              <a:avLst/>
              <a:gdLst>
                <a:gd name="T0" fmla="*/ 622 w 622"/>
                <a:gd name="T1" fmla="*/ 2 h 43"/>
                <a:gd name="T2" fmla="*/ 620 w 622"/>
                <a:gd name="T3" fmla="*/ 13 h 43"/>
                <a:gd name="T4" fmla="*/ 613 w 622"/>
                <a:gd name="T5" fmla="*/ 21 h 43"/>
                <a:gd name="T6" fmla="*/ 603 w 622"/>
                <a:gd name="T7" fmla="*/ 24 h 43"/>
                <a:gd name="T8" fmla="*/ 592 w 622"/>
                <a:gd name="T9" fmla="*/ 26 h 43"/>
                <a:gd name="T10" fmla="*/ 578 w 622"/>
                <a:gd name="T11" fmla="*/ 28 h 43"/>
                <a:gd name="T12" fmla="*/ 566 w 622"/>
                <a:gd name="T13" fmla="*/ 28 h 43"/>
                <a:gd name="T14" fmla="*/ 554 w 622"/>
                <a:gd name="T15" fmla="*/ 30 h 43"/>
                <a:gd name="T16" fmla="*/ 545 w 622"/>
                <a:gd name="T17" fmla="*/ 32 h 43"/>
                <a:gd name="T18" fmla="*/ 512 w 622"/>
                <a:gd name="T19" fmla="*/ 32 h 43"/>
                <a:gd name="T20" fmla="*/ 479 w 622"/>
                <a:gd name="T21" fmla="*/ 32 h 43"/>
                <a:gd name="T22" fmla="*/ 446 w 622"/>
                <a:gd name="T23" fmla="*/ 34 h 43"/>
                <a:gd name="T24" fmla="*/ 411 w 622"/>
                <a:gd name="T25" fmla="*/ 36 h 43"/>
                <a:gd name="T26" fmla="*/ 376 w 622"/>
                <a:gd name="T27" fmla="*/ 37 h 43"/>
                <a:gd name="T28" fmla="*/ 341 w 622"/>
                <a:gd name="T29" fmla="*/ 39 h 43"/>
                <a:gd name="T30" fmla="*/ 307 w 622"/>
                <a:gd name="T31" fmla="*/ 41 h 43"/>
                <a:gd name="T32" fmla="*/ 272 w 622"/>
                <a:gd name="T33" fmla="*/ 41 h 43"/>
                <a:gd name="T34" fmla="*/ 237 w 622"/>
                <a:gd name="T35" fmla="*/ 43 h 43"/>
                <a:gd name="T36" fmla="*/ 200 w 622"/>
                <a:gd name="T37" fmla="*/ 43 h 43"/>
                <a:gd name="T38" fmla="*/ 165 w 622"/>
                <a:gd name="T39" fmla="*/ 41 h 43"/>
                <a:gd name="T40" fmla="*/ 132 w 622"/>
                <a:gd name="T41" fmla="*/ 39 h 43"/>
                <a:gd name="T42" fmla="*/ 97 w 622"/>
                <a:gd name="T43" fmla="*/ 36 h 43"/>
                <a:gd name="T44" fmla="*/ 64 w 622"/>
                <a:gd name="T45" fmla="*/ 30 h 43"/>
                <a:gd name="T46" fmla="*/ 31 w 622"/>
                <a:gd name="T47" fmla="*/ 22 h 43"/>
                <a:gd name="T48" fmla="*/ 0 w 622"/>
                <a:gd name="T49" fmla="*/ 13 h 43"/>
                <a:gd name="T50" fmla="*/ 19 w 622"/>
                <a:gd name="T51" fmla="*/ 9 h 43"/>
                <a:gd name="T52" fmla="*/ 40 w 622"/>
                <a:gd name="T53" fmla="*/ 6 h 43"/>
                <a:gd name="T54" fmla="*/ 59 w 622"/>
                <a:gd name="T55" fmla="*/ 4 h 43"/>
                <a:gd name="T56" fmla="*/ 78 w 622"/>
                <a:gd name="T57" fmla="*/ 4 h 43"/>
                <a:gd name="T58" fmla="*/ 99 w 622"/>
                <a:gd name="T59" fmla="*/ 4 h 43"/>
                <a:gd name="T60" fmla="*/ 118 w 622"/>
                <a:gd name="T61" fmla="*/ 6 h 43"/>
                <a:gd name="T62" fmla="*/ 137 w 622"/>
                <a:gd name="T63" fmla="*/ 7 h 43"/>
                <a:gd name="T64" fmla="*/ 158 w 622"/>
                <a:gd name="T65" fmla="*/ 7 h 43"/>
                <a:gd name="T66" fmla="*/ 178 w 622"/>
                <a:gd name="T67" fmla="*/ 9 h 43"/>
                <a:gd name="T68" fmla="*/ 197 w 622"/>
                <a:gd name="T69" fmla="*/ 11 h 43"/>
                <a:gd name="T70" fmla="*/ 216 w 622"/>
                <a:gd name="T71" fmla="*/ 13 h 43"/>
                <a:gd name="T72" fmla="*/ 235 w 622"/>
                <a:gd name="T73" fmla="*/ 15 h 43"/>
                <a:gd name="T74" fmla="*/ 254 w 622"/>
                <a:gd name="T75" fmla="*/ 15 h 43"/>
                <a:gd name="T76" fmla="*/ 273 w 622"/>
                <a:gd name="T77" fmla="*/ 13 h 43"/>
                <a:gd name="T78" fmla="*/ 293 w 622"/>
                <a:gd name="T79" fmla="*/ 13 h 43"/>
                <a:gd name="T80" fmla="*/ 312 w 622"/>
                <a:gd name="T81" fmla="*/ 9 h 43"/>
                <a:gd name="T82" fmla="*/ 329 w 622"/>
                <a:gd name="T83" fmla="*/ 11 h 43"/>
                <a:gd name="T84" fmla="*/ 348 w 622"/>
                <a:gd name="T85" fmla="*/ 11 h 43"/>
                <a:gd name="T86" fmla="*/ 366 w 622"/>
                <a:gd name="T87" fmla="*/ 11 h 43"/>
                <a:gd name="T88" fmla="*/ 385 w 622"/>
                <a:gd name="T89" fmla="*/ 11 h 43"/>
                <a:gd name="T90" fmla="*/ 404 w 622"/>
                <a:gd name="T91" fmla="*/ 11 h 43"/>
                <a:gd name="T92" fmla="*/ 423 w 622"/>
                <a:gd name="T93" fmla="*/ 9 h 43"/>
                <a:gd name="T94" fmla="*/ 442 w 622"/>
                <a:gd name="T95" fmla="*/ 7 h 43"/>
                <a:gd name="T96" fmla="*/ 463 w 622"/>
                <a:gd name="T97" fmla="*/ 6 h 43"/>
                <a:gd name="T98" fmla="*/ 483 w 622"/>
                <a:gd name="T99" fmla="*/ 4 h 43"/>
                <a:gd name="T100" fmla="*/ 504 w 622"/>
                <a:gd name="T101" fmla="*/ 2 h 43"/>
                <a:gd name="T102" fmla="*/ 523 w 622"/>
                <a:gd name="T103" fmla="*/ 0 h 43"/>
                <a:gd name="T104" fmla="*/ 542 w 622"/>
                <a:gd name="T105" fmla="*/ 0 h 43"/>
                <a:gd name="T106" fmla="*/ 563 w 622"/>
                <a:gd name="T107" fmla="*/ 0 h 43"/>
                <a:gd name="T108" fmla="*/ 582 w 622"/>
                <a:gd name="T109" fmla="*/ 0 h 43"/>
                <a:gd name="T110" fmla="*/ 603 w 622"/>
                <a:gd name="T111" fmla="*/ 0 h 43"/>
                <a:gd name="T112" fmla="*/ 622 w 622"/>
                <a:gd name="T113" fmla="*/ 2 h 4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622"/>
                <a:gd name="T172" fmla="*/ 0 h 43"/>
                <a:gd name="T173" fmla="*/ 622 w 622"/>
                <a:gd name="T174" fmla="*/ 43 h 4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622" h="43">
                  <a:moveTo>
                    <a:pt x="622" y="2"/>
                  </a:moveTo>
                  <a:lnTo>
                    <a:pt x="620" y="13"/>
                  </a:lnTo>
                  <a:lnTo>
                    <a:pt x="613" y="21"/>
                  </a:lnTo>
                  <a:lnTo>
                    <a:pt x="603" y="24"/>
                  </a:lnTo>
                  <a:lnTo>
                    <a:pt x="592" y="26"/>
                  </a:lnTo>
                  <a:lnTo>
                    <a:pt x="578" y="28"/>
                  </a:lnTo>
                  <a:lnTo>
                    <a:pt x="566" y="28"/>
                  </a:lnTo>
                  <a:lnTo>
                    <a:pt x="554" y="30"/>
                  </a:lnTo>
                  <a:lnTo>
                    <a:pt x="545" y="32"/>
                  </a:lnTo>
                  <a:lnTo>
                    <a:pt x="512" y="32"/>
                  </a:lnTo>
                  <a:lnTo>
                    <a:pt x="479" y="32"/>
                  </a:lnTo>
                  <a:lnTo>
                    <a:pt x="446" y="34"/>
                  </a:lnTo>
                  <a:lnTo>
                    <a:pt x="411" y="36"/>
                  </a:lnTo>
                  <a:lnTo>
                    <a:pt x="376" y="37"/>
                  </a:lnTo>
                  <a:lnTo>
                    <a:pt x="341" y="39"/>
                  </a:lnTo>
                  <a:lnTo>
                    <a:pt x="307" y="41"/>
                  </a:lnTo>
                  <a:lnTo>
                    <a:pt x="272" y="41"/>
                  </a:lnTo>
                  <a:lnTo>
                    <a:pt x="237" y="43"/>
                  </a:lnTo>
                  <a:lnTo>
                    <a:pt x="200" y="43"/>
                  </a:lnTo>
                  <a:lnTo>
                    <a:pt x="165" y="41"/>
                  </a:lnTo>
                  <a:lnTo>
                    <a:pt x="132" y="39"/>
                  </a:lnTo>
                  <a:lnTo>
                    <a:pt x="97" y="36"/>
                  </a:lnTo>
                  <a:lnTo>
                    <a:pt x="64" y="30"/>
                  </a:lnTo>
                  <a:lnTo>
                    <a:pt x="31" y="22"/>
                  </a:lnTo>
                  <a:lnTo>
                    <a:pt x="0" y="13"/>
                  </a:lnTo>
                  <a:lnTo>
                    <a:pt x="19" y="9"/>
                  </a:lnTo>
                  <a:lnTo>
                    <a:pt x="40" y="6"/>
                  </a:lnTo>
                  <a:lnTo>
                    <a:pt x="59" y="4"/>
                  </a:lnTo>
                  <a:lnTo>
                    <a:pt x="78" y="4"/>
                  </a:lnTo>
                  <a:lnTo>
                    <a:pt x="99" y="4"/>
                  </a:lnTo>
                  <a:lnTo>
                    <a:pt x="118" y="6"/>
                  </a:lnTo>
                  <a:lnTo>
                    <a:pt x="137" y="7"/>
                  </a:lnTo>
                  <a:lnTo>
                    <a:pt x="158" y="7"/>
                  </a:lnTo>
                  <a:lnTo>
                    <a:pt x="178" y="9"/>
                  </a:lnTo>
                  <a:lnTo>
                    <a:pt x="197" y="11"/>
                  </a:lnTo>
                  <a:lnTo>
                    <a:pt x="216" y="13"/>
                  </a:lnTo>
                  <a:lnTo>
                    <a:pt x="235" y="15"/>
                  </a:lnTo>
                  <a:lnTo>
                    <a:pt x="254" y="15"/>
                  </a:lnTo>
                  <a:lnTo>
                    <a:pt x="273" y="13"/>
                  </a:lnTo>
                  <a:lnTo>
                    <a:pt x="293" y="13"/>
                  </a:lnTo>
                  <a:lnTo>
                    <a:pt x="312" y="9"/>
                  </a:lnTo>
                  <a:lnTo>
                    <a:pt x="329" y="11"/>
                  </a:lnTo>
                  <a:lnTo>
                    <a:pt x="348" y="11"/>
                  </a:lnTo>
                  <a:lnTo>
                    <a:pt x="366" y="11"/>
                  </a:lnTo>
                  <a:lnTo>
                    <a:pt x="385" y="11"/>
                  </a:lnTo>
                  <a:lnTo>
                    <a:pt x="404" y="11"/>
                  </a:lnTo>
                  <a:lnTo>
                    <a:pt x="423" y="9"/>
                  </a:lnTo>
                  <a:lnTo>
                    <a:pt x="442" y="7"/>
                  </a:lnTo>
                  <a:lnTo>
                    <a:pt x="463" y="6"/>
                  </a:lnTo>
                  <a:lnTo>
                    <a:pt x="483" y="4"/>
                  </a:lnTo>
                  <a:lnTo>
                    <a:pt x="504" y="2"/>
                  </a:lnTo>
                  <a:lnTo>
                    <a:pt x="523" y="0"/>
                  </a:lnTo>
                  <a:lnTo>
                    <a:pt x="542" y="0"/>
                  </a:lnTo>
                  <a:lnTo>
                    <a:pt x="563" y="0"/>
                  </a:lnTo>
                  <a:lnTo>
                    <a:pt x="582" y="0"/>
                  </a:lnTo>
                  <a:lnTo>
                    <a:pt x="603" y="0"/>
                  </a:lnTo>
                  <a:lnTo>
                    <a:pt x="622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Freeform 438"/>
            <p:cNvSpPr>
              <a:spLocks/>
            </p:cNvSpPr>
            <p:nvPr/>
          </p:nvSpPr>
          <p:spPr bwMode="auto">
            <a:xfrm>
              <a:off x="4869" y="861"/>
              <a:ext cx="450" cy="112"/>
            </a:xfrm>
            <a:custGeom>
              <a:avLst/>
              <a:gdLst>
                <a:gd name="T0" fmla="*/ 888 w 900"/>
                <a:gd name="T1" fmla="*/ 26 h 225"/>
                <a:gd name="T2" fmla="*/ 855 w 900"/>
                <a:gd name="T3" fmla="*/ 62 h 225"/>
                <a:gd name="T4" fmla="*/ 814 w 900"/>
                <a:gd name="T5" fmla="*/ 94 h 225"/>
                <a:gd name="T6" fmla="*/ 774 w 900"/>
                <a:gd name="T7" fmla="*/ 124 h 225"/>
                <a:gd name="T8" fmla="*/ 713 w 900"/>
                <a:gd name="T9" fmla="*/ 150 h 225"/>
                <a:gd name="T10" fmla="*/ 628 w 900"/>
                <a:gd name="T11" fmla="*/ 167 h 225"/>
                <a:gd name="T12" fmla="*/ 539 w 900"/>
                <a:gd name="T13" fmla="*/ 180 h 225"/>
                <a:gd name="T14" fmla="*/ 448 w 900"/>
                <a:gd name="T15" fmla="*/ 191 h 225"/>
                <a:gd name="T16" fmla="*/ 358 w 900"/>
                <a:gd name="T17" fmla="*/ 200 h 225"/>
                <a:gd name="T18" fmla="*/ 267 w 900"/>
                <a:gd name="T19" fmla="*/ 206 h 225"/>
                <a:gd name="T20" fmla="*/ 175 w 900"/>
                <a:gd name="T21" fmla="*/ 213 h 225"/>
                <a:gd name="T22" fmla="*/ 82 w 900"/>
                <a:gd name="T23" fmla="*/ 221 h 225"/>
                <a:gd name="T24" fmla="*/ 30 w 900"/>
                <a:gd name="T25" fmla="*/ 215 h 225"/>
                <a:gd name="T26" fmla="*/ 14 w 900"/>
                <a:gd name="T27" fmla="*/ 198 h 225"/>
                <a:gd name="T28" fmla="*/ 2 w 900"/>
                <a:gd name="T29" fmla="*/ 182 h 225"/>
                <a:gd name="T30" fmla="*/ 2 w 900"/>
                <a:gd name="T31" fmla="*/ 161 h 225"/>
                <a:gd name="T32" fmla="*/ 13 w 900"/>
                <a:gd name="T33" fmla="*/ 146 h 225"/>
                <a:gd name="T34" fmla="*/ 91 w 900"/>
                <a:gd name="T35" fmla="*/ 185 h 225"/>
                <a:gd name="T36" fmla="*/ 178 w 900"/>
                <a:gd name="T37" fmla="*/ 180 h 225"/>
                <a:gd name="T38" fmla="*/ 264 w 900"/>
                <a:gd name="T39" fmla="*/ 174 h 225"/>
                <a:gd name="T40" fmla="*/ 347 w 900"/>
                <a:gd name="T41" fmla="*/ 168 h 225"/>
                <a:gd name="T42" fmla="*/ 431 w 900"/>
                <a:gd name="T43" fmla="*/ 161 h 225"/>
                <a:gd name="T44" fmla="*/ 516 w 900"/>
                <a:gd name="T45" fmla="*/ 153 h 225"/>
                <a:gd name="T46" fmla="*/ 602 w 900"/>
                <a:gd name="T47" fmla="*/ 144 h 225"/>
                <a:gd name="T48" fmla="*/ 691 w 900"/>
                <a:gd name="T49" fmla="*/ 131 h 225"/>
                <a:gd name="T50" fmla="*/ 746 w 900"/>
                <a:gd name="T51" fmla="*/ 114 h 225"/>
                <a:gd name="T52" fmla="*/ 773 w 900"/>
                <a:gd name="T53" fmla="*/ 96 h 225"/>
                <a:gd name="T54" fmla="*/ 797 w 900"/>
                <a:gd name="T55" fmla="*/ 75 h 225"/>
                <a:gd name="T56" fmla="*/ 820 w 900"/>
                <a:gd name="T57" fmla="*/ 51 h 225"/>
                <a:gd name="T58" fmla="*/ 753 w 900"/>
                <a:gd name="T59" fmla="*/ 38 h 225"/>
                <a:gd name="T60" fmla="*/ 764 w 900"/>
                <a:gd name="T61" fmla="*/ 21 h 225"/>
                <a:gd name="T62" fmla="*/ 785 w 900"/>
                <a:gd name="T63" fmla="*/ 13 h 225"/>
                <a:gd name="T64" fmla="*/ 809 w 900"/>
                <a:gd name="T65" fmla="*/ 9 h 225"/>
                <a:gd name="T66" fmla="*/ 827 w 900"/>
                <a:gd name="T67" fmla="*/ 0 h 22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900"/>
                <a:gd name="T103" fmla="*/ 0 h 225"/>
                <a:gd name="T104" fmla="*/ 900 w 900"/>
                <a:gd name="T105" fmla="*/ 225 h 22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900" h="225">
                  <a:moveTo>
                    <a:pt x="900" y="8"/>
                  </a:moveTo>
                  <a:lnTo>
                    <a:pt x="888" y="26"/>
                  </a:lnTo>
                  <a:lnTo>
                    <a:pt x="874" y="45"/>
                  </a:lnTo>
                  <a:lnTo>
                    <a:pt x="855" y="62"/>
                  </a:lnTo>
                  <a:lnTo>
                    <a:pt x="835" y="77"/>
                  </a:lnTo>
                  <a:lnTo>
                    <a:pt x="814" y="94"/>
                  </a:lnTo>
                  <a:lnTo>
                    <a:pt x="794" y="109"/>
                  </a:lnTo>
                  <a:lnTo>
                    <a:pt x="774" y="124"/>
                  </a:lnTo>
                  <a:lnTo>
                    <a:pt x="757" y="139"/>
                  </a:lnTo>
                  <a:lnTo>
                    <a:pt x="713" y="150"/>
                  </a:lnTo>
                  <a:lnTo>
                    <a:pt x="672" y="159"/>
                  </a:lnTo>
                  <a:lnTo>
                    <a:pt x="628" y="167"/>
                  </a:lnTo>
                  <a:lnTo>
                    <a:pt x="583" y="174"/>
                  </a:lnTo>
                  <a:lnTo>
                    <a:pt x="539" y="180"/>
                  </a:lnTo>
                  <a:lnTo>
                    <a:pt x="494" y="185"/>
                  </a:lnTo>
                  <a:lnTo>
                    <a:pt x="448" y="191"/>
                  </a:lnTo>
                  <a:lnTo>
                    <a:pt x="403" y="195"/>
                  </a:lnTo>
                  <a:lnTo>
                    <a:pt x="358" y="200"/>
                  </a:lnTo>
                  <a:lnTo>
                    <a:pt x="312" y="204"/>
                  </a:lnTo>
                  <a:lnTo>
                    <a:pt x="267" y="206"/>
                  </a:lnTo>
                  <a:lnTo>
                    <a:pt x="220" y="210"/>
                  </a:lnTo>
                  <a:lnTo>
                    <a:pt x="175" y="213"/>
                  </a:lnTo>
                  <a:lnTo>
                    <a:pt x="129" y="217"/>
                  </a:lnTo>
                  <a:lnTo>
                    <a:pt x="82" y="221"/>
                  </a:lnTo>
                  <a:lnTo>
                    <a:pt x="37" y="225"/>
                  </a:lnTo>
                  <a:lnTo>
                    <a:pt x="30" y="215"/>
                  </a:lnTo>
                  <a:lnTo>
                    <a:pt x="23" y="206"/>
                  </a:lnTo>
                  <a:lnTo>
                    <a:pt x="14" y="198"/>
                  </a:lnTo>
                  <a:lnTo>
                    <a:pt x="7" y="189"/>
                  </a:lnTo>
                  <a:lnTo>
                    <a:pt x="2" y="182"/>
                  </a:lnTo>
                  <a:lnTo>
                    <a:pt x="0" y="172"/>
                  </a:lnTo>
                  <a:lnTo>
                    <a:pt x="2" y="161"/>
                  </a:lnTo>
                  <a:lnTo>
                    <a:pt x="9" y="150"/>
                  </a:lnTo>
                  <a:lnTo>
                    <a:pt x="13" y="146"/>
                  </a:lnTo>
                  <a:lnTo>
                    <a:pt x="47" y="187"/>
                  </a:lnTo>
                  <a:lnTo>
                    <a:pt x="91" y="185"/>
                  </a:lnTo>
                  <a:lnTo>
                    <a:pt x="135" y="182"/>
                  </a:lnTo>
                  <a:lnTo>
                    <a:pt x="178" y="180"/>
                  </a:lnTo>
                  <a:lnTo>
                    <a:pt x="220" y="176"/>
                  </a:lnTo>
                  <a:lnTo>
                    <a:pt x="264" y="174"/>
                  </a:lnTo>
                  <a:lnTo>
                    <a:pt x="305" y="172"/>
                  </a:lnTo>
                  <a:lnTo>
                    <a:pt x="347" y="168"/>
                  </a:lnTo>
                  <a:lnTo>
                    <a:pt x="389" y="165"/>
                  </a:lnTo>
                  <a:lnTo>
                    <a:pt x="431" y="161"/>
                  </a:lnTo>
                  <a:lnTo>
                    <a:pt x="473" y="157"/>
                  </a:lnTo>
                  <a:lnTo>
                    <a:pt x="516" y="153"/>
                  </a:lnTo>
                  <a:lnTo>
                    <a:pt x="558" y="148"/>
                  </a:lnTo>
                  <a:lnTo>
                    <a:pt x="602" y="144"/>
                  </a:lnTo>
                  <a:lnTo>
                    <a:pt x="645" y="137"/>
                  </a:lnTo>
                  <a:lnTo>
                    <a:pt x="691" y="131"/>
                  </a:lnTo>
                  <a:lnTo>
                    <a:pt x="736" y="124"/>
                  </a:lnTo>
                  <a:lnTo>
                    <a:pt x="746" y="114"/>
                  </a:lnTo>
                  <a:lnTo>
                    <a:pt x="759" y="107"/>
                  </a:lnTo>
                  <a:lnTo>
                    <a:pt x="773" y="96"/>
                  </a:lnTo>
                  <a:lnTo>
                    <a:pt x="785" y="86"/>
                  </a:lnTo>
                  <a:lnTo>
                    <a:pt x="797" y="75"/>
                  </a:lnTo>
                  <a:lnTo>
                    <a:pt x="809" y="64"/>
                  </a:lnTo>
                  <a:lnTo>
                    <a:pt x="820" y="51"/>
                  </a:lnTo>
                  <a:lnTo>
                    <a:pt x="827" y="38"/>
                  </a:lnTo>
                  <a:lnTo>
                    <a:pt x="753" y="38"/>
                  </a:lnTo>
                  <a:lnTo>
                    <a:pt x="757" y="26"/>
                  </a:lnTo>
                  <a:lnTo>
                    <a:pt x="764" y="21"/>
                  </a:lnTo>
                  <a:lnTo>
                    <a:pt x="774" y="15"/>
                  </a:lnTo>
                  <a:lnTo>
                    <a:pt x="785" y="13"/>
                  </a:lnTo>
                  <a:lnTo>
                    <a:pt x="797" y="11"/>
                  </a:lnTo>
                  <a:lnTo>
                    <a:pt x="809" y="9"/>
                  </a:lnTo>
                  <a:lnTo>
                    <a:pt x="818" y="6"/>
                  </a:lnTo>
                  <a:lnTo>
                    <a:pt x="827" y="0"/>
                  </a:lnTo>
                  <a:lnTo>
                    <a:pt x="90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Freeform 439"/>
            <p:cNvSpPr>
              <a:spLocks/>
            </p:cNvSpPr>
            <p:nvPr/>
          </p:nvSpPr>
          <p:spPr bwMode="auto">
            <a:xfrm>
              <a:off x="4825" y="864"/>
              <a:ext cx="42" cy="53"/>
            </a:xfrm>
            <a:custGeom>
              <a:avLst/>
              <a:gdLst>
                <a:gd name="T0" fmla="*/ 60 w 84"/>
                <a:gd name="T1" fmla="*/ 26 h 104"/>
                <a:gd name="T2" fmla="*/ 53 w 84"/>
                <a:gd name="T3" fmla="*/ 31 h 104"/>
                <a:gd name="T4" fmla="*/ 49 w 84"/>
                <a:gd name="T5" fmla="*/ 39 h 104"/>
                <a:gd name="T6" fmla="*/ 48 w 84"/>
                <a:gd name="T7" fmla="*/ 48 h 104"/>
                <a:gd name="T8" fmla="*/ 49 w 84"/>
                <a:gd name="T9" fmla="*/ 59 h 104"/>
                <a:gd name="T10" fmla="*/ 53 w 84"/>
                <a:gd name="T11" fmla="*/ 65 h 104"/>
                <a:gd name="T12" fmla="*/ 60 w 84"/>
                <a:gd name="T13" fmla="*/ 69 h 104"/>
                <a:gd name="T14" fmla="*/ 67 w 84"/>
                <a:gd name="T15" fmla="*/ 71 h 104"/>
                <a:gd name="T16" fmla="*/ 75 w 84"/>
                <a:gd name="T17" fmla="*/ 73 h 104"/>
                <a:gd name="T18" fmla="*/ 81 w 84"/>
                <a:gd name="T19" fmla="*/ 74 h 104"/>
                <a:gd name="T20" fmla="*/ 84 w 84"/>
                <a:gd name="T21" fmla="*/ 78 h 104"/>
                <a:gd name="T22" fmla="*/ 82 w 84"/>
                <a:gd name="T23" fmla="*/ 84 h 104"/>
                <a:gd name="T24" fmla="*/ 74 w 84"/>
                <a:gd name="T25" fmla="*/ 93 h 104"/>
                <a:gd name="T26" fmla="*/ 0 w 84"/>
                <a:gd name="T27" fmla="*/ 104 h 104"/>
                <a:gd name="T28" fmla="*/ 0 w 84"/>
                <a:gd name="T29" fmla="*/ 91 h 104"/>
                <a:gd name="T30" fmla="*/ 6 w 84"/>
                <a:gd name="T31" fmla="*/ 80 h 104"/>
                <a:gd name="T32" fmla="*/ 13 w 84"/>
                <a:gd name="T33" fmla="*/ 69 h 104"/>
                <a:gd name="T34" fmla="*/ 20 w 84"/>
                <a:gd name="T35" fmla="*/ 56 h 104"/>
                <a:gd name="T36" fmla="*/ 28 w 84"/>
                <a:gd name="T37" fmla="*/ 45 h 104"/>
                <a:gd name="T38" fmla="*/ 39 w 84"/>
                <a:gd name="T39" fmla="*/ 30 h 104"/>
                <a:gd name="T40" fmla="*/ 46 w 84"/>
                <a:gd name="T41" fmla="*/ 16 h 104"/>
                <a:gd name="T42" fmla="*/ 53 w 84"/>
                <a:gd name="T43" fmla="*/ 0 h 104"/>
                <a:gd name="T44" fmla="*/ 58 w 84"/>
                <a:gd name="T45" fmla="*/ 0 h 104"/>
                <a:gd name="T46" fmla="*/ 63 w 84"/>
                <a:gd name="T47" fmla="*/ 7 h 104"/>
                <a:gd name="T48" fmla="*/ 63 w 84"/>
                <a:gd name="T49" fmla="*/ 18 h 104"/>
                <a:gd name="T50" fmla="*/ 60 w 84"/>
                <a:gd name="T51" fmla="*/ 26 h 10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4"/>
                <a:gd name="T79" fmla="*/ 0 h 104"/>
                <a:gd name="T80" fmla="*/ 84 w 84"/>
                <a:gd name="T81" fmla="*/ 104 h 104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4" h="104">
                  <a:moveTo>
                    <a:pt x="60" y="26"/>
                  </a:moveTo>
                  <a:lnTo>
                    <a:pt x="53" y="31"/>
                  </a:lnTo>
                  <a:lnTo>
                    <a:pt x="49" y="39"/>
                  </a:lnTo>
                  <a:lnTo>
                    <a:pt x="48" y="48"/>
                  </a:lnTo>
                  <a:lnTo>
                    <a:pt x="49" y="59"/>
                  </a:lnTo>
                  <a:lnTo>
                    <a:pt x="53" y="65"/>
                  </a:lnTo>
                  <a:lnTo>
                    <a:pt x="60" y="69"/>
                  </a:lnTo>
                  <a:lnTo>
                    <a:pt x="67" y="71"/>
                  </a:lnTo>
                  <a:lnTo>
                    <a:pt x="75" y="73"/>
                  </a:lnTo>
                  <a:lnTo>
                    <a:pt x="81" y="74"/>
                  </a:lnTo>
                  <a:lnTo>
                    <a:pt x="84" y="78"/>
                  </a:lnTo>
                  <a:lnTo>
                    <a:pt x="82" y="84"/>
                  </a:lnTo>
                  <a:lnTo>
                    <a:pt x="74" y="93"/>
                  </a:lnTo>
                  <a:lnTo>
                    <a:pt x="0" y="104"/>
                  </a:lnTo>
                  <a:lnTo>
                    <a:pt x="0" y="91"/>
                  </a:lnTo>
                  <a:lnTo>
                    <a:pt x="6" y="80"/>
                  </a:lnTo>
                  <a:lnTo>
                    <a:pt x="13" y="69"/>
                  </a:lnTo>
                  <a:lnTo>
                    <a:pt x="20" y="56"/>
                  </a:lnTo>
                  <a:lnTo>
                    <a:pt x="28" y="45"/>
                  </a:lnTo>
                  <a:lnTo>
                    <a:pt x="39" y="30"/>
                  </a:lnTo>
                  <a:lnTo>
                    <a:pt x="46" y="16"/>
                  </a:lnTo>
                  <a:lnTo>
                    <a:pt x="53" y="0"/>
                  </a:lnTo>
                  <a:lnTo>
                    <a:pt x="58" y="0"/>
                  </a:lnTo>
                  <a:lnTo>
                    <a:pt x="63" y="7"/>
                  </a:lnTo>
                  <a:lnTo>
                    <a:pt x="63" y="18"/>
                  </a:lnTo>
                  <a:lnTo>
                    <a:pt x="60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Freeform 440"/>
            <p:cNvSpPr>
              <a:spLocks/>
            </p:cNvSpPr>
            <p:nvPr/>
          </p:nvSpPr>
          <p:spPr bwMode="auto">
            <a:xfrm>
              <a:off x="3787" y="866"/>
              <a:ext cx="405" cy="282"/>
            </a:xfrm>
            <a:custGeom>
              <a:avLst/>
              <a:gdLst>
                <a:gd name="T0" fmla="*/ 87 w 811"/>
                <a:gd name="T1" fmla="*/ 68 h 563"/>
                <a:gd name="T2" fmla="*/ 82 w 811"/>
                <a:gd name="T3" fmla="*/ 178 h 563"/>
                <a:gd name="T4" fmla="*/ 82 w 811"/>
                <a:gd name="T5" fmla="*/ 243 h 563"/>
                <a:gd name="T6" fmla="*/ 98 w 811"/>
                <a:gd name="T7" fmla="*/ 283 h 563"/>
                <a:gd name="T8" fmla="*/ 87 w 811"/>
                <a:gd name="T9" fmla="*/ 322 h 563"/>
                <a:gd name="T10" fmla="*/ 86 w 811"/>
                <a:gd name="T11" fmla="*/ 359 h 563"/>
                <a:gd name="T12" fmla="*/ 96 w 811"/>
                <a:gd name="T13" fmla="*/ 399 h 563"/>
                <a:gd name="T14" fmla="*/ 94 w 811"/>
                <a:gd name="T15" fmla="*/ 436 h 563"/>
                <a:gd name="T16" fmla="*/ 98 w 811"/>
                <a:gd name="T17" fmla="*/ 487 h 563"/>
                <a:gd name="T18" fmla="*/ 189 w 811"/>
                <a:gd name="T19" fmla="*/ 492 h 563"/>
                <a:gd name="T20" fmla="*/ 279 w 811"/>
                <a:gd name="T21" fmla="*/ 492 h 563"/>
                <a:gd name="T22" fmla="*/ 368 w 811"/>
                <a:gd name="T23" fmla="*/ 488 h 563"/>
                <a:gd name="T24" fmla="*/ 457 w 811"/>
                <a:gd name="T25" fmla="*/ 485 h 563"/>
                <a:gd name="T26" fmla="*/ 546 w 811"/>
                <a:gd name="T27" fmla="*/ 483 h 563"/>
                <a:gd name="T28" fmla="*/ 633 w 811"/>
                <a:gd name="T29" fmla="*/ 481 h 563"/>
                <a:gd name="T30" fmla="*/ 722 w 811"/>
                <a:gd name="T31" fmla="*/ 485 h 563"/>
                <a:gd name="T32" fmla="*/ 811 w 811"/>
                <a:gd name="T33" fmla="*/ 494 h 563"/>
                <a:gd name="T34" fmla="*/ 724 w 811"/>
                <a:gd name="T35" fmla="*/ 502 h 563"/>
                <a:gd name="T36" fmla="*/ 635 w 811"/>
                <a:gd name="T37" fmla="*/ 505 h 563"/>
                <a:gd name="T38" fmla="*/ 544 w 811"/>
                <a:gd name="T39" fmla="*/ 509 h 563"/>
                <a:gd name="T40" fmla="*/ 455 w 811"/>
                <a:gd name="T41" fmla="*/ 509 h 563"/>
                <a:gd name="T42" fmla="*/ 363 w 811"/>
                <a:gd name="T43" fmla="*/ 509 h 563"/>
                <a:gd name="T44" fmla="*/ 272 w 811"/>
                <a:gd name="T45" fmla="*/ 511 h 563"/>
                <a:gd name="T46" fmla="*/ 180 w 811"/>
                <a:gd name="T47" fmla="*/ 511 h 563"/>
                <a:gd name="T48" fmla="*/ 87 w 811"/>
                <a:gd name="T49" fmla="*/ 515 h 563"/>
                <a:gd name="T50" fmla="*/ 68 w 811"/>
                <a:gd name="T51" fmla="*/ 483 h 563"/>
                <a:gd name="T52" fmla="*/ 67 w 811"/>
                <a:gd name="T53" fmla="*/ 460 h 563"/>
                <a:gd name="T54" fmla="*/ 77 w 811"/>
                <a:gd name="T55" fmla="*/ 419 h 563"/>
                <a:gd name="T56" fmla="*/ 70 w 811"/>
                <a:gd name="T57" fmla="*/ 374 h 563"/>
                <a:gd name="T58" fmla="*/ 63 w 811"/>
                <a:gd name="T59" fmla="*/ 328 h 563"/>
                <a:gd name="T60" fmla="*/ 77 w 811"/>
                <a:gd name="T61" fmla="*/ 285 h 563"/>
                <a:gd name="T62" fmla="*/ 63 w 811"/>
                <a:gd name="T63" fmla="*/ 262 h 563"/>
                <a:gd name="T64" fmla="*/ 42 w 811"/>
                <a:gd name="T65" fmla="*/ 258 h 563"/>
                <a:gd name="T66" fmla="*/ 35 w 811"/>
                <a:gd name="T67" fmla="*/ 365 h 563"/>
                <a:gd name="T68" fmla="*/ 39 w 811"/>
                <a:gd name="T69" fmla="*/ 464 h 563"/>
                <a:gd name="T70" fmla="*/ 44 w 811"/>
                <a:gd name="T71" fmla="*/ 511 h 563"/>
                <a:gd name="T72" fmla="*/ 35 w 811"/>
                <a:gd name="T73" fmla="*/ 563 h 563"/>
                <a:gd name="T74" fmla="*/ 28 w 811"/>
                <a:gd name="T75" fmla="*/ 545 h 563"/>
                <a:gd name="T76" fmla="*/ 23 w 811"/>
                <a:gd name="T77" fmla="*/ 511 h 563"/>
                <a:gd name="T78" fmla="*/ 11 w 811"/>
                <a:gd name="T79" fmla="*/ 481 h 563"/>
                <a:gd name="T80" fmla="*/ 7 w 811"/>
                <a:gd name="T81" fmla="*/ 455 h 563"/>
                <a:gd name="T82" fmla="*/ 4 w 811"/>
                <a:gd name="T83" fmla="*/ 406 h 563"/>
                <a:gd name="T84" fmla="*/ 2 w 811"/>
                <a:gd name="T85" fmla="*/ 333 h 563"/>
                <a:gd name="T86" fmla="*/ 11 w 811"/>
                <a:gd name="T87" fmla="*/ 260 h 563"/>
                <a:gd name="T88" fmla="*/ 12 w 811"/>
                <a:gd name="T89" fmla="*/ 189 h 563"/>
                <a:gd name="T90" fmla="*/ 0 w 811"/>
                <a:gd name="T91" fmla="*/ 148 h 563"/>
                <a:gd name="T92" fmla="*/ 12 w 811"/>
                <a:gd name="T93" fmla="*/ 129 h 563"/>
                <a:gd name="T94" fmla="*/ 25 w 811"/>
                <a:gd name="T95" fmla="*/ 139 h 563"/>
                <a:gd name="T96" fmla="*/ 35 w 811"/>
                <a:gd name="T97" fmla="*/ 174 h 563"/>
                <a:gd name="T98" fmla="*/ 61 w 811"/>
                <a:gd name="T99" fmla="*/ 180 h 563"/>
                <a:gd name="T100" fmla="*/ 63 w 811"/>
                <a:gd name="T101" fmla="*/ 124 h 563"/>
                <a:gd name="T102" fmla="*/ 75 w 811"/>
                <a:gd name="T103" fmla="*/ 68 h 563"/>
                <a:gd name="T104" fmla="*/ 63 w 811"/>
                <a:gd name="T105" fmla="*/ 25 h 563"/>
                <a:gd name="T106" fmla="*/ 84 w 811"/>
                <a:gd name="T107" fmla="*/ 12 h 56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811"/>
                <a:gd name="T163" fmla="*/ 0 h 563"/>
                <a:gd name="T164" fmla="*/ 811 w 811"/>
                <a:gd name="T165" fmla="*/ 563 h 56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811" h="563">
                  <a:moveTo>
                    <a:pt x="84" y="12"/>
                  </a:moveTo>
                  <a:lnTo>
                    <a:pt x="87" y="68"/>
                  </a:lnTo>
                  <a:lnTo>
                    <a:pt x="87" y="124"/>
                  </a:lnTo>
                  <a:lnTo>
                    <a:pt x="82" y="178"/>
                  </a:lnTo>
                  <a:lnTo>
                    <a:pt x="77" y="225"/>
                  </a:lnTo>
                  <a:lnTo>
                    <a:pt x="82" y="243"/>
                  </a:lnTo>
                  <a:lnTo>
                    <a:pt x="91" y="262"/>
                  </a:lnTo>
                  <a:lnTo>
                    <a:pt x="98" y="283"/>
                  </a:lnTo>
                  <a:lnTo>
                    <a:pt x="98" y="307"/>
                  </a:lnTo>
                  <a:lnTo>
                    <a:pt x="87" y="322"/>
                  </a:lnTo>
                  <a:lnTo>
                    <a:pt x="84" y="341"/>
                  </a:lnTo>
                  <a:lnTo>
                    <a:pt x="86" y="359"/>
                  </a:lnTo>
                  <a:lnTo>
                    <a:pt x="91" y="378"/>
                  </a:lnTo>
                  <a:lnTo>
                    <a:pt x="96" y="399"/>
                  </a:lnTo>
                  <a:lnTo>
                    <a:pt x="98" y="417"/>
                  </a:lnTo>
                  <a:lnTo>
                    <a:pt x="94" y="436"/>
                  </a:lnTo>
                  <a:lnTo>
                    <a:pt x="84" y="453"/>
                  </a:lnTo>
                  <a:lnTo>
                    <a:pt x="98" y="487"/>
                  </a:lnTo>
                  <a:lnTo>
                    <a:pt x="143" y="490"/>
                  </a:lnTo>
                  <a:lnTo>
                    <a:pt x="189" y="492"/>
                  </a:lnTo>
                  <a:lnTo>
                    <a:pt x="234" y="492"/>
                  </a:lnTo>
                  <a:lnTo>
                    <a:pt x="279" y="492"/>
                  </a:lnTo>
                  <a:lnTo>
                    <a:pt x="325" y="490"/>
                  </a:lnTo>
                  <a:lnTo>
                    <a:pt x="368" y="488"/>
                  </a:lnTo>
                  <a:lnTo>
                    <a:pt x="413" y="487"/>
                  </a:lnTo>
                  <a:lnTo>
                    <a:pt x="457" y="485"/>
                  </a:lnTo>
                  <a:lnTo>
                    <a:pt x="501" y="483"/>
                  </a:lnTo>
                  <a:lnTo>
                    <a:pt x="546" y="483"/>
                  </a:lnTo>
                  <a:lnTo>
                    <a:pt x="590" y="481"/>
                  </a:lnTo>
                  <a:lnTo>
                    <a:pt x="633" y="481"/>
                  </a:lnTo>
                  <a:lnTo>
                    <a:pt x="678" y="483"/>
                  </a:lnTo>
                  <a:lnTo>
                    <a:pt x="722" y="485"/>
                  </a:lnTo>
                  <a:lnTo>
                    <a:pt x="767" y="488"/>
                  </a:lnTo>
                  <a:lnTo>
                    <a:pt x="811" y="494"/>
                  </a:lnTo>
                  <a:lnTo>
                    <a:pt x="767" y="498"/>
                  </a:lnTo>
                  <a:lnTo>
                    <a:pt x="724" y="502"/>
                  </a:lnTo>
                  <a:lnTo>
                    <a:pt x="678" y="503"/>
                  </a:lnTo>
                  <a:lnTo>
                    <a:pt x="635" y="505"/>
                  </a:lnTo>
                  <a:lnTo>
                    <a:pt x="590" y="507"/>
                  </a:lnTo>
                  <a:lnTo>
                    <a:pt x="544" y="509"/>
                  </a:lnTo>
                  <a:lnTo>
                    <a:pt x="499" y="509"/>
                  </a:lnTo>
                  <a:lnTo>
                    <a:pt x="455" y="509"/>
                  </a:lnTo>
                  <a:lnTo>
                    <a:pt x="408" y="509"/>
                  </a:lnTo>
                  <a:lnTo>
                    <a:pt x="363" y="509"/>
                  </a:lnTo>
                  <a:lnTo>
                    <a:pt x="318" y="509"/>
                  </a:lnTo>
                  <a:lnTo>
                    <a:pt x="272" y="511"/>
                  </a:lnTo>
                  <a:lnTo>
                    <a:pt x="227" y="511"/>
                  </a:lnTo>
                  <a:lnTo>
                    <a:pt x="180" y="511"/>
                  </a:lnTo>
                  <a:lnTo>
                    <a:pt x="135" y="513"/>
                  </a:lnTo>
                  <a:lnTo>
                    <a:pt x="87" y="515"/>
                  </a:lnTo>
                  <a:lnTo>
                    <a:pt x="74" y="502"/>
                  </a:lnTo>
                  <a:lnTo>
                    <a:pt x="68" y="483"/>
                  </a:lnTo>
                  <a:lnTo>
                    <a:pt x="67" y="468"/>
                  </a:lnTo>
                  <a:lnTo>
                    <a:pt x="67" y="460"/>
                  </a:lnTo>
                  <a:lnTo>
                    <a:pt x="75" y="440"/>
                  </a:lnTo>
                  <a:lnTo>
                    <a:pt x="77" y="419"/>
                  </a:lnTo>
                  <a:lnTo>
                    <a:pt x="74" y="397"/>
                  </a:lnTo>
                  <a:lnTo>
                    <a:pt x="70" y="374"/>
                  </a:lnTo>
                  <a:lnTo>
                    <a:pt x="65" y="352"/>
                  </a:lnTo>
                  <a:lnTo>
                    <a:pt x="63" y="328"/>
                  </a:lnTo>
                  <a:lnTo>
                    <a:pt x="67" y="307"/>
                  </a:lnTo>
                  <a:lnTo>
                    <a:pt x="77" y="285"/>
                  </a:lnTo>
                  <a:lnTo>
                    <a:pt x="68" y="275"/>
                  </a:lnTo>
                  <a:lnTo>
                    <a:pt x="63" y="262"/>
                  </a:lnTo>
                  <a:lnTo>
                    <a:pt x="56" y="253"/>
                  </a:lnTo>
                  <a:lnTo>
                    <a:pt x="42" y="258"/>
                  </a:lnTo>
                  <a:lnTo>
                    <a:pt x="33" y="311"/>
                  </a:lnTo>
                  <a:lnTo>
                    <a:pt x="35" y="365"/>
                  </a:lnTo>
                  <a:lnTo>
                    <a:pt x="39" y="419"/>
                  </a:lnTo>
                  <a:lnTo>
                    <a:pt x="39" y="464"/>
                  </a:lnTo>
                  <a:lnTo>
                    <a:pt x="47" y="488"/>
                  </a:lnTo>
                  <a:lnTo>
                    <a:pt x="44" y="511"/>
                  </a:lnTo>
                  <a:lnTo>
                    <a:pt x="37" y="533"/>
                  </a:lnTo>
                  <a:lnTo>
                    <a:pt x="35" y="563"/>
                  </a:lnTo>
                  <a:lnTo>
                    <a:pt x="21" y="563"/>
                  </a:lnTo>
                  <a:lnTo>
                    <a:pt x="28" y="545"/>
                  </a:lnTo>
                  <a:lnTo>
                    <a:pt x="28" y="528"/>
                  </a:lnTo>
                  <a:lnTo>
                    <a:pt x="23" y="511"/>
                  </a:lnTo>
                  <a:lnTo>
                    <a:pt x="16" y="496"/>
                  </a:lnTo>
                  <a:lnTo>
                    <a:pt x="11" y="481"/>
                  </a:lnTo>
                  <a:lnTo>
                    <a:pt x="6" y="468"/>
                  </a:lnTo>
                  <a:lnTo>
                    <a:pt x="7" y="455"/>
                  </a:lnTo>
                  <a:lnTo>
                    <a:pt x="14" y="442"/>
                  </a:lnTo>
                  <a:lnTo>
                    <a:pt x="4" y="406"/>
                  </a:lnTo>
                  <a:lnTo>
                    <a:pt x="0" y="369"/>
                  </a:lnTo>
                  <a:lnTo>
                    <a:pt x="2" y="333"/>
                  </a:lnTo>
                  <a:lnTo>
                    <a:pt x="7" y="296"/>
                  </a:lnTo>
                  <a:lnTo>
                    <a:pt x="11" y="260"/>
                  </a:lnTo>
                  <a:lnTo>
                    <a:pt x="14" y="225"/>
                  </a:lnTo>
                  <a:lnTo>
                    <a:pt x="12" y="189"/>
                  </a:lnTo>
                  <a:lnTo>
                    <a:pt x="4" y="154"/>
                  </a:lnTo>
                  <a:lnTo>
                    <a:pt x="0" y="148"/>
                  </a:lnTo>
                  <a:lnTo>
                    <a:pt x="6" y="139"/>
                  </a:lnTo>
                  <a:lnTo>
                    <a:pt x="12" y="129"/>
                  </a:lnTo>
                  <a:lnTo>
                    <a:pt x="14" y="116"/>
                  </a:lnTo>
                  <a:lnTo>
                    <a:pt x="25" y="139"/>
                  </a:lnTo>
                  <a:lnTo>
                    <a:pt x="30" y="156"/>
                  </a:lnTo>
                  <a:lnTo>
                    <a:pt x="35" y="174"/>
                  </a:lnTo>
                  <a:lnTo>
                    <a:pt x="46" y="202"/>
                  </a:lnTo>
                  <a:lnTo>
                    <a:pt x="61" y="180"/>
                  </a:lnTo>
                  <a:lnTo>
                    <a:pt x="63" y="154"/>
                  </a:lnTo>
                  <a:lnTo>
                    <a:pt x="63" y="124"/>
                  </a:lnTo>
                  <a:lnTo>
                    <a:pt x="77" y="90"/>
                  </a:lnTo>
                  <a:lnTo>
                    <a:pt x="75" y="68"/>
                  </a:lnTo>
                  <a:lnTo>
                    <a:pt x="67" y="47"/>
                  </a:lnTo>
                  <a:lnTo>
                    <a:pt x="63" y="25"/>
                  </a:lnTo>
                  <a:lnTo>
                    <a:pt x="70" y="0"/>
                  </a:lnTo>
                  <a:lnTo>
                    <a:pt x="84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Freeform 441"/>
            <p:cNvSpPr>
              <a:spLocks/>
            </p:cNvSpPr>
            <p:nvPr/>
          </p:nvSpPr>
          <p:spPr bwMode="auto">
            <a:xfrm>
              <a:off x="4537" y="871"/>
              <a:ext cx="17" cy="25"/>
            </a:xfrm>
            <a:custGeom>
              <a:avLst/>
              <a:gdLst>
                <a:gd name="T0" fmla="*/ 26 w 33"/>
                <a:gd name="T1" fmla="*/ 50 h 50"/>
                <a:gd name="T2" fmla="*/ 14 w 33"/>
                <a:gd name="T3" fmla="*/ 48 h 50"/>
                <a:gd name="T4" fmla="*/ 5 w 33"/>
                <a:gd name="T5" fmla="*/ 41 h 50"/>
                <a:gd name="T6" fmla="*/ 0 w 33"/>
                <a:gd name="T7" fmla="*/ 32 h 50"/>
                <a:gd name="T8" fmla="*/ 2 w 33"/>
                <a:gd name="T9" fmla="*/ 17 h 50"/>
                <a:gd name="T10" fmla="*/ 11 w 33"/>
                <a:gd name="T11" fmla="*/ 9 h 50"/>
                <a:gd name="T12" fmla="*/ 18 w 33"/>
                <a:gd name="T13" fmla="*/ 2 h 50"/>
                <a:gd name="T14" fmla="*/ 26 w 33"/>
                <a:gd name="T15" fmla="*/ 0 h 50"/>
                <a:gd name="T16" fmla="*/ 33 w 33"/>
                <a:gd name="T17" fmla="*/ 5 h 50"/>
                <a:gd name="T18" fmla="*/ 26 w 33"/>
                <a:gd name="T19" fmla="*/ 50 h 5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50"/>
                <a:gd name="T32" fmla="*/ 33 w 33"/>
                <a:gd name="T33" fmla="*/ 50 h 5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50">
                  <a:moveTo>
                    <a:pt x="26" y="50"/>
                  </a:moveTo>
                  <a:lnTo>
                    <a:pt x="14" y="48"/>
                  </a:lnTo>
                  <a:lnTo>
                    <a:pt x="5" y="41"/>
                  </a:lnTo>
                  <a:lnTo>
                    <a:pt x="0" y="32"/>
                  </a:lnTo>
                  <a:lnTo>
                    <a:pt x="2" y="17"/>
                  </a:lnTo>
                  <a:lnTo>
                    <a:pt x="11" y="9"/>
                  </a:lnTo>
                  <a:lnTo>
                    <a:pt x="18" y="2"/>
                  </a:lnTo>
                  <a:lnTo>
                    <a:pt x="26" y="0"/>
                  </a:lnTo>
                  <a:lnTo>
                    <a:pt x="33" y="5"/>
                  </a:lnTo>
                  <a:lnTo>
                    <a:pt x="26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Freeform 442"/>
            <p:cNvSpPr>
              <a:spLocks/>
            </p:cNvSpPr>
            <p:nvPr/>
          </p:nvSpPr>
          <p:spPr bwMode="auto">
            <a:xfrm>
              <a:off x="4580" y="876"/>
              <a:ext cx="53" cy="76"/>
            </a:xfrm>
            <a:custGeom>
              <a:avLst/>
              <a:gdLst>
                <a:gd name="T0" fmla="*/ 99 w 106"/>
                <a:gd name="T1" fmla="*/ 138 h 153"/>
                <a:gd name="T2" fmla="*/ 87 w 106"/>
                <a:gd name="T3" fmla="*/ 146 h 153"/>
                <a:gd name="T4" fmla="*/ 75 w 106"/>
                <a:gd name="T5" fmla="*/ 150 h 153"/>
                <a:gd name="T6" fmla="*/ 64 w 106"/>
                <a:gd name="T7" fmla="*/ 153 h 153"/>
                <a:gd name="T8" fmla="*/ 52 w 106"/>
                <a:gd name="T9" fmla="*/ 153 h 153"/>
                <a:gd name="T10" fmla="*/ 40 w 106"/>
                <a:gd name="T11" fmla="*/ 153 h 153"/>
                <a:gd name="T12" fmla="*/ 28 w 106"/>
                <a:gd name="T13" fmla="*/ 152 h 153"/>
                <a:gd name="T14" fmla="*/ 14 w 106"/>
                <a:gd name="T15" fmla="*/ 148 h 153"/>
                <a:gd name="T16" fmla="*/ 1 w 106"/>
                <a:gd name="T17" fmla="*/ 142 h 153"/>
                <a:gd name="T18" fmla="*/ 0 w 106"/>
                <a:gd name="T19" fmla="*/ 127 h 153"/>
                <a:gd name="T20" fmla="*/ 7 w 106"/>
                <a:gd name="T21" fmla="*/ 118 h 153"/>
                <a:gd name="T22" fmla="*/ 17 w 106"/>
                <a:gd name="T23" fmla="*/ 114 h 153"/>
                <a:gd name="T24" fmla="*/ 29 w 106"/>
                <a:gd name="T25" fmla="*/ 112 h 153"/>
                <a:gd name="T26" fmla="*/ 36 w 106"/>
                <a:gd name="T27" fmla="*/ 114 h 153"/>
                <a:gd name="T28" fmla="*/ 43 w 106"/>
                <a:gd name="T29" fmla="*/ 118 h 153"/>
                <a:gd name="T30" fmla="*/ 52 w 106"/>
                <a:gd name="T31" fmla="*/ 120 h 153"/>
                <a:gd name="T32" fmla="*/ 61 w 106"/>
                <a:gd name="T33" fmla="*/ 120 h 153"/>
                <a:gd name="T34" fmla="*/ 68 w 106"/>
                <a:gd name="T35" fmla="*/ 122 h 153"/>
                <a:gd name="T36" fmla="*/ 75 w 106"/>
                <a:gd name="T37" fmla="*/ 120 h 153"/>
                <a:gd name="T38" fmla="*/ 80 w 106"/>
                <a:gd name="T39" fmla="*/ 116 h 153"/>
                <a:gd name="T40" fmla="*/ 85 w 106"/>
                <a:gd name="T41" fmla="*/ 112 h 153"/>
                <a:gd name="T42" fmla="*/ 87 w 106"/>
                <a:gd name="T43" fmla="*/ 82 h 153"/>
                <a:gd name="T44" fmla="*/ 82 w 106"/>
                <a:gd name="T45" fmla="*/ 54 h 153"/>
                <a:gd name="T46" fmla="*/ 76 w 106"/>
                <a:gd name="T47" fmla="*/ 28 h 153"/>
                <a:gd name="T48" fmla="*/ 85 w 106"/>
                <a:gd name="T49" fmla="*/ 0 h 153"/>
                <a:gd name="T50" fmla="*/ 102 w 106"/>
                <a:gd name="T51" fmla="*/ 36 h 153"/>
                <a:gd name="T52" fmla="*/ 106 w 106"/>
                <a:gd name="T53" fmla="*/ 71 h 153"/>
                <a:gd name="T54" fmla="*/ 102 w 106"/>
                <a:gd name="T55" fmla="*/ 107 h 153"/>
                <a:gd name="T56" fmla="*/ 99 w 106"/>
                <a:gd name="T57" fmla="*/ 138 h 153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6"/>
                <a:gd name="T88" fmla="*/ 0 h 153"/>
                <a:gd name="T89" fmla="*/ 106 w 106"/>
                <a:gd name="T90" fmla="*/ 153 h 153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6" h="153">
                  <a:moveTo>
                    <a:pt x="99" y="138"/>
                  </a:moveTo>
                  <a:lnTo>
                    <a:pt x="87" y="146"/>
                  </a:lnTo>
                  <a:lnTo>
                    <a:pt x="75" y="150"/>
                  </a:lnTo>
                  <a:lnTo>
                    <a:pt x="64" y="153"/>
                  </a:lnTo>
                  <a:lnTo>
                    <a:pt x="52" y="153"/>
                  </a:lnTo>
                  <a:lnTo>
                    <a:pt x="40" y="153"/>
                  </a:lnTo>
                  <a:lnTo>
                    <a:pt x="28" y="152"/>
                  </a:lnTo>
                  <a:lnTo>
                    <a:pt x="14" y="148"/>
                  </a:lnTo>
                  <a:lnTo>
                    <a:pt x="1" y="142"/>
                  </a:lnTo>
                  <a:lnTo>
                    <a:pt x="0" y="127"/>
                  </a:lnTo>
                  <a:lnTo>
                    <a:pt x="7" y="118"/>
                  </a:lnTo>
                  <a:lnTo>
                    <a:pt x="17" y="114"/>
                  </a:lnTo>
                  <a:lnTo>
                    <a:pt x="29" y="112"/>
                  </a:lnTo>
                  <a:lnTo>
                    <a:pt x="36" y="114"/>
                  </a:lnTo>
                  <a:lnTo>
                    <a:pt x="43" y="118"/>
                  </a:lnTo>
                  <a:lnTo>
                    <a:pt x="52" y="120"/>
                  </a:lnTo>
                  <a:lnTo>
                    <a:pt x="61" y="120"/>
                  </a:lnTo>
                  <a:lnTo>
                    <a:pt x="68" y="122"/>
                  </a:lnTo>
                  <a:lnTo>
                    <a:pt x="75" y="120"/>
                  </a:lnTo>
                  <a:lnTo>
                    <a:pt x="80" y="116"/>
                  </a:lnTo>
                  <a:lnTo>
                    <a:pt x="85" y="112"/>
                  </a:lnTo>
                  <a:lnTo>
                    <a:pt x="87" y="82"/>
                  </a:lnTo>
                  <a:lnTo>
                    <a:pt x="82" y="54"/>
                  </a:lnTo>
                  <a:lnTo>
                    <a:pt x="76" y="28"/>
                  </a:lnTo>
                  <a:lnTo>
                    <a:pt x="85" y="0"/>
                  </a:lnTo>
                  <a:lnTo>
                    <a:pt x="102" y="36"/>
                  </a:lnTo>
                  <a:lnTo>
                    <a:pt x="106" y="71"/>
                  </a:lnTo>
                  <a:lnTo>
                    <a:pt x="102" y="107"/>
                  </a:lnTo>
                  <a:lnTo>
                    <a:pt x="99" y="1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Freeform 443"/>
            <p:cNvSpPr>
              <a:spLocks/>
            </p:cNvSpPr>
            <p:nvPr/>
          </p:nvSpPr>
          <p:spPr bwMode="auto">
            <a:xfrm>
              <a:off x="4650" y="898"/>
              <a:ext cx="16" cy="21"/>
            </a:xfrm>
            <a:custGeom>
              <a:avLst/>
              <a:gdLst>
                <a:gd name="T0" fmla="*/ 33 w 33"/>
                <a:gd name="T1" fmla="*/ 26 h 41"/>
                <a:gd name="T2" fmla="*/ 28 w 33"/>
                <a:gd name="T3" fmla="*/ 34 h 41"/>
                <a:gd name="T4" fmla="*/ 21 w 33"/>
                <a:gd name="T5" fmla="*/ 37 h 41"/>
                <a:gd name="T6" fmla="*/ 12 w 33"/>
                <a:gd name="T7" fmla="*/ 41 h 41"/>
                <a:gd name="T8" fmla="*/ 5 w 33"/>
                <a:gd name="T9" fmla="*/ 41 h 41"/>
                <a:gd name="T10" fmla="*/ 0 w 33"/>
                <a:gd name="T11" fmla="*/ 30 h 41"/>
                <a:gd name="T12" fmla="*/ 4 w 33"/>
                <a:gd name="T13" fmla="*/ 21 h 41"/>
                <a:gd name="T14" fmla="*/ 9 w 33"/>
                <a:gd name="T15" fmla="*/ 11 h 41"/>
                <a:gd name="T16" fmla="*/ 12 w 33"/>
                <a:gd name="T17" fmla="*/ 0 h 41"/>
                <a:gd name="T18" fmla="*/ 23 w 33"/>
                <a:gd name="T19" fmla="*/ 0 h 41"/>
                <a:gd name="T20" fmla="*/ 31 w 33"/>
                <a:gd name="T21" fmla="*/ 4 h 41"/>
                <a:gd name="T22" fmla="*/ 33 w 33"/>
                <a:gd name="T23" fmla="*/ 13 h 41"/>
                <a:gd name="T24" fmla="*/ 33 w 33"/>
                <a:gd name="T25" fmla="*/ 26 h 4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3"/>
                <a:gd name="T40" fmla="*/ 0 h 41"/>
                <a:gd name="T41" fmla="*/ 33 w 33"/>
                <a:gd name="T42" fmla="*/ 41 h 4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3" h="41">
                  <a:moveTo>
                    <a:pt x="33" y="26"/>
                  </a:moveTo>
                  <a:lnTo>
                    <a:pt x="28" y="34"/>
                  </a:lnTo>
                  <a:lnTo>
                    <a:pt x="21" y="37"/>
                  </a:lnTo>
                  <a:lnTo>
                    <a:pt x="12" y="41"/>
                  </a:lnTo>
                  <a:lnTo>
                    <a:pt x="5" y="41"/>
                  </a:lnTo>
                  <a:lnTo>
                    <a:pt x="0" y="30"/>
                  </a:lnTo>
                  <a:lnTo>
                    <a:pt x="4" y="21"/>
                  </a:lnTo>
                  <a:lnTo>
                    <a:pt x="9" y="11"/>
                  </a:lnTo>
                  <a:lnTo>
                    <a:pt x="12" y="0"/>
                  </a:lnTo>
                  <a:lnTo>
                    <a:pt x="23" y="0"/>
                  </a:lnTo>
                  <a:lnTo>
                    <a:pt x="31" y="4"/>
                  </a:lnTo>
                  <a:lnTo>
                    <a:pt x="33" y="13"/>
                  </a:lnTo>
                  <a:lnTo>
                    <a:pt x="33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Freeform 444"/>
            <p:cNvSpPr>
              <a:spLocks/>
            </p:cNvSpPr>
            <p:nvPr/>
          </p:nvSpPr>
          <p:spPr bwMode="auto">
            <a:xfrm>
              <a:off x="4914" y="924"/>
              <a:ext cx="406" cy="94"/>
            </a:xfrm>
            <a:custGeom>
              <a:avLst/>
              <a:gdLst>
                <a:gd name="T0" fmla="*/ 785 w 813"/>
                <a:gd name="T1" fmla="*/ 26 h 187"/>
                <a:gd name="T2" fmla="*/ 790 w 813"/>
                <a:gd name="T3" fmla="*/ 55 h 187"/>
                <a:gd name="T4" fmla="*/ 807 w 813"/>
                <a:gd name="T5" fmla="*/ 79 h 187"/>
                <a:gd name="T6" fmla="*/ 809 w 813"/>
                <a:gd name="T7" fmla="*/ 107 h 187"/>
                <a:gd name="T8" fmla="*/ 769 w 813"/>
                <a:gd name="T9" fmla="*/ 86 h 187"/>
                <a:gd name="T10" fmla="*/ 720 w 813"/>
                <a:gd name="T11" fmla="*/ 116 h 187"/>
                <a:gd name="T12" fmla="*/ 663 w 813"/>
                <a:gd name="T13" fmla="*/ 133 h 187"/>
                <a:gd name="T14" fmla="*/ 602 w 813"/>
                <a:gd name="T15" fmla="*/ 144 h 187"/>
                <a:gd name="T16" fmla="*/ 539 w 813"/>
                <a:gd name="T17" fmla="*/ 150 h 187"/>
                <a:gd name="T18" fmla="*/ 473 w 813"/>
                <a:gd name="T19" fmla="*/ 156 h 187"/>
                <a:gd name="T20" fmla="*/ 405 w 813"/>
                <a:gd name="T21" fmla="*/ 161 h 187"/>
                <a:gd name="T22" fmla="*/ 337 w 813"/>
                <a:gd name="T23" fmla="*/ 167 h 187"/>
                <a:gd name="T24" fmla="*/ 269 w 813"/>
                <a:gd name="T25" fmla="*/ 170 h 187"/>
                <a:gd name="T26" fmla="*/ 199 w 813"/>
                <a:gd name="T27" fmla="*/ 176 h 187"/>
                <a:gd name="T28" fmla="*/ 133 w 813"/>
                <a:gd name="T29" fmla="*/ 180 h 187"/>
                <a:gd name="T30" fmla="*/ 65 w 813"/>
                <a:gd name="T31" fmla="*/ 184 h 187"/>
                <a:gd name="T32" fmla="*/ 0 w 813"/>
                <a:gd name="T33" fmla="*/ 187 h 187"/>
                <a:gd name="T34" fmla="*/ 7 w 813"/>
                <a:gd name="T35" fmla="*/ 163 h 187"/>
                <a:gd name="T36" fmla="*/ 28 w 813"/>
                <a:gd name="T37" fmla="*/ 157 h 187"/>
                <a:gd name="T38" fmla="*/ 54 w 813"/>
                <a:gd name="T39" fmla="*/ 157 h 187"/>
                <a:gd name="T40" fmla="*/ 70 w 813"/>
                <a:gd name="T41" fmla="*/ 150 h 187"/>
                <a:gd name="T42" fmla="*/ 147 w 813"/>
                <a:gd name="T43" fmla="*/ 150 h 187"/>
                <a:gd name="T44" fmla="*/ 227 w 813"/>
                <a:gd name="T45" fmla="*/ 148 h 187"/>
                <a:gd name="T46" fmla="*/ 309 w 813"/>
                <a:gd name="T47" fmla="*/ 144 h 187"/>
                <a:gd name="T48" fmla="*/ 394 w 813"/>
                <a:gd name="T49" fmla="*/ 139 h 187"/>
                <a:gd name="T50" fmla="*/ 480 w 813"/>
                <a:gd name="T51" fmla="*/ 131 h 187"/>
                <a:gd name="T52" fmla="*/ 565 w 813"/>
                <a:gd name="T53" fmla="*/ 120 h 187"/>
                <a:gd name="T54" fmla="*/ 650 w 813"/>
                <a:gd name="T55" fmla="*/ 105 h 187"/>
                <a:gd name="T56" fmla="*/ 734 w 813"/>
                <a:gd name="T57" fmla="*/ 86 h 187"/>
                <a:gd name="T58" fmla="*/ 727 w 813"/>
                <a:gd name="T59" fmla="*/ 66 h 187"/>
                <a:gd name="T60" fmla="*/ 741 w 813"/>
                <a:gd name="T61" fmla="*/ 45 h 187"/>
                <a:gd name="T62" fmla="*/ 760 w 813"/>
                <a:gd name="T63" fmla="*/ 25 h 187"/>
                <a:gd name="T64" fmla="*/ 776 w 813"/>
                <a:gd name="T65" fmla="*/ 0 h 18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13"/>
                <a:gd name="T100" fmla="*/ 0 h 187"/>
                <a:gd name="T101" fmla="*/ 813 w 813"/>
                <a:gd name="T102" fmla="*/ 187 h 18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13" h="187">
                  <a:moveTo>
                    <a:pt x="797" y="8"/>
                  </a:moveTo>
                  <a:lnTo>
                    <a:pt x="785" y="26"/>
                  </a:lnTo>
                  <a:lnTo>
                    <a:pt x="783" y="41"/>
                  </a:lnTo>
                  <a:lnTo>
                    <a:pt x="790" y="55"/>
                  </a:lnTo>
                  <a:lnTo>
                    <a:pt x="799" y="68"/>
                  </a:lnTo>
                  <a:lnTo>
                    <a:pt x="807" y="79"/>
                  </a:lnTo>
                  <a:lnTo>
                    <a:pt x="813" y="92"/>
                  </a:lnTo>
                  <a:lnTo>
                    <a:pt x="809" y="107"/>
                  </a:lnTo>
                  <a:lnTo>
                    <a:pt x="797" y="124"/>
                  </a:lnTo>
                  <a:lnTo>
                    <a:pt x="769" y="86"/>
                  </a:lnTo>
                  <a:lnTo>
                    <a:pt x="746" y="103"/>
                  </a:lnTo>
                  <a:lnTo>
                    <a:pt x="720" y="116"/>
                  </a:lnTo>
                  <a:lnTo>
                    <a:pt x="692" y="126"/>
                  </a:lnTo>
                  <a:lnTo>
                    <a:pt x="663" y="133"/>
                  </a:lnTo>
                  <a:lnTo>
                    <a:pt x="633" y="139"/>
                  </a:lnTo>
                  <a:lnTo>
                    <a:pt x="602" y="144"/>
                  </a:lnTo>
                  <a:lnTo>
                    <a:pt x="570" y="146"/>
                  </a:lnTo>
                  <a:lnTo>
                    <a:pt x="539" y="150"/>
                  </a:lnTo>
                  <a:lnTo>
                    <a:pt x="506" y="154"/>
                  </a:lnTo>
                  <a:lnTo>
                    <a:pt x="473" y="156"/>
                  </a:lnTo>
                  <a:lnTo>
                    <a:pt x="440" y="159"/>
                  </a:lnTo>
                  <a:lnTo>
                    <a:pt x="405" y="161"/>
                  </a:lnTo>
                  <a:lnTo>
                    <a:pt x="372" y="165"/>
                  </a:lnTo>
                  <a:lnTo>
                    <a:pt x="337" y="167"/>
                  </a:lnTo>
                  <a:lnTo>
                    <a:pt x="302" y="169"/>
                  </a:lnTo>
                  <a:lnTo>
                    <a:pt x="269" y="170"/>
                  </a:lnTo>
                  <a:lnTo>
                    <a:pt x="234" y="174"/>
                  </a:lnTo>
                  <a:lnTo>
                    <a:pt x="199" y="176"/>
                  </a:lnTo>
                  <a:lnTo>
                    <a:pt x="166" y="178"/>
                  </a:lnTo>
                  <a:lnTo>
                    <a:pt x="133" y="180"/>
                  </a:lnTo>
                  <a:lnTo>
                    <a:pt x="98" y="182"/>
                  </a:lnTo>
                  <a:lnTo>
                    <a:pt x="65" y="184"/>
                  </a:lnTo>
                  <a:lnTo>
                    <a:pt x="33" y="185"/>
                  </a:lnTo>
                  <a:lnTo>
                    <a:pt x="0" y="187"/>
                  </a:lnTo>
                  <a:lnTo>
                    <a:pt x="0" y="172"/>
                  </a:lnTo>
                  <a:lnTo>
                    <a:pt x="7" y="163"/>
                  </a:lnTo>
                  <a:lnTo>
                    <a:pt x="16" y="159"/>
                  </a:lnTo>
                  <a:lnTo>
                    <a:pt x="28" y="157"/>
                  </a:lnTo>
                  <a:lnTo>
                    <a:pt x="42" y="157"/>
                  </a:lnTo>
                  <a:lnTo>
                    <a:pt x="54" y="157"/>
                  </a:lnTo>
                  <a:lnTo>
                    <a:pt x="63" y="156"/>
                  </a:lnTo>
                  <a:lnTo>
                    <a:pt x="70" y="150"/>
                  </a:lnTo>
                  <a:lnTo>
                    <a:pt x="108" y="150"/>
                  </a:lnTo>
                  <a:lnTo>
                    <a:pt x="147" y="150"/>
                  </a:lnTo>
                  <a:lnTo>
                    <a:pt x="187" y="148"/>
                  </a:lnTo>
                  <a:lnTo>
                    <a:pt x="227" y="148"/>
                  </a:lnTo>
                  <a:lnTo>
                    <a:pt x="269" y="146"/>
                  </a:lnTo>
                  <a:lnTo>
                    <a:pt x="309" y="144"/>
                  </a:lnTo>
                  <a:lnTo>
                    <a:pt x="352" y="142"/>
                  </a:lnTo>
                  <a:lnTo>
                    <a:pt x="394" y="139"/>
                  </a:lnTo>
                  <a:lnTo>
                    <a:pt x="438" y="135"/>
                  </a:lnTo>
                  <a:lnTo>
                    <a:pt x="480" y="131"/>
                  </a:lnTo>
                  <a:lnTo>
                    <a:pt x="523" y="126"/>
                  </a:lnTo>
                  <a:lnTo>
                    <a:pt x="565" y="120"/>
                  </a:lnTo>
                  <a:lnTo>
                    <a:pt x="609" y="113"/>
                  </a:lnTo>
                  <a:lnTo>
                    <a:pt x="650" y="105"/>
                  </a:lnTo>
                  <a:lnTo>
                    <a:pt x="692" y="96"/>
                  </a:lnTo>
                  <a:lnTo>
                    <a:pt x="734" y="86"/>
                  </a:lnTo>
                  <a:lnTo>
                    <a:pt x="727" y="75"/>
                  </a:lnTo>
                  <a:lnTo>
                    <a:pt x="727" y="66"/>
                  </a:lnTo>
                  <a:lnTo>
                    <a:pt x="732" y="56"/>
                  </a:lnTo>
                  <a:lnTo>
                    <a:pt x="741" y="45"/>
                  </a:lnTo>
                  <a:lnTo>
                    <a:pt x="752" y="36"/>
                  </a:lnTo>
                  <a:lnTo>
                    <a:pt x="760" y="25"/>
                  </a:lnTo>
                  <a:lnTo>
                    <a:pt x="771" y="13"/>
                  </a:lnTo>
                  <a:lnTo>
                    <a:pt x="776" y="0"/>
                  </a:lnTo>
                  <a:lnTo>
                    <a:pt x="797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Freeform 445"/>
            <p:cNvSpPr>
              <a:spLocks/>
            </p:cNvSpPr>
            <p:nvPr/>
          </p:nvSpPr>
          <p:spPr bwMode="auto">
            <a:xfrm>
              <a:off x="4538" y="973"/>
              <a:ext cx="78" cy="30"/>
            </a:xfrm>
            <a:custGeom>
              <a:avLst/>
              <a:gdLst>
                <a:gd name="T0" fmla="*/ 131 w 155"/>
                <a:gd name="T1" fmla="*/ 59 h 59"/>
                <a:gd name="T2" fmla="*/ 0 w 155"/>
                <a:gd name="T3" fmla="*/ 29 h 59"/>
                <a:gd name="T4" fmla="*/ 0 w 155"/>
                <a:gd name="T5" fmla="*/ 0 h 59"/>
                <a:gd name="T6" fmla="*/ 155 w 155"/>
                <a:gd name="T7" fmla="*/ 44 h 59"/>
                <a:gd name="T8" fmla="*/ 131 w 155"/>
                <a:gd name="T9" fmla="*/ 59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5"/>
                <a:gd name="T16" fmla="*/ 0 h 59"/>
                <a:gd name="T17" fmla="*/ 155 w 155"/>
                <a:gd name="T18" fmla="*/ 59 h 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5" h="59">
                  <a:moveTo>
                    <a:pt x="131" y="59"/>
                  </a:moveTo>
                  <a:lnTo>
                    <a:pt x="0" y="29"/>
                  </a:lnTo>
                  <a:lnTo>
                    <a:pt x="0" y="0"/>
                  </a:lnTo>
                  <a:lnTo>
                    <a:pt x="155" y="44"/>
                  </a:lnTo>
                  <a:lnTo>
                    <a:pt x="131" y="5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Freeform 446"/>
            <p:cNvSpPr>
              <a:spLocks/>
            </p:cNvSpPr>
            <p:nvPr/>
          </p:nvSpPr>
          <p:spPr bwMode="auto">
            <a:xfrm>
              <a:off x="4874" y="986"/>
              <a:ext cx="26" cy="81"/>
            </a:xfrm>
            <a:custGeom>
              <a:avLst/>
              <a:gdLst>
                <a:gd name="T0" fmla="*/ 47 w 50"/>
                <a:gd name="T1" fmla="*/ 56 h 162"/>
                <a:gd name="T2" fmla="*/ 38 w 50"/>
                <a:gd name="T3" fmla="*/ 69 h 162"/>
                <a:gd name="T4" fmla="*/ 35 w 50"/>
                <a:gd name="T5" fmla="*/ 88 h 162"/>
                <a:gd name="T6" fmla="*/ 36 w 50"/>
                <a:gd name="T7" fmla="*/ 106 h 162"/>
                <a:gd name="T8" fmla="*/ 40 w 50"/>
                <a:gd name="T9" fmla="*/ 127 h 162"/>
                <a:gd name="T10" fmla="*/ 40 w 50"/>
                <a:gd name="T11" fmla="*/ 146 h 162"/>
                <a:gd name="T12" fmla="*/ 40 w 50"/>
                <a:gd name="T13" fmla="*/ 157 h 162"/>
                <a:gd name="T14" fmla="*/ 31 w 50"/>
                <a:gd name="T15" fmla="*/ 162 h 162"/>
                <a:gd name="T16" fmla="*/ 16 w 50"/>
                <a:gd name="T17" fmla="*/ 157 h 162"/>
                <a:gd name="T18" fmla="*/ 19 w 50"/>
                <a:gd name="T19" fmla="*/ 144 h 162"/>
                <a:gd name="T20" fmla="*/ 17 w 50"/>
                <a:gd name="T21" fmla="*/ 131 h 162"/>
                <a:gd name="T22" fmla="*/ 12 w 50"/>
                <a:gd name="T23" fmla="*/ 118 h 162"/>
                <a:gd name="T24" fmla="*/ 5 w 50"/>
                <a:gd name="T25" fmla="*/ 103 h 162"/>
                <a:gd name="T26" fmla="*/ 0 w 50"/>
                <a:gd name="T27" fmla="*/ 90 h 162"/>
                <a:gd name="T28" fmla="*/ 0 w 50"/>
                <a:gd name="T29" fmla="*/ 76 h 162"/>
                <a:gd name="T30" fmla="*/ 5 w 50"/>
                <a:gd name="T31" fmla="*/ 63 h 162"/>
                <a:gd name="T32" fmla="*/ 19 w 50"/>
                <a:gd name="T33" fmla="*/ 52 h 162"/>
                <a:gd name="T34" fmla="*/ 24 w 50"/>
                <a:gd name="T35" fmla="*/ 39 h 162"/>
                <a:gd name="T36" fmla="*/ 21 w 50"/>
                <a:gd name="T37" fmla="*/ 28 h 162"/>
                <a:gd name="T38" fmla="*/ 14 w 50"/>
                <a:gd name="T39" fmla="*/ 15 h 162"/>
                <a:gd name="T40" fmla="*/ 16 w 50"/>
                <a:gd name="T41" fmla="*/ 0 h 162"/>
                <a:gd name="T42" fmla="*/ 33 w 50"/>
                <a:gd name="T43" fmla="*/ 3 h 162"/>
                <a:gd name="T44" fmla="*/ 45 w 50"/>
                <a:gd name="T45" fmla="*/ 17 h 162"/>
                <a:gd name="T46" fmla="*/ 50 w 50"/>
                <a:gd name="T47" fmla="*/ 35 h 162"/>
                <a:gd name="T48" fmla="*/ 47 w 50"/>
                <a:gd name="T49" fmla="*/ 56 h 16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0"/>
                <a:gd name="T76" fmla="*/ 0 h 162"/>
                <a:gd name="T77" fmla="*/ 50 w 50"/>
                <a:gd name="T78" fmla="*/ 162 h 16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0" h="162">
                  <a:moveTo>
                    <a:pt x="47" y="56"/>
                  </a:moveTo>
                  <a:lnTo>
                    <a:pt x="38" y="69"/>
                  </a:lnTo>
                  <a:lnTo>
                    <a:pt x="35" y="88"/>
                  </a:lnTo>
                  <a:lnTo>
                    <a:pt x="36" y="106"/>
                  </a:lnTo>
                  <a:lnTo>
                    <a:pt x="40" y="127"/>
                  </a:lnTo>
                  <a:lnTo>
                    <a:pt x="40" y="146"/>
                  </a:lnTo>
                  <a:lnTo>
                    <a:pt x="40" y="157"/>
                  </a:lnTo>
                  <a:lnTo>
                    <a:pt x="31" y="162"/>
                  </a:lnTo>
                  <a:lnTo>
                    <a:pt x="16" y="157"/>
                  </a:lnTo>
                  <a:lnTo>
                    <a:pt x="19" y="144"/>
                  </a:lnTo>
                  <a:lnTo>
                    <a:pt x="17" y="131"/>
                  </a:lnTo>
                  <a:lnTo>
                    <a:pt x="12" y="118"/>
                  </a:lnTo>
                  <a:lnTo>
                    <a:pt x="5" y="103"/>
                  </a:lnTo>
                  <a:lnTo>
                    <a:pt x="0" y="90"/>
                  </a:lnTo>
                  <a:lnTo>
                    <a:pt x="0" y="76"/>
                  </a:lnTo>
                  <a:lnTo>
                    <a:pt x="5" y="63"/>
                  </a:lnTo>
                  <a:lnTo>
                    <a:pt x="19" y="52"/>
                  </a:lnTo>
                  <a:lnTo>
                    <a:pt x="24" y="39"/>
                  </a:lnTo>
                  <a:lnTo>
                    <a:pt x="21" y="28"/>
                  </a:lnTo>
                  <a:lnTo>
                    <a:pt x="14" y="15"/>
                  </a:lnTo>
                  <a:lnTo>
                    <a:pt x="16" y="0"/>
                  </a:lnTo>
                  <a:lnTo>
                    <a:pt x="33" y="3"/>
                  </a:lnTo>
                  <a:lnTo>
                    <a:pt x="45" y="17"/>
                  </a:lnTo>
                  <a:lnTo>
                    <a:pt x="50" y="35"/>
                  </a:lnTo>
                  <a:lnTo>
                    <a:pt x="47" y="5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Freeform 447"/>
            <p:cNvSpPr>
              <a:spLocks/>
            </p:cNvSpPr>
            <p:nvPr/>
          </p:nvSpPr>
          <p:spPr bwMode="auto">
            <a:xfrm>
              <a:off x="4894" y="999"/>
              <a:ext cx="419" cy="237"/>
            </a:xfrm>
            <a:custGeom>
              <a:avLst/>
              <a:gdLst>
                <a:gd name="T0" fmla="*/ 837 w 837"/>
                <a:gd name="T1" fmla="*/ 30 h 475"/>
                <a:gd name="T2" fmla="*/ 819 w 837"/>
                <a:gd name="T3" fmla="*/ 67 h 475"/>
                <a:gd name="T4" fmla="*/ 804 w 837"/>
                <a:gd name="T5" fmla="*/ 125 h 475"/>
                <a:gd name="T6" fmla="*/ 814 w 837"/>
                <a:gd name="T7" fmla="*/ 194 h 475"/>
                <a:gd name="T8" fmla="*/ 802 w 837"/>
                <a:gd name="T9" fmla="*/ 284 h 475"/>
                <a:gd name="T10" fmla="*/ 788 w 837"/>
                <a:gd name="T11" fmla="*/ 378 h 475"/>
                <a:gd name="T12" fmla="*/ 790 w 837"/>
                <a:gd name="T13" fmla="*/ 449 h 475"/>
                <a:gd name="T14" fmla="*/ 770 w 837"/>
                <a:gd name="T15" fmla="*/ 449 h 475"/>
                <a:gd name="T16" fmla="*/ 765 w 837"/>
                <a:gd name="T17" fmla="*/ 426 h 475"/>
                <a:gd name="T18" fmla="*/ 668 w 837"/>
                <a:gd name="T19" fmla="*/ 439 h 475"/>
                <a:gd name="T20" fmla="*/ 573 w 837"/>
                <a:gd name="T21" fmla="*/ 449 h 475"/>
                <a:gd name="T22" fmla="*/ 479 w 837"/>
                <a:gd name="T23" fmla="*/ 454 h 475"/>
                <a:gd name="T24" fmla="*/ 387 w 837"/>
                <a:gd name="T25" fmla="*/ 458 h 475"/>
                <a:gd name="T26" fmla="*/ 293 w 837"/>
                <a:gd name="T27" fmla="*/ 462 h 475"/>
                <a:gd name="T28" fmla="*/ 199 w 837"/>
                <a:gd name="T29" fmla="*/ 466 h 475"/>
                <a:gd name="T30" fmla="*/ 101 w 837"/>
                <a:gd name="T31" fmla="*/ 469 h 475"/>
                <a:gd name="T32" fmla="*/ 0 w 837"/>
                <a:gd name="T33" fmla="*/ 475 h 475"/>
                <a:gd name="T34" fmla="*/ 47 w 837"/>
                <a:gd name="T35" fmla="*/ 449 h 475"/>
                <a:gd name="T36" fmla="*/ 139 w 837"/>
                <a:gd name="T37" fmla="*/ 443 h 475"/>
                <a:gd name="T38" fmla="*/ 230 w 837"/>
                <a:gd name="T39" fmla="*/ 436 h 475"/>
                <a:gd name="T40" fmla="*/ 322 w 837"/>
                <a:gd name="T41" fmla="*/ 430 h 475"/>
                <a:gd name="T42" fmla="*/ 413 w 837"/>
                <a:gd name="T43" fmla="*/ 426 h 475"/>
                <a:gd name="T44" fmla="*/ 505 w 837"/>
                <a:gd name="T45" fmla="*/ 423 h 475"/>
                <a:gd name="T46" fmla="*/ 601 w 837"/>
                <a:gd name="T47" fmla="*/ 419 h 475"/>
                <a:gd name="T48" fmla="*/ 697 w 837"/>
                <a:gd name="T49" fmla="*/ 415 h 475"/>
                <a:gd name="T50" fmla="*/ 756 w 837"/>
                <a:gd name="T51" fmla="*/ 400 h 475"/>
                <a:gd name="T52" fmla="*/ 760 w 837"/>
                <a:gd name="T53" fmla="*/ 370 h 475"/>
                <a:gd name="T54" fmla="*/ 755 w 837"/>
                <a:gd name="T55" fmla="*/ 338 h 475"/>
                <a:gd name="T56" fmla="*/ 760 w 837"/>
                <a:gd name="T57" fmla="*/ 308 h 475"/>
                <a:gd name="T58" fmla="*/ 763 w 837"/>
                <a:gd name="T59" fmla="*/ 284 h 475"/>
                <a:gd name="T60" fmla="*/ 762 w 837"/>
                <a:gd name="T61" fmla="*/ 267 h 475"/>
                <a:gd name="T62" fmla="*/ 774 w 837"/>
                <a:gd name="T63" fmla="*/ 251 h 475"/>
                <a:gd name="T64" fmla="*/ 786 w 837"/>
                <a:gd name="T65" fmla="*/ 234 h 475"/>
                <a:gd name="T66" fmla="*/ 772 w 837"/>
                <a:gd name="T67" fmla="*/ 67 h 475"/>
                <a:gd name="T68" fmla="*/ 786 w 837"/>
                <a:gd name="T69" fmla="*/ 45 h 475"/>
                <a:gd name="T70" fmla="*/ 791 w 837"/>
                <a:gd name="T71" fmla="*/ 17 h 475"/>
                <a:gd name="T72" fmla="*/ 804 w 837"/>
                <a:gd name="T73" fmla="*/ 0 h 475"/>
                <a:gd name="T74" fmla="*/ 835 w 837"/>
                <a:gd name="T75" fmla="*/ 7 h 47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837"/>
                <a:gd name="T115" fmla="*/ 0 h 475"/>
                <a:gd name="T116" fmla="*/ 837 w 837"/>
                <a:gd name="T117" fmla="*/ 475 h 47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837" h="475">
                  <a:moveTo>
                    <a:pt x="835" y="7"/>
                  </a:moveTo>
                  <a:lnTo>
                    <a:pt x="837" y="30"/>
                  </a:lnTo>
                  <a:lnTo>
                    <a:pt x="830" y="49"/>
                  </a:lnTo>
                  <a:lnTo>
                    <a:pt x="819" y="67"/>
                  </a:lnTo>
                  <a:lnTo>
                    <a:pt x="811" y="86"/>
                  </a:lnTo>
                  <a:lnTo>
                    <a:pt x="804" y="125"/>
                  </a:lnTo>
                  <a:lnTo>
                    <a:pt x="809" y="159"/>
                  </a:lnTo>
                  <a:lnTo>
                    <a:pt x="814" y="194"/>
                  </a:lnTo>
                  <a:lnTo>
                    <a:pt x="811" y="237"/>
                  </a:lnTo>
                  <a:lnTo>
                    <a:pt x="802" y="284"/>
                  </a:lnTo>
                  <a:lnTo>
                    <a:pt x="791" y="331"/>
                  </a:lnTo>
                  <a:lnTo>
                    <a:pt x="788" y="378"/>
                  </a:lnTo>
                  <a:lnTo>
                    <a:pt x="797" y="423"/>
                  </a:lnTo>
                  <a:lnTo>
                    <a:pt x="790" y="449"/>
                  </a:lnTo>
                  <a:lnTo>
                    <a:pt x="779" y="452"/>
                  </a:lnTo>
                  <a:lnTo>
                    <a:pt x="770" y="449"/>
                  </a:lnTo>
                  <a:lnTo>
                    <a:pt x="763" y="439"/>
                  </a:lnTo>
                  <a:lnTo>
                    <a:pt x="765" y="426"/>
                  </a:lnTo>
                  <a:lnTo>
                    <a:pt x="716" y="434"/>
                  </a:lnTo>
                  <a:lnTo>
                    <a:pt x="668" y="439"/>
                  </a:lnTo>
                  <a:lnTo>
                    <a:pt x="621" y="445"/>
                  </a:lnTo>
                  <a:lnTo>
                    <a:pt x="573" y="449"/>
                  </a:lnTo>
                  <a:lnTo>
                    <a:pt x="526" y="452"/>
                  </a:lnTo>
                  <a:lnTo>
                    <a:pt x="479" y="454"/>
                  </a:lnTo>
                  <a:lnTo>
                    <a:pt x="432" y="456"/>
                  </a:lnTo>
                  <a:lnTo>
                    <a:pt x="387" y="458"/>
                  </a:lnTo>
                  <a:lnTo>
                    <a:pt x="340" y="460"/>
                  </a:lnTo>
                  <a:lnTo>
                    <a:pt x="293" y="462"/>
                  </a:lnTo>
                  <a:lnTo>
                    <a:pt x="246" y="464"/>
                  </a:lnTo>
                  <a:lnTo>
                    <a:pt x="199" y="466"/>
                  </a:lnTo>
                  <a:lnTo>
                    <a:pt x="150" y="467"/>
                  </a:lnTo>
                  <a:lnTo>
                    <a:pt x="101" y="469"/>
                  </a:lnTo>
                  <a:lnTo>
                    <a:pt x="50" y="471"/>
                  </a:lnTo>
                  <a:lnTo>
                    <a:pt x="0" y="475"/>
                  </a:lnTo>
                  <a:lnTo>
                    <a:pt x="0" y="452"/>
                  </a:lnTo>
                  <a:lnTo>
                    <a:pt x="47" y="449"/>
                  </a:lnTo>
                  <a:lnTo>
                    <a:pt x="92" y="445"/>
                  </a:lnTo>
                  <a:lnTo>
                    <a:pt x="139" y="443"/>
                  </a:lnTo>
                  <a:lnTo>
                    <a:pt x="185" y="439"/>
                  </a:lnTo>
                  <a:lnTo>
                    <a:pt x="230" y="436"/>
                  </a:lnTo>
                  <a:lnTo>
                    <a:pt x="275" y="434"/>
                  </a:lnTo>
                  <a:lnTo>
                    <a:pt x="322" y="430"/>
                  </a:lnTo>
                  <a:lnTo>
                    <a:pt x="368" y="428"/>
                  </a:lnTo>
                  <a:lnTo>
                    <a:pt x="413" y="426"/>
                  </a:lnTo>
                  <a:lnTo>
                    <a:pt x="460" y="424"/>
                  </a:lnTo>
                  <a:lnTo>
                    <a:pt x="505" y="423"/>
                  </a:lnTo>
                  <a:lnTo>
                    <a:pt x="553" y="421"/>
                  </a:lnTo>
                  <a:lnTo>
                    <a:pt x="601" y="419"/>
                  </a:lnTo>
                  <a:lnTo>
                    <a:pt x="648" y="417"/>
                  </a:lnTo>
                  <a:lnTo>
                    <a:pt x="697" y="415"/>
                  </a:lnTo>
                  <a:lnTo>
                    <a:pt x="748" y="415"/>
                  </a:lnTo>
                  <a:lnTo>
                    <a:pt x="756" y="400"/>
                  </a:lnTo>
                  <a:lnTo>
                    <a:pt x="760" y="385"/>
                  </a:lnTo>
                  <a:lnTo>
                    <a:pt x="760" y="370"/>
                  </a:lnTo>
                  <a:lnTo>
                    <a:pt x="758" y="353"/>
                  </a:lnTo>
                  <a:lnTo>
                    <a:pt x="755" y="338"/>
                  </a:lnTo>
                  <a:lnTo>
                    <a:pt x="756" y="323"/>
                  </a:lnTo>
                  <a:lnTo>
                    <a:pt x="760" y="308"/>
                  </a:lnTo>
                  <a:lnTo>
                    <a:pt x="772" y="294"/>
                  </a:lnTo>
                  <a:lnTo>
                    <a:pt x="763" y="284"/>
                  </a:lnTo>
                  <a:lnTo>
                    <a:pt x="760" y="275"/>
                  </a:lnTo>
                  <a:lnTo>
                    <a:pt x="762" y="267"/>
                  </a:lnTo>
                  <a:lnTo>
                    <a:pt x="767" y="258"/>
                  </a:lnTo>
                  <a:lnTo>
                    <a:pt x="774" y="251"/>
                  </a:lnTo>
                  <a:lnTo>
                    <a:pt x="781" y="241"/>
                  </a:lnTo>
                  <a:lnTo>
                    <a:pt x="786" y="234"/>
                  </a:lnTo>
                  <a:lnTo>
                    <a:pt x="790" y="224"/>
                  </a:lnTo>
                  <a:lnTo>
                    <a:pt x="772" y="67"/>
                  </a:lnTo>
                  <a:lnTo>
                    <a:pt x="781" y="58"/>
                  </a:lnTo>
                  <a:lnTo>
                    <a:pt x="786" y="45"/>
                  </a:lnTo>
                  <a:lnTo>
                    <a:pt x="790" y="32"/>
                  </a:lnTo>
                  <a:lnTo>
                    <a:pt x="791" y="17"/>
                  </a:lnTo>
                  <a:lnTo>
                    <a:pt x="797" y="7"/>
                  </a:lnTo>
                  <a:lnTo>
                    <a:pt x="804" y="0"/>
                  </a:lnTo>
                  <a:lnTo>
                    <a:pt x="816" y="0"/>
                  </a:lnTo>
                  <a:lnTo>
                    <a:pt x="835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Freeform 448"/>
            <p:cNvSpPr>
              <a:spLocks/>
            </p:cNvSpPr>
            <p:nvPr/>
          </p:nvSpPr>
          <p:spPr bwMode="auto">
            <a:xfrm>
              <a:off x="4488" y="1025"/>
              <a:ext cx="147" cy="198"/>
            </a:xfrm>
            <a:custGeom>
              <a:avLst/>
              <a:gdLst>
                <a:gd name="T0" fmla="*/ 151 w 292"/>
                <a:gd name="T1" fmla="*/ 154 h 397"/>
                <a:gd name="T2" fmla="*/ 134 w 292"/>
                <a:gd name="T3" fmla="*/ 206 h 397"/>
                <a:gd name="T4" fmla="*/ 132 w 292"/>
                <a:gd name="T5" fmla="*/ 260 h 397"/>
                <a:gd name="T6" fmla="*/ 143 w 292"/>
                <a:gd name="T7" fmla="*/ 313 h 397"/>
                <a:gd name="T8" fmla="*/ 163 w 292"/>
                <a:gd name="T9" fmla="*/ 356 h 397"/>
                <a:gd name="T10" fmla="*/ 198 w 292"/>
                <a:gd name="T11" fmla="*/ 337 h 397"/>
                <a:gd name="T12" fmla="*/ 217 w 292"/>
                <a:gd name="T13" fmla="*/ 313 h 397"/>
                <a:gd name="T14" fmla="*/ 223 w 292"/>
                <a:gd name="T15" fmla="*/ 281 h 397"/>
                <a:gd name="T16" fmla="*/ 221 w 292"/>
                <a:gd name="T17" fmla="*/ 245 h 397"/>
                <a:gd name="T18" fmla="*/ 212 w 292"/>
                <a:gd name="T19" fmla="*/ 210 h 397"/>
                <a:gd name="T20" fmla="*/ 204 w 292"/>
                <a:gd name="T21" fmla="*/ 170 h 397"/>
                <a:gd name="T22" fmla="*/ 198 w 292"/>
                <a:gd name="T23" fmla="*/ 135 h 397"/>
                <a:gd name="T24" fmla="*/ 198 w 292"/>
                <a:gd name="T25" fmla="*/ 101 h 397"/>
                <a:gd name="T26" fmla="*/ 212 w 292"/>
                <a:gd name="T27" fmla="*/ 101 h 397"/>
                <a:gd name="T28" fmla="*/ 224 w 292"/>
                <a:gd name="T29" fmla="*/ 99 h 397"/>
                <a:gd name="T30" fmla="*/ 235 w 292"/>
                <a:gd name="T31" fmla="*/ 94 h 397"/>
                <a:gd name="T32" fmla="*/ 247 w 292"/>
                <a:gd name="T33" fmla="*/ 88 h 397"/>
                <a:gd name="T34" fmla="*/ 258 w 292"/>
                <a:gd name="T35" fmla="*/ 83 h 397"/>
                <a:gd name="T36" fmla="*/ 268 w 292"/>
                <a:gd name="T37" fmla="*/ 79 h 397"/>
                <a:gd name="T38" fmla="*/ 280 w 292"/>
                <a:gd name="T39" fmla="*/ 77 h 397"/>
                <a:gd name="T40" fmla="*/ 292 w 292"/>
                <a:gd name="T41" fmla="*/ 79 h 397"/>
                <a:gd name="T42" fmla="*/ 289 w 292"/>
                <a:gd name="T43" fmla="*/ 126 h 397"/>
                <a:gd name="T44" fmla="*/ 282 w 292"/>
                <a:gd name="T45" fmla="*/ 169 h 397"/>
                <a:gd name="T46" fmla="*/ 273 w 292"/>
                <a:gd name="T47" fmla="*/ 212 h 397"/>
                <a:gd name="T48" fmla="*/ 259 w 292"/>
                <a:gd name="T49" fmla="*/ 253 h 397"/>
                <a:gd name="T50" fmla="*/ 242 w 292"/>
                <a:gd name="T51" fmla="*/ 292 h 397"/>
                <a:gd name="T52" fmla="*/ 221 w 292"/>
                <a:gd name="T53" fmla="*/ 328 h 397"/>
                <a:gd name="T54" fmla="*/ 198 w 292"/>
                <a:gd name="T55" fmla="*/ 363 h 397"/>
                <a:gd name="T56" fmla="*/ 170 w 292"/>
                <a:gd name="T57" fmla="*/ 397 h 397"/>
                <a:gd name="T58" fmla="*/ 153 w 292"/>
                <a:gd name="T59" fmla="*/ 391 h 397"/>
                <a:gd name="T60" fmla="*/ 141 w 292"/>
                <a:gd name="T61" fmla="*/ 380 h 397"/>
                <a:gd name="T62" fmla="*/ 132 w 292"/>
                <a:gd name="T63" fmla="*/ 365 h 397"/>
                <a:gd name="T64" fmla="*/ 127 w 292"/>
                <a:gd name="T65" fmla="*/ 346 h 397"/>
                <a:gd name="T66" fmla="*/ 123 w 292"/>
                <a:gd name="T67" fmla="*/ 328 h 397"/>
                <a:gd name="T68" fmla="*/ 120 w 292"/>
                <a:gd name="T69" fmla="*/ 307 h 397"/>
                <a:gd name="T70" fmla="*/ 116 w 292"/>
                <a:gd name="T71" fmla="*/ 286 h 397"/>
                <a:gd name="T72" fmla="*/ 109 w 292"/>
                <a:gd name="T73" fmla="*/ 268 h 397"/>
                <a:gd name="T74" fmla="*/ 97 w 292"/>
                <a:gd name="T75" fmla="*/ 238 h 397"/>
                <a:gd name="T76" fmla="*/ 83 w 292"/>
                <a:gd name="T77" fmla="*/ 206 h 397"/>
                <a:gd name="T78" fmla="*/ 71 w 292"/>
                <a:gd name="T79" fmla="*/ 176 h 397"/>
                <a:gd name="T80" fmla="*/ 57 w 292"/>
                <a:gd name="T81" fmla="*/ 144 h 397"/>
                <a:gd name="T82" fmla="*/ 43 w 292"/>
                <a:gd name="T83" fmla="*/ 112 h 397"/>
                <a:gd name="T84" fmla="*/ 27 w 292"/>
                <a:gd name="T85" fmla="*/ 81 h 397"/>
                <a:gd name="T86" fmla="*/ 14 w 292"/>
                <a:gd name="T87" fmla="*/ 49 h 397"/>
                <a:gd name="T88" fmla="*/ 0 w 292"/>
                <a:gd name="T89" fmla="*/ 15 h 397"/>
                <a:gd name="T90" fmla="*/ 21 w 292"/>
                <a:gd name="T91" fmla="*/ 0 h 397"/>
                <a:gd name="T92" fmla="*/ 38 w 292"/>
                <a:gd name="T93" fmla="*/ 25 h 397"/>
                <a:gd name="T94" fmla="*/ 61 w 292"/>
                <a:gd name="T95" fmla="*/ 41 h 397"/>
                <a:gd name="T96" fmla="*/ 87 w 292"/>
                <a:gd name="T97" fmla="*/ 55 h 397"/>
                <a:gd name="T98" fmla="*/ 111 w 292"/>
                <a:gd name="T99" fmla="*/ 64 h 397"/>
                <a:gd name="T100" fmla="*/ 134 w 292"/>
                <a:gd name="T101" fmla="*/ 77 h 397"/>
                <a:gd name="T102" fmla="*/ 149 w 292"/>
                <a:gd name="T103" fmla="*/ 94 h 397"/>
                <a:gd name="T104" fmla="*/ 156 w 292"/>
                <a:gd name="T105" fmla="*/ 118 h 397"/>
                <a:gd name="T106" fmla="*/ 151 w 292"/>
                <a:gd name="T107" fmla="*/ 154 h 397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92"/>
                <a:gd name="T163" fmla="*/ 0 h 397"/>
                <a:gd name="T164" fmla="*/ 292 w 292"/>
                <a:gd name="T165" fmla="*/ 397 h 397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92" h="397">
                  <a:moveTo>
                    <a:pt x="151" y="154"/>
                  </a:moveTo>
                  <a:lnTo>
                    <a:pt x="134" y="206"/>
                  </a:lnTo>
                  <a:lnTo>
                    <a:pt x="132" y="260"/>
                  </a:lnTo>
                  <a:lnTo>
                    <a:pt x="143" y="313"/>
                  </a:lnTo>
                  <a:lnTo>
                    <a:pt x="163" y="356"/>
                  </a:lnTo>
                  <a:lnTo>
                    <a:pt x="198" y="337"/>
                  </a:lnTo>
                  <a:lnTo>
                    <a:pt x="217" y="313"/>
                  </a:lnTo>
                  <a:lnTo>
                    <a:pt x="223" y="281"/>
                  </a:lnTo>
                  <a:lnTo>
                    <a:pt x="221" y="245"/>
                  </a:lnTo>
                  <a:lnTo>
                    <a:pt x="212" y="210"/>
                  </a:lnTo>
                  <a:lnTo>
                    <a:pt x="204" y="170"/>
                  </a:lnTo>
                  <a:lnTo>
                    <a:pt x="198" y="135"/>
                  </a:lnTo>
                  <a:lnTo>
                    <a:pt x="198" y="101"/>
                  </a:lnTo>
                  <a:lnTo>
                    <a:pt x="212" y="101"/>
                  </a:lnTo>
                  <a:lnTo>
                    <a:pt x="224" y="99"/>
                  </a:lnTo>
                  <a:lnTo>
                    <a:pt x="235" y="94"/>
                  </a:lnTo>
                  <a:lnTo>
                    <a:pt x="247" y="88"/>
                  </a:lnTo>
                  <a:lnTo>
                    <a:pt x="258" y="83"/>
                  </a:lnTo>
                  <a:lnTo>
                    <a:pt x="268" y="79"/>
                  </a:lnTo>
                  <a:lnTo>
                    <a:pt x="280" y="77"/>
                  </a:lnTo>
                  <a:lnTo>
                    <a:pt x="292" y="79"/>
                  </a:lnTo>
                  <a:lnTo>
                    <a:pt x="289" y="126"/>
                  </a:lnTo>
                  <a:lnTo>
                    <a:pt x="282" y="169"/>
                  </a:lnTo>
                  <a:lnTo>
                    <a:pt x="273" y="212"/>
                  </a:lnTo>
                  <a:lnTo>
                    <a:pt x="259" y="253"/>
                  </a:lnTo>
                  <a:lnTo>
                    <a:pt x="242" y="292"/>
                  </a:lnTo>
                  <a:lnTo>
                    <a:pt x="221" y="328"/>
                  </a:lnTo>
                  <a:lnTo>
                    <a:pt x="198" y="363"/>
                  </a:lnTo>
                  <a:lnTo>
                    <a:pt x="170" y="397"/>
                  </a:lnTo>
                  <a:lnTo>
                    <a:pt x="153" y="391"/>
                  </a:lnTo>
                  <a:lnTo>
                    <a:pt x="141" y="380"/>
                  </a:lnTo>
                  <a:lnTo>
                    <a:pt x="132" y="365"/>
                  </a:lnTo>
                  <a:lnTo>
                    <a:pt x="127" y="346"/>
                  </a:lnTo>
                  <a:lnTo>
                    <a:pt x="123" y="328"/>
                  </a:lnTo>
                  <a:lnTo>
                    <a:pt x="120" y="307"/>
                  </a:lnTo>
                  <a:lnTo>
                    <a:pt x="116" y="286"/>
                  </a:lnTo>
                  <a:lnTo>
                    <a:pt x="109" y="268"/>
                  </a:lnTo>
                  <a:lnTo>
                    <a:pt x="97" y="238"/>
                  </a:lnTo>
                  <a:lnTo>
                    <a:pt x="83" y="206"/>
                  </a:lnTo>
                  <a:lnTo>
                    <a:pt x="71" y="176"/>
                  </a:lnTo>
                  <a:lnTo>
                    <a:pt x="57" y="144"/>
                  </a:lnTo>
                  <a:lnTo>
                    <a:pt x="43" y="112"/>
                  </a:lnTo>
                  <a:lnTo>
                    <a:pt x="27" y="81"/>
                  </a:lnTo>
                  <a:lnTo>
                    <a:pt x="14" y="49"/>
                  </a:lnTo>
                  <a:lnTo>
                    <a:pt x="0" y="15"/>
                  </a:lnTo>
                  <a:lnTo>
                    <a:pt x="21" y="0"/>
                  </a:lnTo>
                  <a:lnTo>
                    <a:pt x="38" y="25"/>
                  </a:lnTo>
                  <a:lnTo>
                    <a:pt x="61" y="41"/>
                  </a:lnTo>
                  <a:lnTo>
                    <a:pt x="87" y="55"/>
                  </a:lnTo>
                  <a:lnTo>
                    <a:pt x="111" y="64"/>
                  </a:lnTo>
                  <a:lnTo>
                    <a:pt x="134" y="77"/>
                  </a:lnTo>
                  <a:lnTo>
                    <a:pt x="149" y="94"/>
                  </a:lnTo>
                  <a:lnTo>
                    <a:pt x="156" y="118"/>
                  </a:lnTo>
                  <a:lnTo>
                    <a:pt x="151" y="15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Freeform 449"/>
            <p:cNvSpPr>
              <a:spLocks/>
            </p:cNvSpPr>
            <p:nvPr/>
          </p:nvSpPr>
          <p:spPr bwMode="auto">
            <a:xfrm>
              <a:off x="4899" y="1040"/>
              <a:ext cx="338" cy="38"/>
            </a:xfrm>
            <a:custGeom>
              <a:avLst/>
              <a:gdLst>
                <a:gd name="T0" fmla="*/ 676 w 676"/>
                <a:gd name="T1" fmla="*/ 0 h 75"/>
                <a:gd name="T2" fmla="*/ 624 w 676"/>
                <a:gd name="T3" fmla="*/ 30 h 75"/>
                <a:gd name="T4" fmla="*/ 587 w 676"/>
                <a:gd name="T5" fmla="*/ 30 h 75"/>
                <a:gd name="T6" fmla="*/ 549 w 676"/>
                <a:gd name="T7" fmla="*/ 30 h 75"/>
                <a:gd name="T8" fmla="*/ 510 w 676"/>
                <a:gd name="T9" fmla="*/ 32 h 75"/>
                <a:gd name="T10" fmla="*/ 472 w 676"/>
                <a:gd name="T11" fmla="*/ 36 h 75"/>
                <a:gd name="T12" fmla="*/ 435 w 676"/>
                <a:gd name="T13" fmla="*/ 39 h 75"/>
                <a:gd name="T14" fmla="*/ 397 w 676"/>
                <a:gd name="T15" fmla="*/ 43 h 75"/>
                <a:gd name="T16" fmla="*/ 359 w 676"/>
                <a:gd name="T17" fmla="*/ 47 h 75"/>
                <a:gd name="T18" fmla="*/ 320 w 676"/>
                <a:gd name="T19" fmla="*/ 51 h 75"/>
                <a:gd name="T20" fmla="*/ 280 w 676"/>
                <a:gd name="T21" fmla="*/ 56 h 75"/>
                <a:gd name="T22" fmla="*/ 242 w 676"/>
                <a:gd name="T23" fmla="*/ 60 h 75"/>
                <a:gd name="T24" fmla="*/ 204 w 676"/>
                <a:gd name="T25" fmla="*/ 64 h 75"/>
                <a:gd name="T26" fmla="*/ 167 w 676"/>
                <a:gd name="T27" fmla="*/ 68 h 75"/>
                <a:gd name="T28" fmla="*/ 129 w 676"/>
                <a:gd name="T29" fmla="*/ 71 h 75"/>
                <a:gd name="T30" fmla="*/ 90 w 676"/>
                <a:gd name="T31" fmla="*/ 73 h 75"/>
                <a:gd name="T32" fmla="*/ 52 w 676"/>
                <a:gd name="T33" fmla="*/ 75 h 75"/>
                <a:gd name="T34" fmla="*/ 15 w 676"/>
                <a:gd name="T35" fmla="*/ 75 h 75"/>
                <a:gd name="T36" fmla="*/ 10 w 676"/>
                <a:gd name="T37" fmla="*/ 68 h 75"/>
                <a:gd name="T38" fmla="*/ 3 w 676"/>
                <a:gd name="T39" fmla="*/ 60 h 75"/>
                <a:gd name="T40" fmla="*/ 0 w 676"/>
                <a:gd name="T41" fmla="*/ 53 h 75"/>
                <a:gd name="T42" fmla="*/ 8 w 676"/>
                <a:gd name="T43" fmla="*/ 45 h 75"/>
                <a:gd name="T44" fmla="*/ 50 w 676"/>
                <a:gd name="T45" fmla="*/ 43 h 75"/>
                <a:gd name="T46" fmla="*/ 90 w 676"/>
                <a:gd name="T47" fmla="*/ 39 h 75"/>
                <a:gd name="T48" fmla="*/ 132 w 676"/>
                <a:gd name="T49" fmla="*/ 38 h 75"/>
                <a:gd name="T50" fmla="*/ 174 w 676"/>
                <a:gd name="T51" fmla="*/ 34 h 75"/>
                <a:gd name="T52" fmla="*/ 214 w 676"/>
                <a:gd name="T53" fmla="*/ 32 h 75"/>
                <a:gd name="T54" fmla="*/ 256 w 676"/>
                <a:gd name="T55" fmla="*/ 28 h 75"/>
                <a:gd name="T56" fmla="*/ 298 w 676"/>
                <a:gd name="T57" fmla="*/ 25 h 75"/>
                <a:gd name="T58" fmla="*/ 340 w 676"/>
                <a:gd name="T59" fmla="*/ 21 h 75"/>
                <a:gd name="T60" fmla="*/ 381 w 676"/>
                <a:gd name="T61" fmla="*/ 17 h 75"/>
                <a:gd name="T62" fmla="*/ 423 w 676"/>
                <a:gd name="T63" fmla="*/ 15 h 75"/>
                <a:gd name="T64" fmla="*/ 465 w 676"/>
                <a:gd name="T65" fmla="*/ 11 h 75"/>
                <a:gd name="T66" fmla="*/ 507 w 676"/>
                <a:gd name="T67" fmla="*/ 10 h 75"/>
                <a:gd name="T68" fmla="*/ 549 w 676"/>
                <a:gd name="T69" fmla="*/ 6 h 75"/>
                <a:gd name="T70" fmla="*/ 591 w 676"/>
                <a:gd name="T71" fmla="*/ 4 h 75"/>
                <a:gd name="T72" fmla="*/ 634 w 676"/>
                <a:gd name="T73" fmla="*/ 2 h 75"/>
                <a:gd name="T74" fmla="*/ 676 w 676"/>
                <a:gd name="T75" fmla="*/ 0 h 7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676"/>
                <a:gd name="T115" fmla="*/ 0 h 75"/>
                <a:gd name="T116" fmla="*/ 676 w 676"/>
                <a:gd name="T117" fmla="*/ 75 h 75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676" h="75">
                  <a:moveTo>
                    <a:pt x="676" y="0"/>
                  </a:moveTo>
                  <a:lnTo>
                    <a:pt x="624" y="30"/>
                  </a:lnTo>
                  <a:lnTo>
                    <a:pt x="587" y="30"/>
                  </a:lnTo>
                  <a:lnTo>
                    <a:pt x="549" y="30"/>
                  </a:lnTo>
                  <a:lnTo>
                    <a:pt x="510" y="32"/>
                  </a:lnTo>
                  <a:lnTo>
                    <a:pt x="472" y="36"/>
                  </a:lnTo>
                  <a:lnTo>
                    <a:pt x="435" y="39"/>
                  </a:lnTo>
                  <a:lnTo>
                    <a:pt x="397" y="43"/>
                  </a:lnTo>
                  <a:lnTo>
                    <a:pt x="359" y="47"/>
                  </a:lnTo>
                  <a:lnTo>
                    <a:pt x="320" y="51"/>
                  </a:lnTo>
                  <a:lnTo>
                    <a:pt x="280" y="56"/>
                  </a:lnTo>
                  <a:lnTo>
                    <a:pt x="242" y="60"/>
                  </a:lnTo>
                  <a:lnTo>
                    <a:pt x="204" y="64"/>
                  </a:lnTo>
                  <a:lnTo>
                    <a:pt x="167" y="68"/>
                  </a:lnTo>
                  <a:lnTo>
                    <a:pt x="129" y="71"/>
                  </a:lnTo>
                  <a:lnTo>
                    <a:pt x="90" y="73"/>
                  </a:lnTo>
                  <a:lnTo>
                    <a:pt x="52" y="75"/>
                  </a:lnTo>
                  <a:lnTo>
                    <a:pt x="15" y="75"/>
                  </a:lnTo>
                  <a:lnTo>
                    <a:pt x="10" y="68"/>
                  </a:lnTo>
                  <a:lnTo>
                    <a:pt x="3" y="60"/>
                  </a:lnTo>
                  <a:lnTo>
                    <a:pt x="0" y="53"/>
                  </a:lnTo>
                  <a:lnTo>
                    <a:pt x="8" y="45"/>
                  </a:lnTo>
                  <a:lnTo>
                    <a:pt x="50" y="43"/>
                  </a:lnTo>
                  <a:lnTo>
                    <a:pt x="90" y="39"/>
                  </a:lnTo>
                  <a:lnTo>
                    <a:pt x="132" y="38"/>
                  </a:lnTo>
                  <a:lnTo>
                    <a:pt x="174" y="34"/>
                  </a:lnTo>
                  <a:lnTo>
                    <a:pt x="214" y="32"/>
                  </a:lnTo>
                  <a:lnTo>
                    <a:pt x="256" y="28"/>
                  </a:lnTo>
                  <a:lnTo>
                    <a:pt x="298" y="25"/>
                  </a:lnTo>
                  <a:lnTo>
                    <a:pt x="340" y="21"/>
                  </a:lnTo>
                  <a:lnTo>
                    <a:pt x="381" y="17"/>
                  </a:lnTo>
                  <a:lnTo>
                    <a:pt x="423" y="15"/>
                  </a:lnTo>
                  <a:lnTo>
                    <a:pt x="465" y="11"/>
                  </a:lnTo>
                  <a:lnTo>
                    <a:pt x="507" y="10"/>
                  </a:lnTo>
                  <a:lnTo>
                    <a:pt x="549" y="6"/>
                  </a:lnTo>
                  <a:lnTo>
                    <a:pt x="591" y="4"/>
                  </a:lnTo>
                  <a:lnTo>
                    <a:pt x="634" y="2"/>
                  </a:lnTo>
                  <a:lnTo>
                    <a:pt x="67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Freeform 450"/>
            <p:cNvSpPr>
              <a:spLocks/>
            </p:cNvSpPr>
            <p:nvPr/>
          </p:nvSpPr>
          <p:spPr bwMode="auto">
            <a:xfrm>
              <a:off x="4426" y="1060"/>
              <a:ext cx="83" cy="140"/>
            </a:xfrm>
            <a:custGeom>
              <a:avLst/>
              <a:gdLst>
                <a:gd name="T0" fmla="*/ 87 w 167"/>
                <a:gd name="T1" fmla="*/ 120 h 281"/>
                <a:gd name="T2" fmla="*/ 94 w 167"/>
                <a:gd name="T3" fmla="*/ 139 h 281"/>
                <a:gd name="T4" fmla="*/ 103 w 167"/>
                <a:gd name="T5" fmla="*/ 158 h 281"/>
                <a:gd name="T6" fmla="*/ 113 w 167"/>
                <a:gd name="T7" fmla="*/ 176 h 281"/>
                <a:gd name="T8" fmla="*/ 126 w 167"/>
                <a:gd name="T9" fmla="*/ 195 h 281"/>
                <a:gd name="T10" fmla="*/ 136 w 167"/>
                <a:gd name="T11" fmla="*/ 214 h 281"/>
                <a:gd name="T12" fmla="*/ 147 w 167"/>
                <a:gd name="T13" fmla="*/ 232 h 281"/>
                <a:gd name="T14" fmla="*/ 157 w 167"/>
                <a:gd name="T15" fmla="*/ 251 h 281"/>
                <a:gd name="T16" fmla="*/ 167 w 167"/>
                <a:gd name="T17" fmla="*/ 272 h 281"/>
                <a:gd name="T18" fmla="*/ 155 w 167"/>
                <a:gd name="T19" fmla="*/ 277 h 281"/>
                <a:gd name="T20" fmla="*/ 145 w 167"/>
                <a:gd name="T21" fmla="*/ 281 h 281"/>
                <a:gd name="T22" fmla="*/ 134 w 167"/>
                <a:gd name="T23" fmla="*/ 277 h 281"/>
                <a:gd name="T24" fmla="*/ 126 w 167"/>
                <a:gd name="T25" fmla="*/ 264 h 281"/>
                <a:gd name="T26" fmla="*/ 124 w 167"/>
                <a:gd name="T27" fmla="*/ 247 h 281"/>
                <a:gd name="T28" fmla="*/ 119 w 167"/>
                <a:gd name="T29" fmla="*/ 231 h 281"/>
                <a:gd name="T30" fmla="*/ 110 w 167"/>
                <a:gd name="T31" fmla="*/ 216 h 281"/>
                <a:gd name="T32" fmla="*/ 101 w 167"/>
                <a:gd name="T33" fmla="*/ 202 h 281"/>
                <a:gd name="T34" fmla="*/ 91 w 167"/>
                <a:gd name="T35" fmla="*/ 189 h 281"/>
                <a:gd name="T36" fmla="*/ 82 w 167"/>
                <a:gd name="T37" fmla="*/ 174 h 281"/>
                <a:gd name="T38" fmla="*/ 75 w 167"/>
                <a:gd name="T39" fmla="*/ 159 h 281"/>
                <a:gd name="T40" fmla="*/ 70 w 167"/>
                <a:gd name="T41" fmla="*/ 143 h 281"/>
                <a:gd name="T42" fmla="*/ 65 w 167"/>
                <a:gd name="T43" fmla="*/ 131 h 281"/>
                <a:gd name="T44" fmla="*/ 59 w 167"/>
                <a:gd name="T45" fmla="*/ 120 h 281"/>
                <a:gd name="T46" fmla="*/ 54 w 167"/>
                <a:gd name="T47" fmla="*/ 109 h 281"/>
                <a:gd name="T48" fmla="*/ 47 w 167"/>
                <a:gd name="T49" fmla="*/ 96 h 281"/>
                <a:gd name="T50" fmla="*/ 40 w 167"/>
                <a:gd name="T51" fmla="*/ 83 h 281"/>
                <a:gd name="T52" fmla="*/ 31 w 167"/>
                <a:gd name="T53" fmla="*/ 72 h 281"/>
                <a:gd name="T54" fmla="*/ 23 w 167"/>
                <a:gd name="T55" fmla="*/ 60 h 281"/>
                <a:gd name="T56" fmla="*/ 14 w 167"/>
                <a:gd name="T57" fmla="*/ 51 h 281"/>
                <a:gd name="T58" fmla="*/ 14 w 167"/>
                <a:gd name="T59" fmla="*/ 40 h 281"/>
                <a:gd name="T60" fmla="*/ 12 w 167"/>
                <a:gd name="T61" fmla="*/ 30 h 281"/>
                <a:gd name="T62" fmla="*/ 9 w 167"/>
                <a:gd name="T63" fmla="*/ 23 h 281"/>
                <a:gd name="T64" fmla="*/ 0 w 167"/>
                <a:gd name="T65" fmla="*/ 17 h 281"/>
                <a:gd name="T66" fmla="*/ 2 w 167"/>
                <a:gd name="T67" fmla="*/ 6 h 281"/>
                <a:gd name="T68" fmla="*/ 11 w 167"/>
                <a:gd name="T69" fmla="*/ 0 h 281"/>
                <a:gd name="T70" fmla="*/ 21 w 167"/>
                <a:gd name="T71" fmla="*/ 0 h 281"/>
                <a:gd name="T72" fmla="*/ 28 w 167"/>
                <a:gd name="T73" fmla="*/ 6 h 281"/>
                <a:gd name="T74" fmla="*/ 87 w 167"/>
                <a:gd name="T75" fmla="*/ 120 h 28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67"/>
                <a:gd name="T115" fmla="*/ 0 h 281"/>
                <a:gd name="T116" fmla="*/ 167 w 167"/>
                <a:gd name="T117" fmla="*/ 281 h 28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67" h="281">
                  <a:moveTo>
                    <a:pt x="87" y="120"/>
                  </a:moveTo>
                  <a:lnTo>
                    <a:pt x="94" y="139"/>
                  </a:lnTo>
                  <a:lnTo>
                    <a:pt x="103" y="158"/>
                  </a:lnTo>
                  <a:lnTo>
                    <a:pt x="113" y="176"/>
                  </a:lnTo>
                  <a:lnTo>
                    <a:pt x="126" y="195"/>
                  </a:lnTo>
                  <a:lnTo>
                    <a:pt x="136" y="214"/>
                  </a:lnTo>
                  <a:lnTo>
                    <a:pt x="147" y="232"/>
                  </a:lnTo>
                  <a:lnTo>
                    <a:pt x="157" y="251"/>
                  </a:lnTo>
                  <a:lnTo>
                    <a:pt x="167" y="272"/>
                  </a:lnTo>
                  <a:lnTo>
                    <a:pt x="155" y="277"/>
                  </a:lnTo>
                  <a:lnTo>
                    <a:pt x="145" y="281"/>
                  </a:lnTo>
                  <a:lnTo>
                    <a:pt x="134" y="277"/>
                  </a:lnTo>
                  <a:lnTo>
                    <a:pt x="126" y="264"/>
                  </a:lnTo>
                  <a:lnTo>
                    <a:pt x="124" y="247"/>
                  </a:lnTo>
                  <a:lnTo>
                    <a:pt x="119" y="231"/>
                  </a:lnTo>
                  <a:lnTo>
                    <a:pt x="110" y="216"/>
                  </a:lnTo>
                  <a:lnTo>
                    <a:pt x="101" y="202"/>
                  </a:lnTo>
                  <a:lnTo>
                    <a:pt x="91" y="189"/>
                  </a:lnTo>
                  <a:lnTo>
                    <a:pt x="82" y="174"/>
                  </a:lnTo>
                  <a:lnTo>
                    <a:pt x="75" y="159"/>
                  </a:lnTo>
                  <a:lnTo>
                    <a:pt x="70" y="143"/>
                  </a:lnTo>
                  <a:lnTo>
                    <a:pt x="65" y="131"/>
                  </a:lnTo>
                  <a:lnTo>
                    <a:pt x="59" y="120"/>
                  </a:lnTo>
                  <a:lnTo>
                    <a:pt x="54" y="109"/>
                  </a:lnTo>
                  <a:lnTo>
                    <a:pt x="47" y="96"/>
                  </a:lnTo>
                  <a:lnTo>
                    <a:pt x="40" y="83"/>
                  </a:lnTo>
                  <a:lnTo>
                    <a:pt x="31" y="72"/>
                  </a:lnTo>
                  <a:lnTo>
                    <a:pt x="23" y="60"/>
                  </a:lnTo>
                  <a:lnTo>
                    <a:pt x="14" y="51"/>
                  </a:lnTo>
                  <a:lnTo>
                    <a:pt x="14" y="40"/>
                  </a:lnTo>
                  <a:lnTo>
                    <a:pt x="12" y="30"/>
                  </a:lnTo>
                  <a:lnTo>
                    <a:pt x="9" y="23"/>
                  </a:lnTo>
                  <a:lnTo>
                    <a:pt x="0" y="17"/>
                  </a:lnTo>
                  <a:lnTo>
                    <a:pt x="2" y="6"/>
                  </a:lnTo>
                  <a:lnTo>
                    <a:pt x="11" y="0"/>
                  </a:lnTo>
                  <a:lnTo>
                    <a:pt x="21" y="0"/>
                  </a:lnTo>
                  <a:lnTo>
                    <a:pt x="28" y="6"/>
                  </a:lnTo>
                  <a:lnTo>
                    <a:pt x="87" y="1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Freeform 451"/>
            <p:cNvSpPr>
              <a:spLocks/>
            </p:cNvSpPr>
            <p:nvPr/>
          </p:nvSpPr>
          <p:spPr bwMode="auto">
            <a:xfrm>
              <a:off x="4914" y="1098"/>
              <a:ext cx="191" cy="15"/>
            </a:xfrm>
            <a:custGeom>
              <a:avLst/>
              <a:gdLst>
                <a:gd name="T0" fmla="*/ 372 w 382"/>
                <a:gd name="T1" fmla="*/ 23 h 30"/>
                <a:gd name="T2" fmla="*/ 347 w 382"/>
                <a:gd name="T3" fmla="*/ 23 h 30"/>
                <a:gd name="T4" fmla="*/ 325 w 382"/>
                <a:gd name="T5" fmla="*/ 23 h 30"/>
                <a:gd name="T6" fmla="*/ 302 w 382"/>
                <a:gd name="T7" fmla="*/ 24 h 30"/>
                <a:gd name="T8" fmla="*/ 279 w 382"/>
                <a:gd name="T9" fmla="*/ 24 h 30"/>
                <a:gd name="T10" fmla="*/ 257 w 382"/>
                <a:gd name="T11" fmla="*/ 26 h 30"/>
                <a:gd name="T12" fmla="*/ 234 w 382"/>
                <a:gd name="T13" fmla="*/ 26 h 30"/>
                <a:gd name="T14" fmla="*/ 211 w 382"/>
                <a:gd name="T15" fmla="*/ 28 h 30"/>
                <a:gd name="T16" fmla="*/ 190 w 382"/>
                <a:gd name="T17" fmla="*/ 28 h 30"/>
                <a:gd name="T18" fmla="*/ 168 w 382"/>
                <a:gd name="T19" fmla="*/ 30 h 30"/>
                <a:gd name="T20" fmla="*/ 145 w 382"/>
                <a:gd name="T21" fmla="*/ 30 h 30"/>
                <a:gd name="T22" fmla="*/ 122 w 382"/>
                <a:gd name="T23" fmla="*/ 30 h 30"/>
                <a:gd name="T24" fmla="*/ 100 w 382"/>
                <a:gd name="T25" fmla="*/ 30 h 30"/>
                <a:gd name="T26" fmla="*/ 75 w 382"/>
                <a:gd name="T27" fmla="*/ 30 h 30"/>
                <a:gd name="T28" fmla="*/ 53 w 382"/>
                <a:gd name="T29" fmla="*/ 30 h 30"/>
                <a:gd name="T30" fmla="*/ 28 w 382"/>
                <a:gd name="T31" fmla="*/ 28 h 30"/>
                <a:gd name="T32" fmla="*/ 4 w 382"/>
                <a:gd name="T33" fmla="*/ 26 h 30"/>
                <a:gd name="T34" fmla="*/ 0 w 382"/>
                <a:gd name="T35" fmla="*/ 23 h 30"/>
                <a:gd name="T36" fmla="*/ 7 w 382"/>
                <a:gd name="T37" fmla="*/ 15 h 30"/>
                <a:gd name="T38" fmla="*/ 16 w 382"/>
                <a:gd name="T39" fmla="*/ 11 h 30"/>
                <a:gd name="T40" fmla="*/ 26 w 382"/>
                <a:gd name="T41" fmla="*/ 8 h 30"/>
                <a:gd name="T42" fmla="*/ 37 w 382"/>
                <a:gd name="T43" fmla="*/ 6 h 30"/>
                <a:gd name="T44" fmla="*/ 47 w 382"/>
                <a:gd name="T45" fmla="*/ 4 h 30"/>
                <a:gd name="T46" fmla="*/ 58 w 382"/>
                <a:gd name="T47" fmla="*/ 4 h 30"/>
                <a:gd name="T48" fmla="*/ 70 w 382"/>
                <a:gd name="T49" fmla="*/ 2 h 30"/>
                <a:gd name="T50" fmla="*/ 80 w 382"/>
                <a:gd name="T51" fmla="*/ 0 h 30"/>
                <a:gd name="T52" fmla="*/ 382 w 382"/>
                <a:gd name="T53" fmla="*/ 4 h 30"/>
                <a:gd name="T54" fmla="*/ 372 w 382"/>
                <a:gd name="T55" fmla="*/ 23 h 3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382"/>
                <a:gd name="T85" fmla="*/ 0 h 30"/>
                <a:gd name="T86" fmla="*/ 382 w 382"/>
                <a:gd name="T87" fmla="*/ 30 h 30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382" h="30">
                  <a:moveTo>
                    <a:pt x="372" y="23"/>
                  </a:moveTo>
                  <a:lnTo>
                    <a:pt x="347" y="23"/>
                  </a:lnTo>
                  <a:lnTo>
                    <a:pt x="325" y="23"/>
                  </a:lnTo>
                  <a:lnTo>
                    <a:pt x="302" y="24"/>
                  </a:lnTo>
                  <a:lnTo>
                    <a:pt x="279" y="24"/>
                  </a:lnTo>
                  <a:lnTo>
                    <a:pt x="257" y="26"/>
                  </a:lnTo>
                  <a:lnTo>
                    <a:pt x="234" y="26"/>
                  </a:lnTo>
                  <a:lnTo>
                    <a:pt x="211" y="28"/>
                  </a:lnTo>
                  <a:lnTo>
                    <a:pt x="190" y="28"/>
                  </a:lnTo>
                  <a:lnTo>
                    <a:pt x="168" y="30"/>
                  </a:lnTo>
                  <a:lnTo>
                    <a:pt x="145" y="30"/>
                  </a:lnTo>
                  <a:lnTo>
                    <a:pt x="122" y="30"/>
                  </a:lnTo>
                  <a:lnTo>
                    <a:pt x="100" y="30"/>
                  </a:lnTo>
                  <a:lnTo>
                    <a:pt x="75" y="30"/>
                  </a:lnTo>
                  <a:lnTo>
                    <a:pt x="53" y="30"/>
                  </a:lnTo>
                  <a:lnTo>
                    <a:pt x="28" y="28"/>
                  </a:lnTo>
                  <a:lnTo>
                    <a:pt x="4" y="26"/>
                  </a:lnTo>
                  <a:lnTo>
                    <a:pt x="0" y="23"/>
                  </a:lnTo>
                  <a:lnTo>
                    <a:pt x="7" y="15"/>
                  </a:lnTo>
                  <a:lnTo>
                    <a:pt x="16" y="11"/>
                  </a:lnTo>
                  <a:lnTo>
                    <a:pt x="26" y="8"/>
                  </a:lnTo>
                  <a:lnTo>
                    <a:pt x="37" y="6"/>
                  </a:lnTo>
                  <a:lnTo>
                    <a:pt x="47" y="4"/>
                  </a:lnTo>
                  <a:lnTo>
                    <a:pt x="58" y="4"/>
                  </a:lnTo>
                  <a:lnTo>
                    <a:pt x="70" y="2"/>
                  </a:lnTo>
                  <a:lnTo>
                    <a:pt x="80" y="0"/>
                  </a:lnTo>
                  <a:lnTo>
                    <a:pt x="382" y="4"/>
                  </a:lnTo>
                  <a:lnTo>
                    <a:pt x="372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Freeform 452"/>
            <p:cNvSpPr>
              <a:spLocks/>
            </p:cNvSpPr>
            <p:nvPr/>
          </p:nvSpPr>
          <p:spPr bwMode="auto">
            <a:xfrm>
              <a:off x="4419" y="1212"/>
              <a:ext cx="149" cy="135"/>
            </a:xfrm>
            <a:custGeom>
              <a:avLst/>
              <a:gdLst>
                <a:gd name="T0" fmla="*/ 291 w 298"/>
                <a:gd name="T1" fmla="*/ 161 h 270"/>
                <a:gd name="T2" fmla="*/ 277 w 298"/>
                <a:gd name="T3" fmla="*/ 139 h 270"/>
                <a:gd name="T4" fmla="*/ 262 w 298"/>
                <a:gd name="T5" fmla="*/ 113 h 270"/>
                <a:gd name="T6" fmla="*/ 244 w 298"/>
                <a:gd name="T7" fmla="*/ 84 h 270"/>
                <a:gd name="T8" fmla="*/ 222 w 298"/>
                <a:gd name="T9" fmla="*/ 60 h 270"/>
                <a:gd name="T10" fmla="*/ 206 w 298"/>
                <a:gd name="T11" fmla="*/ 60 h 270"/>
                <a:gd name="T12" fmla="*/ 199 w 298"/>
                <a:gd name="T13" fmla="*/ 79 h 270"/>
                <a:gd name="T14" fmla="*/ 222 w 298"/>
                <a:gd name="T15" fmla="*/ 111 h 270"/>
                <a:gd name="T16" fmla="*/ 239 w 298"/>
                <a:gd name="T17" fmla="*/ 148 h 270"/>
                <a:gd name="T18" fmla="*/ 260 w 298"/>
                <a:gd name="T19" fmla="*/ 180 h 270"/>
                <a:gd name="T20" fmla="*/ 291 w 298"/>
                <a:gd name="T21" fmla="*/ 187 h 270"/>
                <a:gd name="T22" fmla="*/ 298 w 298"/>
                <a:gd name="T23" fmla="*/ 200 h 270"/>
                <a:gd name="T24" fmla="*/ 298 w 298"/>
                <a:gd name="T25" fmla="*/ 210 h 270"/>
                <a:gd name="T26" fmla="*/ 232 w 298"/>
                <a:gd name="T27" fmla="*/ 217 h 270"/>
                <a:gd name="T28" fmla="*/ 166 w 298"/>
                <a:gd name="T29" fmla="*/ 215 h 270"/>
                <a:gd name="T30" fmla="*/ 108 w 298"/>
                <a:gd name="T31" fmla="*/ 227 h 270"/>
                <a:gd name="T32" fmla="*/ 59 w 298"/>
                <a:gd name="T33" fmla="*/ 270 h 270"/>
                <a:gd name="T34" fmla="*/ 32 w 298"/>
                <a:gd name="T35" fmla="*/ 260 h 270"/>
                <a:gd name="T36" fmla="*/ 18 w 298"/>
                <a:gd name="T37" fmla="*/ 232 h 270"/>
                <a:gd name="T38" fmla="*/ 11 w 298"/>
                <a:gd name="T39" fmla="*/ 197 h 270"/>
                <a:gd name="T40" fmla="*/ 0 w 298"/>
                <a:gd name="T41" fmla="*/ 165 h 270"/>
                <a:gd name="T42" fmla="*/ 7 w 298"/>
                <a:gd name="T43" fmla="*/ 131 h 270"/>
                <a:gd name="T44" fmla="*/ 16 w 298"/>
                <a:gd name="T45" fmla="*/ 107 h 270"/>
                <a:gd name="T46" fmla="*/ 28 w 298"/>
                <a:gd name="T47" fmla="*/ 79 h 270"/>
                <a:gd name="T48" fmla="*/ 61 w 298"/>
                <a:gd name="T49" fmla="*/ 55 h 270"/>
                <a:gd name="T50" fmla="*/ 96 w 298"/>
                <a:gd name="T51" fmla="*/ 30 h 270"/>
                <a:gd name="T52" fmla="*/ 136 w 298"/>
                <a:gd name="T53" fmla="*/ 13 h 270"/>
                <a:gd name="T54" fmla="*/ 178 w 298"/>
                <a:gd name="T55" fmla="*/ 0 h 270"/>
                <a:gd name="T56" fmla="*/ 218 w 298"/>
                <a:gd name="T57" fmla="*/ 4 h 270"/>
                <a:gd name="T58" fmla="*/ 251 w 298"/>
                <a:gd name="T59" fmla="*/ 21 h 270"/>
                <a:gd name="T60" fmla="*/ 277 w 298"/>
                <a:gd name="T61" fmla="*/ 49 h 270"/>
                <a:gd name="T62" fmla="*/ 298 w 298"/>
                <a:gd name="T63" fmla="*/ 83 h 27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98"/>
                <a:gd name="T97" fmla="*/ 0 h 270"/>
                <a:gd name="T98" fmla="*/ 298 w 298"/>
                <a:gd name="T99" fmla="*/ 270 h 27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98" h="270">
                  <a:moveTo>
                    <a:pt x="298" y="83"/>
                  </a:moveTo>
                  <a:lnTo>
                    <a:pt x="291" y="161"/>
                  </a:lnTo>
                  <a:lnTo>
                    <a:pt x="284" y="152"/>
                  </a:lnTo>
                  <a:lnTo>
                    <a:pt x="277" y="139"/>
                  </a:lnTo>
                  <a:lnTo>
                    <a:pt x="269" y="126"/>
                  </a:lnTo>
                  <a:lnTo>
                    <a:pt x="262" y="113"/>
                  </a:lnTo>
                  <a:lnTo>
                    <a:pt x="253" y="98"/>
                  </a:lnTo>
                  <a:lnTo>
                    <a:pt x="244" y="84"/>
                  </a:lnTo>
                  <a:lnTo>
                    <a:pt x="234" y="71"/>
                  </a:lnTo>
                  <a:lnTo>
                    <a:pt x="222" y="60"/>
                  </a:lnTo>
                  <a:lnTo>
                    <a:pt x="215" y="58"/>
                  </a:lnTo>
                  <a:lnTo>
                    <a:pt x="206" y="60"/>
                  </a:lnTo>
                  <a:lnTo>
                    <a:pt x="199" y="68"/>
                  </a:lnTo>
                  <a:lnTo>
                    <a:pt x="199" y="79"/>
                  </a:lnTo>
                  <a:lnTo>
                    <a:pt x="211" y="92"/>
                  </a:lnTo>
                  <a:lnTo>
                    <a:pt x="222" y="111"/>
                  </a:lnTo>
                  <a:lnTo>
                    <a:pt x="230" y="129"/>
                  </a:lnTo>
                  <a:lnTo>
                    <a:pt x="239" y="148"/>
                  </a:lnTo>
                  <a:lnTo>
                    <a:pt x="249" y="167"/>
                  </a:lnTo>
                  <a:lnTo>
                    <a:pt x="260" y="180"/>
                  </a:lnTo>
                  <a:lnTo>
                    <a:pt x="274" y="187"/>
                  </a:lnTo>
                  <a:lnTo>
                    <a:pt x="291" y="187"/>
                  </a:lnTo>
                  <a:lnTo>
                    <a:pt x="296" y="193"/>
                  </a:lnTo>
                  <a:lnTo>
                    <a:pt x="298" y="200"/>
                  </a:lnTo>
                  <a:lnTo>
                    <a:pt x="296" y="206"/>
                  </a:lnTo>
                  <a:lnTo>
                    <a:pt x="298" y="210"/>
                  </a:lnTo>
                  <a:lnTo>
                    <a:pt x="265" y="215"/>
                  </a:lnTo>
                  <a:lnTo>
                    <a:pt x="232" y="217"/>
                  </a:lnTo>
                  <a:lnTo>
                    <a:pt x="199" y="215"/>
                  </a:lnTo>
                  <a:lnTo>
                    <a:pt x="166" y="215"/>
                  </a:lnTo>
                  <a:lnTo>
                    <a:pt x="136" y="219"/>
                  </a:lnTo>
                  <a:lnTo>
                    <a:pt x="108" y="227"/>
                  </a:lnTo>
                  <a:lnTo>
                    <a:pt x="82" y="243"/>
                  </a:lnTo>
                  <a:lnTo>
                    <a:pt x="59" y="270"/>
                  </a:lnTo>
                  <a:lnTo>
                    <a:pt x="44" y="268"/>
                  </a:lnTo>
                  <a:lnTo>
                    <a:pt x="32" y="260"/>
                  </a:lnTo>
                  <a:lnTo>
                    <a:pt x="25" y="247"/>
                  </a:lnTo>
                  <a:lnTo>
                    <a:pt x="18" y="232"/>
                  </a:lnTo>
                  <a:lnTo>
                    <a:pt x="14" y="215"/>
                  </a:lnTo>
                  <a:lnTo>
                    <a:pt x="11" y="197"/>
                  </a:lnTo>
                  <a:lnTo>
                    <a:pt x="5" y="180"/>
                  </a:lnTo>
                  <a:lnTo>
                    <a:pt x="0" y="165"/>
                  </a:lnTo>
                  <a:lnTo>
                    <a:pt x="7" y="127"/>
                  </a:lnTo>
                  <a:lnTo>
                    <a:pt x="7" y="131"/>
                  </a:lnTo>
                  <a:lnTo>
                    <a:pt x="12" y="124"/>
                  </a:lnTo>
                  <a:lnTo>
                    <a:pt x="16" y="107"/>
                  </a:lnTo>
                  <a:lnTo>
                    <a:pt x="21" y="92"/>
                  </a:lnTo>
                  <a:lnTo>
                    <a:pt x="28" y="79"/>
                  </a:lnTo>
                  <a:lnTo>
                    <a:pt x="44" y="66"/>
                  </a:lnTo>
                  <a:lnTo>
                    <a:pt x="61" y="55"/>
                  </a:lnTo>
                  <a:lnTo>
                    <a:pt x="79" y="41"/>
                  </a:lnTo>
                  <a:lnTo>
                    <a:pt x="96" y="30"/>
                  </a:lnTo>
                  <a:lnTo>
                    <a:pt x="115" y="21"/>
                  </a:lnTo>
                  <a:lnTo>
                    <a:pt x="136" y="13"/>
                  </a:lnTo>
                  <a:lnTo>
                    <a:pt x="157" y="6"/>
                  </a:lnTo>
                  <a:lnTo>
                    <a:pt x="178" y="0"/>
                  </a:lnTo>
                  <a:lnTo>
                    <a:pt x="199" y="0"/>
                  </a:lnTo>
                  <a:lnTo>
                    <a:pt x="218" y="4"/>
                  </a:lnTo>
                  <a:lnTo>
                    <a:pt x="235" y="12"/>
                  </a:lnTo>
                  <a:lnTo>
                    <a:pt x="251" y="21"/>
                  </a:lnTo>
                  <a:lnTo>
                    <a:pt x="265" y="34"/>
                  </a:lnTo>
                  <a:lnTo>
                    <a:pt x="277" y="49"/>
                  </a:lnTo>
                  <a:lnTo>
                    <a:pt x="288" y="66"/>
                  </a:lnTo>
                  <a:lnTo>
                    <a:pt x="298" y="83"/>
                  </a:lnTo>
                  <a:close/>
                </a:path>
              </a:pathLst>
            </a:custGeom>
            <a:solidFill>
              <a:srgbClr val="FF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Freeform 453"/>
            <p:cNvSpPr>
              <a:spLocks/>
            </p:cNvSpPr>
            <p:nvPr/>
          </p:nvSpPr>
          <p:spPr bwMode="auto">
            <a:xfrm>
              <a:off x="4758" y="1240"/>
              <a:ext cx="39" cy="53"/>
            </a:xfrm>
            <a:custGeom>
              <a:avLst/>
              <a:gdLst>
                <a:gd name="T0" fmla="*/ 77 w 77"/>
                <a:gd name="T1" fmla="*/ 79 h 105"/>
                <a:gd name="T2" fmla="*/ 66 w 77"/>
                <a:gd name="T3" fmla="*/ 105 h 105"/>
                <a:gd name="T4" fmla="*/ 51 w 77"/>
                <a:gd name="T5" fmla="*/ 103 h 105"/>
                <a:gd name="T6" fmla="*/ 38 w 77"/>
                <a:gd name="T7" fmla="*/ 96 h 105"/>
                <a:gd name="T8" fmla="*/ 31 w 77"/>
                <a:gd name="T9" fmla="*/ 85 h 105"/>
                <a:gd name="T10" fmla="*/ 26 w 77"/>
                <a:gd name="T11" fmla="*/ 71 h 105"/>
                <a:gd name="T12" fmla="*/ 23 w 77"/>
                <a:gd name="T13" fmla="*/ 57 h 105"/>
                <a:gd name="T14" fmla="*/ 17 w 77"/>
                <a:gd name="T15" fmla="*/ 42 h 105"/>
                <a:gd name="T16" fmla="*/ 10 w 77"/>
                <a:gd name="T17" fmla="*/ 27 h 105"/>
                <a:gd name="T18" fmla="*/ 0 w 77"/>
                <a:gd name="T19" fmla="*/ 15 h 105"/>
                <a:gd name="T20" fmla="*/ 7 w 77"/>
                <a:gd name="T21" fmla="*/ 0 h 105"/>
                <a:gd name="T22" fmla="*/ 23 w 77"/>
                <a:gd name="T23" fmla="*/ 4 h 105"/>
                <a:gd name="T24" fmla="*/ 33 w 77"/>
                <a:gd name="T25" fmla="*/ 10 h 105"/>
                <a:gd name="T26" fmla="*/ 42 w 77"/>
                <a:gd name="T27" fmla="*/ 19 h 105"/>
                <a:gd name="T28" fmla="*/ 51 w 77"/>
                <a:gd name="T29" fmla="*/ 30 h 105"/>
                <a:gd name="T30" fmla="*/ 56 w 77"/>
                <a:gd name="T31" fmla="*/ 43 h 105"/>
                <a:gd name="T32" fmla="*/ 63 w 77"/>
                <a:gd name="T33" fmla="*/ 57 h 105"/>
                <a:gd name="T34" fmla="*/ 68 w 77"/>
                <a:gd name="T35" fmla="*/ 68 h 105"/>
                <a:gd name="T36" fmla="*/ 77 w 77"/>
                <a:gd name="T37" fmla="*/ 79 h 10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7"/>
                <a:gd name="T58" fmla="*/ 0 h 105"/>
                <a:gd name="T59" fmla="*/ 77 w 77"/>
                <a:gd name="T60" fmla="*/ 105 h 10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7" h="105">
                  <a:moveTo>
                    <a:pt x="77" y="79"/>
                  </a:moveTo>
                  <a:lnTo>
                    <a:pt x="66" y="105"/>
                  </a:lnTo>
                  <a:lnTo>
                    <a:pt x="51" y="103"/>
                  </a:lnTo>
                  <a:lnTo>
                    <a:pt x="38" y="96"/>
                  </a:lnTo>
                  <a:lnTo>
                    <a:pt x="31" y="85"/>
                  </a:lnTo>
                  <a:lnTo>
                    <a:pt x="26" y="71"/>
                  </a:lnTo>
                  <a:lnTo>
                    <a:pt x="23" y="57"/>
                  </a:lnTo>
                  <a:lnTo>
                    <a:pt x="17" y="42"/>
                  </a:lnTo>
                  <a:lnTo>
                    <a:pt x="10" y="27"/>
                  </a:lnTo>
                  <a:lnTo>
                    <a:pt x="0" y="15"/>
                  </a:lnTo>
                  <a:lnTo>
                    <a:pt x="7" y="0"/>
                  </a:lnTo>
                  <a:lnTo>
                    <a:pt x="23" y="4"/>
                  </a:lnTo>
                  <a:lnTo>
                    <a:pt x="33" y="10"/>
                  </a:lnTo>
                  <a:lnTo>
                    <a:pt x="42" y="19"/>
                  </a:lnTo>
                  <a:lnTo>
                    <a:pt x="51" y="30"/>
                  </a:lnTo>
                  <a:lnTo>
                    <a:pt x="56" y="43"/>
                  </a:lnTo>
                  <a:lnTo>
                    <a:pt x="63" y="57"/>
                  </a:lnTo>
                  <a:lnTo>
                    <a:pt x="68" y="68"/>
                  </a:lnTo>
                  <a:lnTo>
                    <a:pt x="77" y="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Freeform 454"/>
            <p:cNvSpPr>
              <a:spLocks/>
            </p:cNvSpPr>
            <p:nvPr/>
          </p:nvSpPr>
          <p:spPr bwMode="auto">
            <a:xfrm>
              <a:off x="4212" y="1249"/>
              <a:ext cx="65" cy="51"/>
            </a:xfrm>
            <a:custGeom>
              <a:avLst/>
              <a:gdLst>
                <a:gd name="T0" fmla="*/ 131 w 131"/>
                <a:gd name="T1" fmla="*/ 17 h 103"/>
                <a:gd name="T2" fmla="*/ 106 w 131"/>
                <a:gd name="T3" fmla="*/ 99 h 103"/>
                <a:gd name="T4" fmla="*/ 5 w 131"/>
                <a:gd name="T5" fmla="*/ 103 h 103"/>
                <a:gd name="T6" fmla="*/ 0 w 131"/>
                <a:gd name="T7" fmla="*/ 77 h 103"/>
                <a:gd name="T8" fmla="*/ 7 w 131"/>
                <a:gd name="T9" fmla="*/ 53 h 103"/>
                <a:gd name="T10" fmla="*/ 16 w 131"/>
                <a:gd name="T11" fmla="*/ 30 h 103"/>
                <a:gd name="T12" fmla="*/ 23 w 131"/>
                <a:gd name="T13" fmla="*/ 6 h 103"/>
                <a:gd name="T14" fmla="*/ 35 w 131"/>
                <a:gd name="T15" fmla="*/ 8 h 103"/>
                <a:gd name="T16" fmla="*/ 51 w 131"/>
                <a:gd name="T17" fmla="*/ 8 h 103"/>
                <a:gd name="T18" fmla="*/ 64 w 131"/>
                <a:gd name="T19" fmla="*/ 4 h 103"/>
                <a:gd name="T20" fmla="*/ 80 w 131"/>
                <a:gd name="T21" fmla="*/ 2 h 103"/>
                <a:gd name="T22" fmla="*/ 96 w 131"/>
                <a:gd name="T23" fmla="*/ 0 h 103"/>
                <a:gd name="T24" fmla="*/ 110 w 131"/>
                <a:gd name="T25" fmla="*/ 0 h 103"/>
                <a:gd name="T26" fmla="*/ 122 w 131"/>
                <a:gd name="T27" fmla="*/ 6 h 103"/>
                <a:gd name="T28" fmla="*/ 131 w 131"/>
                <a:gd name="T29" fmla="*/ 17 h 10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1"/>
                <a:gd name="T46" fmla="*/ 0 h 103"/>
                <a:gd name="T47" fmla="*/ 131 w 131"/>
                <a:gd name="T48" fmla="*/ 103 h 10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1" h="103">
                  <a:moveTo>
                    <a:pt x="131" y="17"/>
                  </a:moveTo>
                  <a:lnTo>
                    <a:pt x="106" y="99"/>
                  </a:lnTo>
                  <a:lnTo>
                    <a:pt x="5" y="103"/>
                  </a:lnTo>
                  <a:lnTo>
                    <a:pt x="0" y="77"/>
                  </a:lnTo>
                  <a:lnTo>
                    <a:pt x="7" y="53"/>
                  </a:lnTo>
                  <a:lnTo>
                    <a:pt x="16" y="30"/>
                  </a:lnTo>
                  <a:lnTo>
                    <a:pt x="23" y="6"/>
                  </a:lnTo>
                  <a:lnTo>
                    <a:pt x="35" y="8"/>
                  </a:lnTo>
                  <a:lnTo>
                    <a:pt x="51" y="8"/>
                  </a:lnTo>
                  <a:lnTo>
                    <a:pt x="64" y="4"/>
                  </a:lnTo>
                  <a:lnTo>
                    <a:pt x="80" y="2"/>
                  </a:lnTo>
                  <a:lnTo>
                    <a:pt x="96" y="0"/>
                  </a:lnTo>
                  <a:lnTo>
                    <a:pt x="110" y="0"/>
                  </a:lnTo>
                  <a:lnTo>
                    <a:pt x="122" y="6"/>
                  </a:lnTo>
                  <a:lnTo>
                    <a:pt x="131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Freeform 455"/>
            <p:cNvSpPr>
              <a:spLocks/>
            </p:cNvSpPr>
            <p:nvPr/>
          </p:nvSpPr>
          <p:spPr bwMode="auto">
            <a:xfrm>
              <a:off x="3899" y="1250"/>
              <a:ext cx="99" cy="58"/>
            </a:xfrm>
            <a:custGeom>
              <a:avLst/>
              <a:gdLst>
                <a:gd name="T0" fmla="*/ 187 w 197"/>
                <a:gd name="T1" fmla="*/ 28 h 116"/>
                <a:gd name="T2" fmla="*/ 197 w 197"/>
                <a:gd name="T3" fmla="*/ 99 h 116"/>
                <a:gd name="T4" fmla="*/ 176 w 197"/>
                <a:gd name="T5" fmla="*/ 101 h 116"/>
                <a:gd name="T6" fmla="*/ 155 w 197"/>
                <a:gd name="T7" fmla="*/ 105 h 116"/>
                <a:gd name="T8" fmla="*/ 134 w 197"/>
                <a:gd name="T9" fmla="*/ 108 h 116"/>
                <a:gd name="T10" fmla="*/ 112 w 197"/>
                <a:gd name="T11" fmla="*/ 114 h 116"/>
                <a:gd name="T12" fmla="*/ 91 w 197"/>
                <a:gd name="T13" fmla="*/ 116 h 116"/>
                <a:gd name="T14" fmla="*/ 70 w 197"/>
                <a:gd name="T15" fmla="*/ 116 h 116"/>
                <a:gd name="T16" fmla="*/ 49 w 197"/>
                <a:gd name="T17" fmla="*/ 112 h 116"/>
                <a:gd name="T18" fmla="*/ 30 w 197"/>
                <a:gd name="T19" fmla="*/ 103 h 116"/>
                <a:gd name="T20" fmla="*/ 18 w 197"/>
                <a:gd name="T21" fmla="*/ 84 h 116"/>
                <a:gd name="T22" fmla="*/ 7 w 197"/>
                <a:gd name="T23" fmla="*/ 64 h 116"/>
                <a:gd name="T24" fmla="*/ 0 w 197"/>
                <a:gd name="T25" fmla="*/ 41 h 116"/>
                <a:gd name="T26" fmla="*/ 2 w 197"/>
                <a:gd name="T27" fmla="*/ 13 h 116"/>
                <a:gd name="T28" fmla="*/ 9 w 197"/>
                <a:gd name="T29" fmla="*/ 11 h 116"/>
                <a:gd name="T30" fmla="*/ 18 w 197"/>
                <a:gd name="T31" fmla="*/ 11 h 116"/>
                <a:gd name="T32" fmla="*/ 28 w 197"/>
                <a:gd name="T33" fmla="*/ 11 h 116"/>
                <a:gd name="T34" fmla="*/ 37 w 197"/>
                <a:gd name="T35" fmla="*/ 9 h 116"/>
                <a:gd name="T36" fmla="*/ 47 w 197"/>
                <a:gd name="T37" fmla="*/ 9 h 116"/>
                <a:gd name="T38" fmla="*/ 58 w 197"/>
                <a:gd name="T39" fmla="*/ 7 h 116"/>
                <a:gd name="T40" fmla="*/ 66 w 197"/>
                <a:gd name="T41" fmla="*/ 6 h 116"/>
                <a:gd name="T42" fmla="*/ 75 w 197"/>
                <a:gd name="T43" fmla="*/ 2 h 116"/>
                <a:gd name="T44" fmla="*/ 91 w 197"/>
                <a:gd name="T45" fmla="*/ 2 h 116"/>
                <a:gd name="T46" fmla="*/ 107 w 197"/>
                <a:gd name="T47" fmla="*/ 0 h 116"/>
                <a:gd name="T48" fmla="*/ 122 w 197"/>
                <a:gd name="T49" fmla="*/ 0 h 116"/>
                <a:gd name="T50" fmla="*/ 138 w 197"/>
                <a:gd name="T51" fmla="*/ 0 h 116"/>
                <a:gd name="T52" fmla="*/ 152 w 197"/>
                <a:gd name="T53" fmla="*/ 4 h 116"/>
                <a:gd name="T54" fmla="*/ 166 w 197"/>
                <a:gd name="T55" fmla="*/ 7 h 116"/>
                <a:gd name="T56" fmla="*/ 178 w 197"/>
                <a:gd name="T57" fmla="*/ 17 h 116"/>
                <a:gd name="T58" fmla="*/ 187 w 197"/>
                <a:gd name="T59" fmla="*/ 28 h 11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97"/>
                <a:gd name="T91" fmla="*/ 0 h 116"/>
                <a:gd name="T92" fmla="*/ 197 w 197"/>
                <a:gd name="T93" fmla="*/ 116 h 11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97" h="116">
                  <a:moveTo>
                    <a:pt x="187" y="28"/>
                  </a:moveTo>
                  <a:lnTo>
                    <a:pt x="197" y="99"/>
                  </a:lnTo>
                  <a:lnTo>
                    <a:pt x="176" y="101"/>
                  </a:lnTo>
                  <a:lnTo>
                    <a:pt x="155" y="105"/>
                  </a:lnTo>
                  <a:lnTo>
                    <a:pt x="134" y="108"/>
                  </a:lnTo>
                  <a:lnTo>
                    <a:pt x="112" y="114"/>
                  </a:lnTo>
                  <a:lnTo>
                    <a:pt x="91" y="116"/>
                  </a:lnTo>
                  <a:lnTo>
                    <a:pt x="70" y="116"/>
                  </a:lnTo>
                  <a:lnTo>
                    <a:pt x="49" y="112"/>
                  </a:lnTo>
                  <a:lnTo>
                    <a:pt x="30" y="103"/>
                  </a:lnTo>
                  <a:lnTo>
                    <a:pt x="18" y="84"/>
                  </a:lnTo>
                  <a:lnTo>
                    <a:pt x="7" y="64"/>
                  </a:lnTo>
                  <a:lnTo>
                    <a:pt x="0" y="41"/>
                  </a:lnTo>
                  <a:lnTo>
                    <a:pt x="2" y="13"/>
                  </a:lnTo>
                  <a:lnTo>
                    <a:pt x="9" y="11"/>
                  </a:lnTo>
                  <a:lnTo>
                    <a:pt x="18" y="11"/>
                  </a:lnTo>
                  <a:lnTo>
                    <a:pt x="28" y="11"/>
                  </a:lnTo>
                  <a:lnTo>
                    <a:pt x="37" y="9"/>
                  </a:lnTo>
                  <a:lnTo>
                    <a:pt x="47" y="9"/>
                  </a:lnTo>
                  <a:lnTo>
                    <a:pt x="58" y="7"/>
                  </a:lnTo>
                  <a:lnTo>
                    <a:pt x="66" y="6"/>
                  </a:lnTo>
                  <a:lnTo>
                    <a:pt x="75" y="2"/>
                  </a:lnTo>
                  <a:lnTo>
                    <a:pt x="91" y="2"/>
                  </a:lnTo>
                  <a:lnTo>
                    <a:pt x="107" y="0"/>
                  </a:lnTo>
                  <a:lnTo>
                    <a:pt x="122" y="0"/>
                  </a:lnTo>
                  <a:lnTo>
                    <a:pt x="138" y="0"/>
                  </a:lnTo>
                  <a:lnTo>
                    <a:pt x="152" y="4"/>
                  </a:lnTo>
                  <a:lnTo>
                    <a:pt x="166" y="7"/>
                  </a:lnTo>
                  <a:lnTo>
                    <a:pt x="178" y="17"/>
                  </a:lnTo>
                  <a:lnTo>
                    <a:pt x="187" y="28"/>
                  </a:lnTo>
                  <a:close/>
                </a:path>
              </a:pathLst>
            </a:custGeom>
            <a:solidFill>
              <a:srgbClr val="FFFF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" name="Freeform 456"/>
            <p:cNvSpPr>
              <a:spLocks/>
            </p:cNvSpPr>
            <p:nvPr/>
          </p:nvSpPr>
          <p:spPr bwMode="auto">
            <a:xfrm>
              <a:off x="4003" y="1250"/>
              <a:ext cx="100" cy="58"/>
            </a:xfrm>
            <a:custGeom>
              <a:avLst/>
              <a:gdLst>
                <a:gd name="T0" fmla="*/ 197 w 200"/>
                <a:gd name="T1" fmla="*/ 103 h 116"/>
                <a:gd name="T2" fmla="*/ 176 w 200"/>
                <a:gd name="T3" fmla="*/ 108 h 116"/>
                <a:gd name="T4" fmla="*/ 155 w 200"/>
                <a:gd name="T5" fmla="*/ 112 h 116"/>
                <a:gd name="T6" fmla="*/ 134 w 200"/>
                <a:gd name="T7" fmla="*/ 114 h 116"/>
                <a:gd name="T8" fmla="*/ 115 w 200"/>
                <a:gd name="T9" fmla="*/ 116 h 116"/>
                <a:gd name="T10" fmla="*/ 94 w 200"/>
                <a:gd name="T11" fmla="*/ 116 h 116"/>
                <a:gd name="T12" fmla="*/ 73 w 200"/>
                <a:gd name="T13" fmla="*/ 116 h 116"/>
                <a:gd name="T14" fmla="*/ 52 w 200"/>
                <a:gd name="T15" fmla="*/ 114 h 116"/>
                <a:gd name="T16" fmla="*/ 31 w 200"/>
                <a:gd name="T17" fmla="*/ 110 h 116"/>
                <a:gd name="T18" fmla="*/ 21 w 200"/>
                <a:gd name="T19" fmla="*/ 92 h 116"/>
                <a:gd name="T20" fmla="*/ 12 w 200"/>
                <a:gd name="T21" fmla="*/ 73 h 116"/>
                <a:gd name="T22" fmla="*/ 5 w 200"/>
                <a:gd name="T23" fmla="*/ 52 h 116"/>
                <a:gd name="T24" fmla="*/ 0 w 200"/>
                <a:gd name="T25" fmla="*/ 32 h 116"/>
                <a:gd name="T26" fmla="*/ 14 w 200"/>
                <a:gd name="T27" fmla="*/ 13 h 116"/>
                <a:gd name="T28" fmla="*/ 34 w 200"/>
                <a:gd name="T29" fmla="*/ 4 h 116"/>
                <a:gd name="T30" fmla="*/ 59 w 200"/>
                <a:gd name="T31" fmla="*/ 0 h 116"/>
                <a:gd name="T32" fmla="*/ 87 w 200"/>
                <a:gd name="T33" fmla="*/ 0 h 116"/>
                <a:gd name="T34" fmla="*/ 116 w 200"/>
                <a:gd name="T35" fmla="*/ 4 h 116"/>
                <a:gd name="T36" fmla="*/ 146 w 200"/>
                <a:gd name="T37" fmla="*/ 7 h 116"/>
                <a:gd name="T38" fmla="*/ 174 w 200"/>
                <a:gd name="T39" fmla="*/ 9 h 116"/>
                <a:gd name="T40" fmla="*/ 200 w 200"/>
                <a:gd name="T41" fmla="*/ 6 h 116"/>
                <a:gd name="T42" fmla="*/ 197 w 200"/>
                <a:gd name="T43" fmla="*/ 103 h 11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00"/>
                <a:gd name="T67" fmla="*/ 0 h 116"/>
                <a:gd name="T68" fmla="*/ 200 w 200"/>
                <a:gd name="T69" fmla="*/ 116 h 11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00" h="116">
                  <a:moveTo>
                    <a:pt x="197" y="103"/>
                  </a:moveTo>
                  <a:lnTo>
                    <a:pt x="176" y="108"/>
                  </a:lnTo>
                  <a:lnTo>
                    <a:pt x="155" y="112"/>
                  </a:lnTo>
                  <a:lnTo>
                    <a:pt x="134" y="114"/>
                  </a:lnTo>
                  <a:lnTo>
                    <a:pt x="115" y="116"/>
                  </a:lnTo>
                  <a:lnTo>
                    <a:pt x="94" y="116"/>
                  </a:lnTo>
                  <a:lnTo>
                    <a:pt x="73" y="116"/>
                  </a:lnTo>
                  <a:lnTo>
                    <a:pt x="52" y="114"/>
                  </a:lnTo>
                  <a:lnTo>
                    <a:pt x="31" y="110"/>
                  </a:lnTo>
                  <a:lnTo>
                    <a:pt x="21" y="92"/>
                  </a:lnTo>
                  <a:lnTo>
                    <a:pt x="12" y="73"/>
                  </a:lnTo>
                  <a:lnTo>
                    <a:pt x="5" y="52"/>
                  </a:lnTo>
                  <a:lnTo>
                    <a:pt x="0" y="32"/>
                  </a:lnTo>
                  <a:lnTo>
                    <a:pt x="14" y="13"/>
                  </a:lnTo>
                  <a:lnTo>
                    <a:pt x="34" y="4"/>
                  </a:lnTo>
                  <a:lnTo>
                    <a:pt x="59" y="0"/>
                  </a:lnTo>
                  <a:lnTo>
                    <a:pt x="87" y="0"/>
                  </a:lnTo>
                  <a:lnTo>
                    <a:pt x="116" y="4"/>
                  </a:lnTo>
                  <a:lnTo>
                    <a:pt x="146" y="7"/>
                  </a:lnTo>
                  <a:lnTo>
                    <a:pt x="174" y="9"/>
                  </a:lnTo>
                  <a:lnTo>
                    <a:pt x="200" y="6"/>
                  </a:lnTo>
                  <a:lnTo>
                    <a:pt x="197" y="103"/>
                  </a:lnTo>
                  <a:close/>
                </a:path>
              </a:pathLst>
            </a:custGeom>
            <a:solidFill>
              <a:srgbClr val="FFFF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" name="Freeform 457"/>
            <p:cNvSpPr>
              <a:spLocks/>
            </p:cNvSpPr>
            <p:nvPr/>
          </p:nvSpPr>
          <p:spPr bwMode="auto">
            <a:xfrm>
              <a:off x="4119" y="1250"/>
              <a:ext cx="85" cy="52"/>
            </a:xfrm>
            <a:custGeom>
              <a:avLst/>
              <a:gdLst>
                <a:gd name="T0" fmla="*/ 171 w 171"/>
                <a:gd name="T1" fmla="*/ 26 h 105"/>
                <a:gd name="T2" fmla="*/ 154 w 171"/>
                <a:gd name="T3" fmla="*/ 97 h 105"/>
                <a:gd name="T4" fmla="*/ 135 w 171"/>
                <a:gd name="T5" fmla="*/ 101 h 105"/>
                <a:gd name="T6" fmla="*/ 116 w 171"/>
                <a:gd name="T7" fmla="*/ 105 h 105"/>
                <a:gd name="T8" fmla="*/ 96 w 171"/>
                <a:gd name="T9" fmla="*/ 105 h 105"/>
                <a:gd name="T10" fmla="*/ 77 w 171"/>
                <a:gd name="T11" fmla="*/ 105 h 105"/>
                <a:gd name="T12" fmla="*/ 58 w 171"/>
                <a:gd name="T13" fmla="*/ 105 h 105"/>
                <a:gd name="T14" fmla="*/ 39 w 171"/>
                <a:gd name="T15" fmla="*/ 105 h 105"/>
                <a:gd name="T16" fmla="*/ 20 w 171"/>
                <a:gd name="T17" fmla="*/ 105 h 105"/>
                <a:gd name="T18" fmla="*/ 0 w 171"/>
                <a:gd name="T19" fmla="*/ 105 h 105"/>
                <a:gd name="T20" fmla="*/ 0 w 171"/>
                <a:gd name="T21" fmla="*/ 77 h 105"/>
                <a:gd name="T22" fmla="*/ 2 w 171"/>
                <a:gd name="T23" fmla="*/ 49 h 105"/>
                <a:gd name="T24" fmla="*/ 6 w 171"/>
                <a:gd name="T25" fmla="*/ 24 h 105"/>
                <a:gd name="T26" fmla="*/ 18 w 171"/>
                <a:gd name="T27" fmla="*/ 4 h 105"/>
                <a:gd name="T28" fmla="*/ 39 w 171"/>
                <a:gd name="T29" fmla="*/ 4 h 105"/>
                <a:gd name="T30" fmla="*/ 61 w 171"/>
                <a:gd name="T31" fmla="*/ 4 h 105"/>
                <a:gd name="T32" fmla="*/ 84 w 171"/>
                <a:gd name="T33" fmla="*/ 2 h 105"/>
                <a:gd name="T34" fmla="*/ 105 w 171"/>
                <a:gd name="T35" fmla="*/ 0 h 105"/>
                <a:gd name="T36" fmla="*/ 126 w 171"/>
                <a:gd name="T37" fmla="*/ 2 h 105"/>
                <a:gd name="T38" fmla="*/ 143 w 171"/>
                <a:gd name="T39" fmla="*/ 6 h 105"/>
                <a:gd name="T40" fmla="*/ 159 w 171"/>
                <a:gd name="T41" fmla="*/ 13 h 105"/>
                <a:gd name="T42" fmla="*/ 171 w 171"/>
                <a:gd name="T43" fmla="*/ 26 h 10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71"/>
                <a:gd name="T67" fmla="*/ 0 h 105"/>
                <a:gd name="T68" fmla="*/ 171 w 171"/>
                <a:gd name="T69" fmla="*/ 105 h 10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71" h="105">
                  <a:moveTo>
                    <a:pt x="171" y="26"/>
                  </a:moveTo>
                  <a:lnTo>
                    <a:pt x="154" y="97"/>
                  </a:lnTo>
                  <a:lnTo>
                    <a:pt x="135" y="101"/>
                  </a:lnTo>
                  <a:lnTo>
                    <a:pt x="116" y="105"/>
                  </a:lnTo>
                  <a:lnTo>
                    <a:pt x="96" y="105"/>
                  </a:lnTo>
                  <a:lnTo>
                    <a:pt x="77" y="105"/>
                  </a:lnTo>
                  <a:lnTo>
                    <a:pt x="58" y="105"/>
                  </a:lnTo>
                  <a:lnTo>
                    <a:pt x="39" y="105"/>
                  </a:lnTo>
                  <a:lnTo>
                    <a:pt x="20" y="105"/>
                  </a:lnTo>
                  <a:lnTo>
                    <a:pt x="0" y="105"/>
                  </a:lnTo>
                  <a:lnTo>
                    <a:pt x="0" y="77"/>
                  </a:lnTo>
                  <a:lnTo>
                    <a:pt x="2" y="49"/>
                  </a:lnTo>
                  <a:lnTo>
                    <a:pt x="6" y="24"/>
                  </a:lnTo>
                  <a:lnTo>
                    <a:pt x="18" y="4"/>
                  </a:lnTo>
                  <a:lnTo>
                    <a:pt x="39" y="4"/>
                  </a:lnTo>
                  <a:lnTo>
                    <a:pt x="61" y="4"/>
                  </a:lnTo>
                  <a:lnTo>
                    <a:pt x="84" y="2"/>
                  </a:lnTo>
                  <a:lnTo>
                    <a:pt x="105" y="0"/>
                  </a:lnTo>
                  <a:lnTo>
                    <a:pt x="126" y="2"/>
                  </a:lnTo>
                  <a:lnTo>
                    <a:pt x="143" y="6"/>
                  </a:lnTo>
                  <a:lnTo>
                    <a:pt x="159" y="13"/>
                  </a:lnTo>
                  <a:lnTo>
                    <a:pt x="171" y="26"/>
                  </a:lnTo>
                  <a:close/>
                </a:path>
              </a:pathLst>
            </a:custGeom>
            <a:solidFill>
              <a:srgbClr val="FFFF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" name="Freeform 458"/>
            <p:cNvSpPr>
              <a:spLocks/>
            </p:cNvSpPr>
            <p:nvPr/>
          </p:nvSpPr>
          <p:spPr bwMode="auto">
            <a:xfrm>
              <a:off x="4631" y="1251"/>
              <a:ext cx="134" cy="58"/>
            </a:xfrm>
            <a:custGeom>
              <a:avLst/>
              <a:gdLst>
                <a:gd name="T0" fmla="*/ 255 w 269"/>
                <a:gd name="T1" fmla="*/ 45 h 116"/>
                <a:gd name="T2" fmla="*/ 269 w 269"/>
                <a:gd name="T3" fmla="*/ 93 h 116"/>
                <a:gd name="T4" fmla="*/ 11 w 269"/>
                <a:gd name="T5" fmla="*/ 116 h 116"/>
                <a:gd name="T6" fmla="*/ 0 w 269"/>
                <a:gd name="T7" fmla="*/ 101 h 116"/>
                <a:gd name="T8" fmla="*/ 11 w 269"/>
                <a:gd name="T9" fmla="*/ 80 h 116"/>
                <a:gd name="T10" fmla="*/ 25 w 269"/>
                <a:gd name="T11" fmla="*/ 63 h 116"/>
                <a:gd name="T12" fmla="*/ 41 w 269"/>
                <a:gd name="T13" fmla="*/ 48 h 116"/>
                <a:gd name="T14" fmla="*/ 60 w 269"/>
                <a:gd name="T15" fmla="*/ 35 h 116"/>
                <a:gd name="T16" fmla="*/ 79 w 269"/>
                <a:gd name="T17" fmla="*/ 26 h 116"/>
                <a:gd name="T18" fmla="*/ 98 w 269"/>
                <a:gd name="T19" fmla="*/ 17 h 116"/>
                <a:gd name="T20" fmla="*/ 117 w 269"/>
                <a:gd name="T21" fmla="*/ 7 h 116"/>
                <a:gd name="T22" fmla="*/ 136 w 269"/>
                <a:gd name="T23" fmla="*/ 0 h 116"/>
                <a:gd name="T24" fmla="*/ 154 w 269"/>
                <a:gd name="T25" fmla="*/ 0 h 116"/>
                <a:gd name="T26" fmla="*/ 171 w 269"/>
                <a:gd name="T27" fmla="*/ 2 h 116"/>
                <a:gd name="T28" fmla="*/ 187 w 269"/>
                <a:gd name="T29" fmla="*/ 4 h 116"/>
                <a:gd name="T30" fmla="*/ 204 w 269"/>
                <a:gd name="T31" fmla="*/ 7 h 116"/>
                <a:gd name="T32" fmla="*/ 218 w 269"/>
                <a:gd name="T33" fmla="*/ 13 h 116"/>
                <a:gd name="T34" fmla="*/ 232 w 269"/>
                <a:gd name="T35" fmla="*/ 20 h 116"/>
                <a:gd name="T36" fmla="*/ 245 w 269"/>
                <a:gd name="T37" fmla="*/ 32 h 116"/>
                <a:gd name="T38" fmla="*/ 255 w 269"/>
                <a:gd name="T39" fmla="*/ 45 h 11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69"/>
                <a:gd name="T61" fmla="*/ 0 h 116"/>
                <a:gd name="T62" fmla="*/ 269 w 269"/>
                <a:gd name="T63" fmla="*/ 116 h 11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69" h="116">
                  <a:moveTo>
                    <a:pt x="255" y="45"/>
                  </a:moveTo>
                  <a:lnTo>
                    <a:pt x="269" y="93"/>
                  </a:lnTo>
                  <a:lnTo>
                    <a:pt x="11" y="116"/>
                  </a:lnTo>
                  <a:lnTo>
                    <a:pt x="0" y="101"/>
                  </a:lnTo>
                  <a:lnTo>
                    <a:pt x="11" y="80"/>
                  </a:lnTo>
                  <a:lnTo>
                    <a:pt x="25" y="63"/>
                  </a:lnTo>
                  <a:lnTo>
                    <a:pt x="41" y="48"/>
                  </a:lnTo>
                  <a:lnTo>
                    <a:pt x="60" y="35"/>
                  </a:lnTo>
                  <a:lnTo>
                    <a:pt x="79" y="26"/>
                  </a:lnTo>
                  <a:lnTo>
                    <a:pt x="98" y="17"/>
                  </a:lnTo>
                  <a:lnTo>
                    <a:pt x="117" y="7"/>
                  </a:lnTo>
                  <a:lnTo>
                    <a:pt x="136" y="0"/>
                  </a:lnTo>
                  <a:lnTo>
                    <a:pt x="154" y="0"/>
                  </a:lnTo>
                  <a:lnTo>
                    <a:pt x="171" y="2"/>
                  </a:lnTo>
                  <a:lnTo>
                    <a:pt x="187" y="4"/>
                  </a:lnTo>
                  <a:lnTo>
                    <a:pt x="204" y="7"/>
                  </a:lnTo>
                  <a:lnTo>
                    <a:pt x="218" y="13"/>
                  </a:lnTo>
                  <a:lnTo>
                    <a:pt x="232" y="20"/>
                  </a:lnTo>
                  <a:lnTo>
                    <a:pt x="245" y="32"/>
                  </a:lnTo>
                  <a:lnTo>
                    <a:pt x="255" y="45"/>
                  </a:lnTo>
                  <a:close/>
                </a:path>
              </a:pathLst>
            </a:custGeom>
            <a:solidFill>
              <a:srgbClr val="FF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" name="Freeform 459"/>
            <p:cNvSpPr>
              <a:spLocks/>
            </p:cNvSpPr>
            <p:nvPr/>
          </p:nvSpPr>
          <p:spPr bwMode="auto">
            <a:xfrm>
              <a:off x="3825" y="1255"/>
              <a:ext cx="70" cy="56"/>
            </a:xfrm>
            <a:custGeom>
              <a:avLst/>
              <a:gdLst>
                <a:gd name="T0" fmla="*/ 139 w 139"/>
                <a:gd name="T1" fmla="*/ 98 h 113"/>
                <a:gd name="T2" fmla="*/ 131 w 139"/>
                <a:gd name="T3" fmla="*/ 105 h 113"/>
                <a:gd name="T4" fmla="*/ 119 w 139"/>
                <a:gd name="T5" fmla="*/ 109 h 113"/>
                <a:gd name="T6" fmla="*/ 105 w 139"/>
                <a:gd name="T7" fmla="*/ 113 h 113"/>
                <a:gd name="T8" fmla="*/ 91 w 139"/>
                <a:gd name="T9" fmla="*/ 113 h 113"/>
                <a:gd name="T10" fmla="*/ 75 w 139"/>
                <a:gd name="T11" fmla="*/ 113 h 113"/>
                <a:gd name="T12" fmla="*/ 59 w 139"/>
                <a:gd name="T13" fmla="*/ 113 h 113"/>
                <a:gd name="T14" fmla="*/ 45 w 139"/>
                <a:gd name="T15" fmla="*/ 111 h 113"/>
                <a:gd name="T16" fmla="*/ 35 w 139"/>
                <a:gd name="T17" fmla="*/ 109 h 113"/>
                <a:gd name="T18" fmla="*/ 17 w 139"/>
                <a:gd name="T19" fmla="*/ 96 h 113"/>
                <a:gd name="T20" fmla="*/ 14 w 139"/>
                <a:gd name="T21" fmla="*/ 70 h 113"/>
                <a:gd name="T22" fmla="*/ 10 w 139"/>
                <a:gd name="T23" fmla="*/ 43 h 113"/>
                <a:gd name="T24" fmla="*/ 0 w 139"/>
                <a:gd name="T25" fmla="*/ 23 h 113"/>
                <a:gd name="T26" fmla="*/ 10 w 139"/>
                <a:gd name="T27" fmla="*/ 0 h 113"/>
                <a:gd name="T28" fmla="*/ 108 w 139"/>
                <a:gd name="T29" fmla="*/ 8 h 113"/>
                <a:gd name="T30" fmla="*/ 139 w 139"/>
                <a:gd name="T31" fmla="*/ 98 h 11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39"/>
                <a:gd name="T49" fmla="*/ 0 h 113"/>
                <a:gd name="T50" fmla="*/ 139 w 139"/>
                <a:gd name="T51" fmla="*/ 113 h 11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39" h="113">
                  <a:moveTo>
                    <a:pt x="139" y="98"/>
                  </a:moveTo>
                  <a:lnTo>
                    <a:pt x="131" y="105"/>
                  </a:lnTo>
                  <a:lnTo>
                    <a:pt x="119" y="109"/>
                  </a:lnTo>
                  <a:lnTo>
                    <a:pt x="105" y="113"/>
                  </a:lnTo>
                  <a:lnTo>
                    <a:pt x="91" y="113"/>
                  </a:lnTo>
                  <a:lnTo>
                    <a:pt x="75" y="113"/>
                  </a:lnTo>
                  <a:lnTo>
                    <a:pt x="59" y="113"/>
                  </a:lnTo>
                  <a:lnTo>
                    <a:pt x="45" y="111"/>
                  </a:lnTo>
                  <a:lnTo>
                    <a:pt x="35" y="109"/>
                  </a:lnTo>
                  <a:lnTo>
                    <a:pt x="17" y="96"/>
                  </a:lnTo>
                  <a:lnTo>
                    <a:pt x="14" y="70"/>
                  </a:lnTo>
                  <a:lnTo>
                    <a:pt x="10" y="43"/>
                  </a:lnTo>
                  <a:lnTo>
                    <a:pt x="0" y="23"/>
                  </a:lnTo>
                  <a:lnTo>
                    <a:pt x="10" y="0"/>
                  </a:lnTo>
                  <a:lnTo>
                    <a:pt x="108" y="8"/>
                  </a:lnTo>
                  <a:lnTo>
                    <a:pt x="139" y="98"/>
                  </a:lnTo>
                  <a:close/>
                </a:path>
              </a:pathLst>
            </a:custGeom>
            <a:solidFill>
              <a:srgbClr val="FFFF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6" name="Freeform 460"/>
            <p:cNvSpPr>
              <a:spLocks/>
            </p:cNvSpPr>
            <p:nvPr/>
          </p:nvSpPr>
          <p:spPr bwMode="auto">
            <a:xfrm>
              <a:off x="4377" y="1262"/>
              <a:ext cx="40" cy="104"/>
            </a:xfrm>
            <a:custGeom>
              <a:avLst/>
              <a:gdLst>
                <a:gd name="T0" fmla="*/ 72 w 81"/>
                <a:gd name="T1" fmla="*/ 6 h 210"/>
                <a:gd name="T2" fmla="*/ 56 w 81"/>
                <a:gd name="T3" fmla="*/ 49 h 210"/>
                <a:gd name="T4" fmla="*/ 58 w 81"/>
                <a:gd name="T5" fmla="*/ 98 h 210"/>
                <a:gd name="T6" fmla="*/ 68 w 81"/>
                <a:gd name="T7" fmla="*/ 148 h 210"/>
                <a:gd name="T8" fmla="*/ 81 w 81"/>
                <a:gd name="T9" fmla="*/ 197 h 210"/>
                <a:gd name="T10" fmla="*/ 74 w 81"/>
                <a:gd name="T11" fmla="*/ 206 h 210"/>
                <a:gd name="T12" fmla="*/ 67 w 81"/>
                <a:gd name="T13" fmla="*/ 210 h 210"/>
                <a:gd name="T14" fmla="*/ 58 w 81"/>
                <a:gd name="T15" fmla="*/ 210 h 210"/>
                <a:gd name="T16" fmla="*/ 48 w 81"/>
                <a:gd name="T17" fmla="*/ 208 h 210"/>
                <a:gd name="T18" fmla="*/ 37 w 81"/>
                <a:gd name="T19" fmla="*/ 204 h 210"/>
                <a:gd name="T20" fmla="*/ 28 w 81"/>
                <a:gd name="T21" fmla="*/ 199 h 210"/>
                <a:gd name="T22" fmla="*/ 21 w 81"/>
                <a:gd name="T23" fmla="*/ 195 h 210"/>
                <a:gd name="T24" fmla="*/ 14 w 81"/>
                <a:gd name="T25" fmla="*/ 193 h 210"/>
                <a:gd name="T26" fmla="*/ 6 w 81"/>
                <a:gd name="T27" fmla="*/ 158 h 210"/>
                <a:gd name="T28" fmla="*/ 0 w 81"/>
                <a:gd name="T29" fmla="*/ 115 h 210"/>
                <a:gd name="T30" fmla="*/ 0 w 81"/>
                <a:gd name="T31" fmla="*/ 70 h 210"/>
                <a:gd name="T32" fmla="*/ 11 w 81"/>
                <a:gd name="T33" fmla="*/ 32 h 210"/>
                <a:gd name="T34" fmla="*/ 18 w 81"/>
                <a:gd name="T35" fmla="*/ 23 h 210"/>
                <a:gd name="T36" fmla="*/ 25 w 81"/>
                <a:gd name="T37" fmla="*/ 15 h 210"/>
                <a:gd name="T38" fmla="*/ 32 w 81"/>
                <a:gd name="T39" fmla="*/ 8 h 210"/>
                <a:gd name="T40" fmla="*/ 37 w 81"/>
                <a:gd name="T41" fmla="*/ 4 h 210"/>
                <a:gd name="T42" fmla="*/ 44 w 81"/>
                <a:gd name="T43" fmla="*/ 0 h 210"/>
                <a:gd name="T44" fmla="*/ 53 w 81"/>
                <a:gd name="T45" fmla="*/ 0 h 210"/>
                <a:gd name="T46" fmla="*/ 61 w 81"/>
                <a:gd name="T47" fmla="*/ 2 h 210"/>
                <a:gd name="T48" fmla="*/ 72 w 81"/>
                <a:gd name="T49" fmla="*/ 6 h 21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81"/>
                <a:gd name="T76" fmla="*/ 0 h 210"/>
                <a:gd name="T77" fmla="*/ 81 w 81"/>
                <a:gd name="T78" fmla="*/ 210 h 21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81" h="210">
                  <a:moveTo>
                    <a:pt x="72" y="6"/>
                  </a:moveTo>
                  <a:lnTo>
                    <a:pt x="56" y="49"/>
                  </a:lnTo>
                  <a:lnTo>
                    <a:pt x="58" y="98"/>
                  </a:lnTo>
                  <a:lnTo>
                    <a:pt x="68" y="148"/>
                  </a:lnTo>
                  <a:lnTo>
                    <a:pt x="81" y="197"/>
                  </a:lnTo>
                  <a:lnTo>
                    <a:pt x="74" y="206"/>
                  </a:lnTo>
                  <a:lnTo>
                    <a:pt x="67" y="210"/>
                  </a:lnTo>
                  <a:lnTo>
                    <a:pt x="58" y="210"/>
                  </a:lnTo>
                  <a:lnTo>
                    <a:pt x="48" y="208"/>
                  </a:lnTo>
                  <a:lnTo>
                    <a:pt x="37" y="204"/>
                  </a:lnTo>
                  <a:lnTo>
                    <a:pt x="28" y="199"/>
                  </a:lnTo>
                  <a:lnTo>
                    <a:pt x="21" y="195"/>
                  </a:lnTo>
                  <a:lnTo>
                    <a:pt x="14" y="193"/>
                  </a:lnTo>
                  <a:lnTo>
                    <a:pt x="6" y="158"/>
                  </a:lnTo>
                  <a:lnTo>
                    <a:pt x="0" y="115"/>
                  </a:lnTo>
                  <a:lnTo>
                    <a:pt x="0" y="70"/>
                  </a:lnTo>
                  <a:lnTo>
                    <a:pt x="11" y="32"/>
                  </a:lnTo>
                  <a:lnTo>
                    <a:pt x="18" y="23"/>
                  </a:lnTo>
                  <a:lnTo>
                    <a:pt x="25" y="15"/>
                  </a:lnTo>
                  <a:lnTo>
                    <a:pt x="32" y="8"/>
                  </a:lnTo>
                  <a:lnTo>
                    <a:pt x="37" y="4"/>
                  </a:lnTo>
                  <a:lnTo>
                    <a:pt x="44" y="0"/>
                  </a:lnTo>
                  <a:lnTo>
                    <a:pt x="53" y="0"/>
                  </a:lnTo>
                  <a:lnTo>
                    <a:pt x="61" y="2"/>
                  </a:lnTo>
                  <a:lnTo>
                    <a:pt x="72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7" name="Freeform 461"/>
            <p:cNvSpPr>
              <a:spLocks/>
            </p:cNvSpPr>
            <p:nvPr/>
          </p:nvSpPr>
          <p:spPr bwMode="auto">
            <a:xfrm>
              <a:off x="3797" y="1263"/>
              <a:ext cx="23" cy="48"/>
            </a:xfrm>
            <a:custGeom>
              <a:avLst/>
              <a:gdLst>
                <a:gd name="T0" fmla="*/ 46 w 46"/>
                <a:gd name="T1" fmla="*/ 94 h 98"/>
                <a:gd name="T2" fmla="*/ 37 w 46"/>
                <a:gd name="T3" fmla="*/ 98 h 98"/>
                <a:gd name="T4" fmla="*/ 30 w 46"/>
                <a:gd name="T5" fmla="*/ 94 h 98"/>
                <a:gd name="T6" fmla="*/ 25 w 46"/>
                <a:gd name="T7" fmla="*/ 86 h 98"/>
                <a:gd name="T8" fmla="*/ 18 w 46"/>
                <a:gd name="T9" fmla="*/ 79 h 98"/>
                <a:gd name="T10" fmla="*/ 14 w 46"/>
                <a:gd name="T11" fmla="*/ 58 h 98"/>
                <a:gd name="T12" fmla="*/ 5 w 46"/>
                <a:gd name="T13" fmla="*/ 40 h 98"/>
                <a:gd name="T14" fmla="*/ 0 w 46"/>
                <a:gd name="T15" fmla="*/ 21 h 98"/>
                <a:gd name="T16" fmla="*/ 4 w 46"/>
                <a:gd name="T17" fmla="*/ 0 h 98"/>
                <a:gd name="T18" fmla="*/ 28 w 46"/>
                <a:gd name="T19" fmla="*/ 10 h 98"/>
                <a:gd name="T20" fmla="*/ 37 w 46"/>
                <a:gd name="T21" fmla="*/ 34 h 98"/>
                <a:gd name="T22" fmla="*/ 39 w 46"/>
                <a:gd name="T23" fmla="*/ 66 h 98"/>
                <a:gd name="T24" fmla="*/ 46 w 46"/>
                <a:gd name="T25" fmla="*/ 94 h 9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6"/>
                <a:gd name="T40" fmla="*/ 0 h 98"/>
                <a:gd name="T41" fmla="*/ 46 w 46"/>
                <a:gd name="T42" fmla="*/ 98 h 9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6" h="98">
                  <a:moveTo>
                    <a:pt x="46" y="94"/>
                  </a:moveTo>
                  <a:lnTo>
                    <a:pt x="37" y="98"/>
                  </a:lnTo>
                  <a:lnTo>
                    <a:pt x="30" y="94"/>
                  </a:lnTo>
                  <a:lnTo>
                    <a:pt x="25" y="86"/>
                  </a:lnTo>
                  <a:lnTo>
                    <a:pt x="18" y="79"/>
                  </a:lnTo>
                  <a:lnTo>
                    <a:pt x="14" y="58"/>
                  </a:lnTo>
                  <a:lnTo>
                    <a:pt x="5" y="40"/>
                  </a:lnTo>
                  <a:lnTo>
                    <a:pt x="0" y="21"/>
                  </a:lnTo>
                  <a:lnTo>
                    <a:pt x="4" y="0"/>
                  </a:lnTo>
                  <a:lnTo>
                    <a:pt x="28" y="10"/>
                  </a:lnTo>
                  <a:lnTo>
                    <a:pt x="37" y="34"/>
                  </a:lnTo>
                  <a:lnTo>
                    <a:pt x="39" y="66"/>
                  </a:lnTo>
                  <a:lnTo>
                    <a:pt x="46" y="9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" name="Freeform 462"/>
            <p:cNvSpPr>
              <a:spLocks/>
            </p:cNvSpPr>
            <p:nvPr/>
          </p:nvSpPr>
          <p:spPr bwMode="auto">
            <a:xfrm>
              <a:off x="4890" y="1266"/>
              <a:ext cx="398" cy="103"/>
            </a:xfrm>
            <a:custGeom>
              <a:avLst/>
              <a:gdLst>
                <a:gd name="T0" fmla="*/ 795 w 795"/>
                <a:gd name="T1" fmla="*/ 15 h 205"/>
                <a:gd name="T2" fmla="*/ 790 w 795"/>
                <a:gd name="T3" fmla="*/ 39 h 205"/>
                <a:gd name="T4" fmla="*/ 790 w 795"/>
                <a:gd name="T5" fmla="*/ 65 h 205"/>
                <a:gd name="T6" fmla="*/ 792 w 795"/>
                <a:gd name="T7" fmla="*/ 93 h 205"/>
                <a:gd name="T8" fmla="*/ 793 w 795"/>
                <a:gd name="T9" fmla="*/ 119 h 205"/>
                <a:gd name="T10" fmla="*/ 793 w 795"/>
                <a:gd name="T11" fmla="*/ 146 h 205"/>
                <a:gd name="T12" fmla="*/ 790 w 795"/>
                <a:gd name="T13" fmla="*/ 168 h 205"/>
                <a:gd name="T14" fmla="*/ 783 w 795"/>
                <a:gd name="T15" fmla="*/ 189 h 205"/>
                <a:gd name="T16" fmla="*/ 767 w 795"/>
                <a:gd name="T17" fmla="*/ 205 h 205"/>
                <a:gd name="T18" fmla="*/ 722 w 795"/>
                <a:gd name="T19" fmla="*/ 205 h 205"/>
                <a:gd name="T20" fmla="*/ 675 w 795"/>
                <a:gd name="T21" fmla="*/ 205 h 205"/>
                <a:gd name="T22" fmla="*/ 630 w 795"/>
                <a:gd name="T23" fmla="*/ 205 h 205"/>
                <a:gd name="T24" fmla="*/ 582 w 795"/>
                <a:gd name="T25" fmla="*/ 205 h 205"/>
                <a:gd name="T26" fmla="*/ 535 w 795"/>
                <a:gd name="T27" fmla="*/ 204 h 205"/>
                <a:gd name="T28" fmla="*/ 488 w 795"/>
                <a:gd name="T29" fmla="*/ 204 h 205"/>
                <a:gd name="T30" fmla="*/ 441 w 795"/>
                <a:gd name="T31" fmla="*/ 202 h 205"/>
                <a:gd name="T32" fmla="*/ 394 w 795"/>
                <a:gd name="T33" fmla="*/ 200 h 205"/>
                <a:gd name="T34" fmla="*/ 347 w 795"/>
                <a:gd name="T35" fmla="*/ 200 h 205"/>
                <a:gd name="T36" fmla="*/ 300 w 795"/>
                <a:gd name="T37" fmla="*/ 198 h 205"/>
                <a:gd name="T38" fmla="*/ 251 w 795"/>
                <a:gd name="T39" fmla="*/ 198 h 205"/>
                <a:gd name="T40" fmla="*/ 204 w 795"/>
                <a:gd name="T41" fmla="*/ 196 h 205"/>
                <a:gd name="T42" fmla="*/ 155 w 795"/>
                <a:gd name="T43" fmla="*/ 196 h 205"/>
                <a:gd name="T44" fmla="*/ 107 w 795"/>
                <a:gd name="T45" fmla="*/ 196 h 205"/>
                <a:gd name="T46" fmla="*/ 58 w 795"/>
                <a:gd name="T47" fmla="*/ 196 h 205"/>
                <a:gd name="T48" fmla="*/ 9 w 795"/>
                <a:gd name="T49" fmla="*/ 198 h 205"/>
                <a:gd name="T50" fmla="*/ 4 w 795"/>
                <a:gd name="T51" fmla="*/ 159 h 205"/>
                <a:gd name="T52" fmla="*/ 2 w 795"/>
                <a:gd name="T53" fmla="*/ 112 h 205"/>
                <a:gd name="T54" fmla="*/ 0 w 795"/>
                <a:gd name="T55" fmla="*/ 67 h 205"/>
                <a:gd name="T56" fmla="*/ 2 w 795"/>
                <a:gd name="T57" fmla="*/ 22 h 205"/>
                <a:gd name="T58" fmla="*/ 47 w 795"/>
                <a:gd name="T59" fmla="*/ 20 h 205"/>
                <a:gd name="T60" fmla="*/ 94 w 795"/>
                <a:gd name="T61" fmla="*/ 20 h 205"/>
                <a:gd name="T62" fmla="*/ 140 w 795"/>
                <a:gd name="T63" fmla="*/ 18 h 205"/>
                <a:gd name="T64" fmla="*/ 185 w 795"/>
                <a:gd name="T65" fmla="*/ 18 h 205"/>
                <a:gd name="T66" fmla="*/ 230 w 795"/>
                <a:gd name="T67" fmla="*/ 17 h 205"/>
                <a:gd name="T68" fmla="*/ 276 w 795"/>
                <a:gd name="T69" fmla="*/ 17 h 205"/>
                <a:gd name="T70" fmla="*/ 321 w 795"/>
                <a:gd name="T71" fmla="*/ 17 h 205"/>
                <a:gd name="T72" fmla="*/ 368 w 795"/>
                <a:gd name="T73" fmla="*/ 15 h 205"/>
                <a:gd name="T74" fmla="*/ 412 w 795"/>
                <a:gd name="T75" fmla="*/ 15 h 205"/>
                <a:gd name="T76" fmla="*/ 457 w 795"/>
                <a:gd name="T77" fmla="*/ 13 h 205"/>
                <a:gd name="T78" fmla="*/ 502 w 795"/>
                <a:gd name="T79" fmla="*/ 11 h 205"/>
                <a:gd name="T80" fmla="*/ 546 w 795"/>
                <a:gd name="T81" fmla="*/ 11 h 205"/>
                <a:gd name="T82" fmla="*/ 591 w 795"/>
                <a:gd name="T83" fmla="*/ 7 h 205"/>
                <a:gd name="T84" fmla="*/ 635 w 795"/>
                <a:gd name="T85" fmla="*/ 5 h 205"/>
                <a:gd name="T86" fmla="*/ 678 w 795"/>
                <a:gd name="T87" fmla="*/ 4 h 205"/>
                <a:gd name="T88" fmla="*/ 722 w 795"/>
                <a:gd name="T89" fmla="*/ 0 h 205"/>
                <a:gd name="T90" fmla="*/ 731 w 795"/>
                <a:gd name="T91" fmla="*/ 0 h 205"/>
                <a:gd name="T92" fmla="*/ 741 w 795"/>
                <a:gd name="T93" fmla="*/ 0 h 205"/>
                <a:gd name="T94" fmla="*/ 750 w 795"/>
                <a:gd name="T95" fmla="*/ 0 h 205"/>
                <a:gd name="T96" fmla="*/ 762 w 795"/>
                <a:gd name="T97" fmla="*/ 2 h 205"/>
                <a:gd name="T98" fmla="*/ 771 w 795"/>
                <a:gd name="T99" fmla="*/ 4 h 205"/>
                <a:gd name="T100" fmla="*/ 781 w 795"/>
                <a:gd name="T101" fmla="*/ 7 h 205"/>
                <a:gd name="T102" fmla="*/ 788 w 795"/>
                <a:gd name="T103" fmla="*/ 11 h 205"/>
                <a:gd name="T104" fmla="*/ 795 w 795"/>
                <a:gd name="T105" fmla="*/ 15 h 20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95"/>
                <a:gd name="T160" fmla="*/ 0 h 205"/>
                <a:gd name="T161" fmla="*/ 795 w 795"/>
                <a:gd name="T162" fmla="*/ 205 h 205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95" h="205">
                  <a:moveTo>
                    <a:pt x="795" y="15"/>
                  </a:moveTo>
                  <a:lnTo>
                    <a:pt x="790" y="39"/>
                  </a:lnTo>
                  <a:lnTo>
                    <a:pt x="790" y="65"/>
                  </a:lnTo>
                  <a:lnTo>
                    <a:pt x="792" y="93"/>
                  </a:lnTo>
                  <a:lnTo>
                    <a:pt x="793" y="119"/>
                  </a:lnTo>
                  <a:lnTo>
                    <a:pt x="793" y="146"/>
                  </a:lnTo>
                  <a:lnTo>
                    <a:pt x="790" y="168"/>
                  </a:lnTo>
                  <a:lnTo>
                    <a:pt x="783" y="189"/>
                  </a:lnTo>
                  <a:lnTo>
                    <a:pt x="767" y="205"/>
                  </a:lnTo>
                  <a:lnTo>
                    <a:pt x="722" y="205"/>
                  </a:lnTo>
                  <a:lnTo>
                    <a:pt x="675" y="205"/>
                  </a:lnTo>
                  <a:lnTo>
                    <a:pt x="630" y="205"/>
                  </a:lnTo>
                  <a:lnTo>
                    <a:pt x="582" y="205"/>
                  </a:lnTo>
                  <a:lnTo>
                    <a:pt x="535" y="204"/>
                  </a:lnTo>
                  <a:lnTo>
                    <a:pt x="488" y="204"/>
                  </a:lnTo>
                  <a:lnTo>
                    <a:pt x="441" y="202"/>
                  </a:lnTo>
                  <a:lnTo>
                    <a:pt x="394" y="200"/>
                  </a:lnTo>
                  <a:lnTo>
                    <a:pt x="347" y="200"/>
                  </a:lnTo>
                  <a:lnTo>
                    <a:pt x="300" y="198"/>
                  </a:lnTo>
                  <a:lnTo>
                    <a:pt x="251" y="198"/>
                  </a:lnTo>
                  <a:lnTo>
                    <a:pt x="204" y="196"/>
                  </a:lnTo>
                  <a:lnTo>
                    <a:pt x="155" y="196"/>
                  </a:lnTo>
                  <a:lnTo>
                    <a:pt x="107" y="196"/>
                  </a:lnTo>
                  <a:lnTo>
                    <a:pt x="58" y="196"/>
                  </a:lnTo>
                  <a:lnTo>
                    <a:pt x="9" y="198"/>
                  </a:lnTo>
                  <a:lnTo>
                    <a:pt x="4" y="159"/>
                  </a:lnTo>
                  <a:lnTo>
                    <a:pt x="2" y="112"/>
                  </a:lnTo>
                  <a:lnTo>
                    <a:pt x="0" y="67"/>
                  </a:lnTo>
                  <a:lnTo>
                    <a:pt x="2" y="22"/>
                  </a:lnTo>
                  <a:lnTo>
                    <a:pt x="47" y="20"/>
                  </a:lnTo>
                  <a:lnTo>
                    <a:pt x="94" y="20"/>
                  </a:lnTo>
                  <a:lnTo>
                    <a:pt x="140" y="18"/>
                  </a:lnTo>
                  <a:lnTo>
                    <a:pt x="185" y="18"/>
                  </a:lnTo>
                  <a:lnTo>
                    <a:pt x="230" y="17"/>
                  </a:lnTo>
                  <a:lnTo>
                    <a:pt x="276" y="17"/>
                  </a:lnTo>
                  <a:lnTo>
                    <a:pt x="321" y="17"/>
                  </a:lnTo>
                  <a:lnTo>
                    <a:pt x="368" y="15"/>
                  </a:lnTo>
                  <a:lnTo>
                    <a:pt x="412" y="15"/>
                  </a:lnTo>
                  <a:lnTo>
                    <a:pt x="457" y="13"/>
                  </a:lnTo>
                  <a:lnTo>
                    <a:pt x="502" y="11"/>
                  </a:lnTo>
                  <a:lnTo>
                    <a:pt x="546" y="11"/>
                  </a:lnTo>
                  <a:lnTo>
                    <a:pt x="591" y="7"/>
                  </a:lnTo>
                  <a:lnTo>
                    <a:pt x="635" y="5"/>
                  </a:lnTo>
                  <a:lnTo>
                    <a:pt x="678" y="4"/>
                  </a:lnTo>
                  <a:lnTo>
                    <a:pt x="722" y="0"/>
                  </a:lnTo>
                  <a:lnTo>
                    <a:pt x="731" y="0"/>
                  </a:lnTo>
                  <a:lnTo>
                    <a:pt x="741" y="0"/>
                  </a:lnTo>
                  <a:lnTo>
                    <a:pt x="750" y="0"/>
                  </a:lnTo>
                  <a:lnTo>
                    <a:pt x="762" y="2"/>
                  </a:lnTo>
                  <a:lnTo>
                    <a:pt x="771" y="4"/>
                  </a:lnTo>
                  <a:lnTo>
                    <a:pt x="781" y="7"/>
                  </a:lnTo>
                  <a:lnTo>
                    <a:pt x="788" y="11"/>
                  </a:lnTo>
                  <a:lnTo>
                    <a:pt x="795" y="15"/>
                  </a:lnTo>
                  <a:close/>
                </a:path>
              </a:pathLst>
            </a:custGeom>
            <a:solidFill>
              <a:srgbClr val="FFFF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9" name="Freeform 463"/>
            <p:cNvSpPr>
              <a:spLocks/>
            </p:cNvSpPr>
            <p:nvPr/>
          </p:nvSpPr>
          <p:spPr bwMode="auto">
            <a:xfrm>
              <a:off x="4445" y="1304"/>
              <a:ext cx="373" cy="63"/>
            </a:xfrm>
            <a:custGeom>
              <a:avLst/>
              <a:gdLst>
                <a:gd name="T0" fmla="*/ 747 w 747"/>
                <a:gd name="T1" fmla="*/ 0 h 127"/>
                <a:gd name="T2" fmla="*/ 736 w 747"/>
                <a:gd name="T3" fmla="*/ 15 h 127"/>
                <a:gd name="T4" fmla="*/ 726 w 747"/>
                <a:gd name="T5" fmla="*/ 31 h 127"/>
                <a:gd name="T6" fmla="*/ 717 w 747"/>
                <a:gd name="T7" fmla="*/ 48 h 127"/>
                <a:gd name="T8" fmla="*/ 708 w 747"/>
                <a:gd name="T9" fmla="*/ 65 h 127"/>
                <a:gd name="T10" fmla="*/ 698 w 747"/>
                <a:gd name="T11" fmla="*/ 84 h 127"/>
                <a:gd name="T12" fmla="*/ 686 w 747"/>
                <a:gd name="T13" fmla="*/ 99 h 127"/>
                <a:gd name="T14" fmla="*/ 673 w 747"/>
                <a:gd name="T15" fmla="*/ 114 h 127"/>
                <a:gd name="T16" fmla="*/ 656 w 747"/>
                <a:gd name="T17" fmla="*/ 127 h 127"/>
                <a:gd name="T18" fmla="*/ 616 w 747"/>
                <a:gd name="T19" fmla="*/ 125 h 127"/>
                <a:gd name="T20" fmla="*/ 576 w 747"/>
                <a:gd name="T21" fmla="*/ 125 h 127"/>
                <a:gd name="T22" fmla="*/ 536 w 747"/>
                <a:gd name="T23" fmla="*/ 125 h 127"/>
                <a:gd name="T24" fmla="*/ 494 w 747"/>
                <a:gd name="T25" fmla="*/ 125 h 127"/>
                <a:gd name="T26" fmla="*/ 452 w 747"/>
                <a:gd name="T27" fmla="*/ 125 h 127"/>
                <a:gd name="T28" fmla="*/ 410 w 747"/>
                <a:gd name="T29" fmla="*/ 125 h 127"/>
                <a:gd name="T30" fmla="*/ 368 w 747"/>
                <a:gd name="T31" fmla="*/ 125 h 127"/>
                <a:gd name="T32" fmla="*/ 326 w 747"/>
                <a:gd name="T33" fmla="*/ 127 h 127"/>
                <a:gd name="T34" fmla="*/ 285 w 747"/>
                <a:gd name="T35" fmla="*/ 127 h 127"/>
                <a:gd name="T36" fmla="*/ 243 w 747"/>
                <a:gd name="T37" fmla="*/ 127 h 127"/>
                <a:gd name="T38" fmla="*/ 201 w 747"/>
                <a:gd name="T39" fmla="*/ 127 h 127"/>
                <a:gd name="T40" fmla="*/ 159 w 747"/>
                <a:gd name="T41" fmla="*/ 127 h 127"/>
                <a:gd name="T42" fmla="*/ 119 w 747"/>
                <a:gd name="T43" fmla="*/ 127 h 127"/>
                <a:gd name="T44" fmla="*/ 79 w 747"/>
                <a:gd name="T45" fmla="*/ 127 h 127"/>
                <a:gd name="T46" fmla="*/ 39 w 747"/>
                <a:gd name="T47" fmla="*/ 125 h 127"/>
                <a:gd name="T48" fmla="*/ 0 w 747"/>
                <a:gd name="T49" fmla="*/ 123 h 127"/>
                <a:gd name="T50" fmla="*/ 25 w 747"/>
                <a:gd name="T51" fmla="*/ 110 h 127"/>
                <a:gd name="T52" fmla="*/ 47 w 747"/>
                <a:gd name="T53" fmla="*/ 99 h 127"/>
                <a:gd name="T54" fmla="*/ 72 w 747"/>
                <a:gd name="T55" fmla="*/ 89 h 127"/>
                <a:gd name="T56" fmla="*/ 95 w 747"/>
                <a:gd name="T57" fmla="*/ 80 h 127"/>
                <a:gd name="T58" fmla="*/ 117 w 747"/>
                <a:gd name="T59" fmla="*/ 74 h 127"/>
                <a:gd name="T60" fmla="*/ 140 w 747"/>
                <a:gd name="T61" fmla="*/ 69 h 127"/>
                <a:gd name="T62" fmla="*/ 163 w 747"/>
                <a:gd name="T63" fmla="*/ 65 h 127"/>
                <a:gd name="T64" fmla="*/ 185 w 747"/>
                <a:gd name="T65" fmla="*/ 61 h 127"/>
                <a:gd name="T66" fmla="*/ 210 w 747"/>
                <a:gd name="T67" fmla="*/ 59 h 127"/>
                <a:gd name="T68" fmla="*/ 232 w 747"/>
                <a:gd name="T69" fmla="*/ 58 h 127"/>
                <a:gd name="T70" fmla="*/ 255 w 747"/>
                <a:gd name="T71" fmla="*/ 54 h 127"/>
                <a:gd name="T72" fmla="*/ 279 w 747"/>
                <a:gd name="T73" fmla="*/ 52 h 127"/>
                <a:gd name="T74" fmla="*/ 304 w 747"/>
                <a:gd name="T75" fmla="*/ 50 h 127"/>
                <a:gd name="T76" fmla="*/ 328 w 747"/>
                <a:gd name="T77" fmla="*/ 46 h 127"/>
                <a:gd name="T78" fmla="*/ 354 w 747"/>
                <a:gd name="T79" fmla="*/ 43 h 127"/>
                <a:gd name="T80" fmla="*/ 380 w 747"/>
                <a:gd name="T81" fmla="*/ 37 h 127"/>
                <a:gd name="T82" fmla="*/ 403 w 747"/>
                <a:gd name="T83" fmla="*/ 37 h 127"/>
                <a:gd name="T84" fmla="*/ 428 w 747"/>
                <a:gd name="T85" fmla="*/ 35 h 127"/>
                <a:gd name="T86" fmla="*/ 450 w 747"/>
                <a:gd name="T87" fmla="*/ 35 h 127"/>
                <a:gd name="T88" fmla="*/ 475 w 747"/>
                <a:gd name="T89" fmla="*/ 33 h 127"/>
                <a:gd name="T90" fmla="*/ 497 w 747"/>
                <a:gd name="T91" fmla="*/ 33 h 127"/>
                <a:gd name="T92" fmla="*/ 522 w 747"/>
                <a:gd name="T93" fmla="*/ 31 h 127"/>
                <a:gd name="T94" fmla="*/ 544 w 747"/>
                <a:gd name="T95" fmla="*/ 30 h 127"/>
                <a:gd name="T96" fmla="*/ 567 w 747"/>
                <a:gd name="T97" fmla="*/ 28 h 127"/>
                <a:gd name="T98" fmla="*/ 590 w 747"/>
                <a:gd name="T99" fmla="*/ 26 h 127"/>
                <a:gd name="T100" fmla="*/ 614 w 747"/>
                <a:gd name="T101" fmla="*/ 24 h 127"/>
                <a:gd name="T102" fmla="*/ 637 w 747"/>
                <a:gd name="T103" fmla="*/ 20 h 127"/>
                <a:gd name="T104" fmla="*/ 658 w 747"/>
                <a:gd name="T105" fmla="*/ 18 h 127"/>
                <a:gd name="T106" fmla="*/ 680 w 747"/>
                <a:gd name="T107" fmla="*/ 15 h 127"/>
                <a:gd name="T108" fmla="*/ 703 w 747"/>
                <a:gd name="T109" fmla="*/ 9 h 127"/>
                <a:gd name="T110" fmla="*/ 726 w 747"/>
                <a:gd name="T111" fmla="*/ 5 h 127"/>
                <a:gd name="T112" fmla="*/ 747 w 747"/>
                <a:gd name="T113" fmla="*/ 0 h 12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47"/>
                <a:gd name="T172" fmla="*/ 0 h 127"/>
                <a:gd name="T173" fmla="*/ 747 w 747"/>
                <a:gd name="T174" fmla="*/ 127 h 12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47" h="127">
                  <a:moveTo>
                    <a:pt x="747" y="0"/>
                  </a:moveTo>
                  <a:lnTo>
                    <a:pt x="736" y="15"/>
                  </a:lnTo>
                  <a:lnTo>
                    <a:pt x="726" y="31"/>
                  </a:lnTo>
                  <a:lnTo>
                    <a:pt x="717" y="48"/>
                  </a:lnTo>
                  <a:lnTo>
                    <a:pt x="708" y="65"/>
                  </a:lnTo>
                  <a:lnTo>
                    <a:pt x="698" y="84"/>
                  </a:lnTo>
                  <a:lnTo>
                    <a:pt x="686" y="99"/>
                  </a:lnTo>
                  <a:lnTo>
                    <a:pt x="673" y="114"/>
                  </a:lnTo>
                  <a:lnTo>
                    <a:pt x="656" y="127"/>
                  </a:lnTo>
                  <a:lnTo>
                    <a:pt x="616" y="125"/>
                  </a:lnTo>
                  <a:lnTo>
                    <a:pt x="576" y="125"/>
                  </a:lnTo>
                  <a:lnTo>
                    <a:pt x="536" y="125"/>
                  </a:lnTo>
                  <a:lnTo>
                    <a:pt x="494" y="125"/>
                  </a:lnTo>
                  <a:lnTo>
                    <a:pt x="452" y="125"/>
                  </a:lnTo>
                  <a:lnTo>
                    <a:pt x="410" y="125"/>
                  </a:lnTo>
                  <a:lnTo>
                    <a:pt x="368" y="125"/>
                  </a:lnTo>
                  <a:lnTo>
                    <a:pt x="326" y="127"/>
                  </a:lnTo>
                  <a:lnTo>
                    <a:pt x="285" y="127"/>
                  </a:lnTo>
                  <a:lnTo>
                    <a:pt x="243" y="127"/>
                  </a:lnTo>
                  <a:lnTo>
                    <a:pt x="201" y="127"/>
                  </a:lnTo>
                  <a:lnTo>
                    <a:pt x="159" y="127"/>
                  </a:lnTo>
                  <a:lnTo>
                    <a:pt x="119" y="127"/>
                  </a:lnTo>
                  <a:lnTo>
                    <a:pt x="79" y="127"/>
                  </a:lnTo>
                  <a:lnTo>
                    <a:pt x="39" y="125"/>
                  </a:lnTo>
                  <a:lnTo>
                    <a:pt x="0" y="123"/>
                  </a:lnTo>
                  <a:lnTo>
                    <a:pt x="25" y="110"/>
                  </a:lnTo>
                  <a:lnTo>
                    <a:pt x="47" y="99"/>
                  </a:lnTo>
                  <a:lnTo>
                    <a:pt x="72" y="89"/>
                  </a:lnTo>
                  <a:lnTo>
                    <a:pt x="95" y="80"/>
                  </a:lnTo>
                  <a:lnTo>
                    <a:pt x="117" y="74"/>
                  </a:lnTo>
                  <a:lnTo>
                    <a:pt x="140" y="69"/>
                  </a:lnTo>
                  <a:lnTo>
                    <a:pt x="163" y="65"/>
                  </a:lnTo>
                  <a:lnTo>
                    <a:pt x="185" y="61"/>
                  </a:lnTo>
                  <a:lnTo>
                    <a:pt x="210" y="59"/>
                  </a:lnTo>
                  <a:lnTo>
                    <a:pt x="232" y="58"/>
                  </a:lnTo>
                  <a:lnTo>
                    <a:pt x="255" y="54"/>
                  </a:lnTo>
                  <a:lnTo>
                    <a:pt x="279" y="52"/>
                  </a:lnTo>
                  <a:lnTo>
                    <a:pt x="304" y="50"/>
                  </a:lnTo>
                  <a:lnTo>
                    <a:pt x="328" y="46"/>
                  </a:lnTo>
                  <a:lnTo>
                    <a:pt x="354" y="43"/>
                  </a:lnTo>
                  <a:lnTo>
                    <a:pt x="380" y="37"/>
                  </a:lnTo>
                  <a:lnTo>
                    <a:pt x="403" y="37"/>
                  </a:lnTo>
                  <a:lnTo>
                    <a:pt x="428" y="35"/>
                  </a:lnTo>
                  <a:lnTo>
                    <a:pt x="450" y="35"/>
                  </a:lnTo>
                  <a:lnTo>
                    <a:pt x="475" y="33"/>
                  </a:lnTo>
                  <a:lnTo>
                    <a:pt x="497" y="33"/>
                  </a:lnTo>
                  <a:lnTo>
                    <a:pt x="522" y="31"/>
                  </a:lnTo>
                  <a:lnTo>
                    <a:pt x="544" y="30"/>
                  </a:lnTo>
                  <a:lnTo>
                    <a:pt x="567" y="28"/>
                  </a:lnTo>
                  <a:lnTo>
                    <a:pt x="590" y="26"/>
                  </a:lnTo>
                  <a:lnTo>
                    <a:pt x="614" y="24"/>
                  </a:lnTo>
                  <a:lnTo>
                    <a:pt x="637" y="20"/>
                  </a:lnTo>
                  <a:lnTo>
                    <a:pt x="658" y="18"/>
                  </a:lnTo>
                  <a:lnTo>
                    <a:pt x="680" y="15"/>
                  </a:lnTo>
                  <a:lnTo>
                    <a:pt x="703" y="9"/>
                  </a:lnTo>
                  <a:lnTo>
                    <a:pt x="726" y="5"/>
                  </a:lnTo>
                  <a:lnTo>
                    <a:pt x="74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" name="Freeform 464"/>
            <p:cNvSpPr>
              <a:spLocks/>
            </p:cNvSpPr>
            <p:nvPr/>
          </p:nvSpPr>
          <p:spPr bwMode="auto">
            <a:xfrm>
              <a:off x="4194" y="1315"/>
              <a:ext cx="65" cy="52"/>
            </a:xfrm>
            <a:custGeom>
              <a:avLst/>
              <a:gdLst>
                <a:gd name="T0" fmla="*/ 126 w 131"/>
                <a:gd name="T1" fmla="*/ 0 h 105"/>
                <a:gd name="T2" fmla="*/ 131 w 131"/>
                <a:gd name="T3" fmla="*/ 21 h 105"/>
                <a:gd name="T4" fmla="*/ 128 w 131"/>
                <a:gd name="T5" fmla="*/ 47 h 105"/>
                <a:gd name="T6" fmla="*/ 119 w 131"/>
                <a:gd name="T7" fmla="*/ 75 h 105"/>
                <a:gd name="T8" fmla="*/ 108 w 131"/>
                <a:gd name="T9" fmla="*/ 101 h 105"/>
                <a:gd name="T10" fmla="*/ 95 w 131"/>
                <a:gd name="T11" fmla="*/ 105 h 105"/>
                <a:gd name="T12" fmla="*/ 81 w 131"/>
                <a:gd name="T13" fmla="*/ 105 h 105"/>
                <a:gd name="T14" fmla="*/ 67 w 131"/>
                <a:gd name="T15" fmla="*/ 105 h 105"/>
                <a:gd name="T16" fmla="*/ 53 w 131"/>
                <a:gd name="T17" fmla="*/ 103 h 105"/>
                <a:gd name="T18" fmla="*/ 40 w 131"/>
                <a:gd name="T19" fmla="*/ 103 h 105"/>
                <a:gd name="T20" fmla="*/ 27 w 131"/>
                <a:gd name="T21" fmla="*/ 101 h 105"/>
                <a:gd name="T22" fmla="*/ 14 w 131"/>
                <a:gd name="T23" fmla="*/ 101 h 105"/>
                <a:gd name="T24" fmla="*/ 0 w 131"/>
                <a:gd name="T25" fmla="*/ 101 h 105"/>
                <a:gd name="T26" fmla="*/ 25 w 131"/>
                <a:gd name="T27" fmla="*/ 11 h 105"/>
                <a:gd name="T28" fmla="*/ 37 w 131"/>
                <a:gd name="T29" fmla="*/ 8 h 105"/>
                <a:gd name="T30" fmla="*/ 51 w 131"/>
                <a:gd name="T31" fmla="*/ 6 h 105"/>
                <a:gd name="T32" fmla="*/ 63 w 131"/>
                <a:gd name="T33" fmla="*/ 6 h 105"/>
                <a:gd name="T34" fmla="*/ 75 w 131"/>
                <a:gd name="T35" fmla="*/ 6 h 105"/>
                <a:gd name="T36" fmla="*/ 88 w 131"/>
                <a:gd name="T37" fmla="*/ 6 h 105"/>
                <a:gd name="T38" fmla="*/ 100 w 131"/>
                <a:gd name="T39" fmla="*/ 6 h 105"/>
                <a:gd name="T40" fmla="*/ 114 w 131"/>
                <a:gd name="T41" fmla="*/ 4 h 105"/>
                <a:gd name="T42" fmla="*/ 126 w 131"/>
                <a:gd name="T43" fmla="*/ 0 h 10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31"/>
                <a:gd name="T67" fmla="*/ 0 h 105"/>
                <a:gd name="T68" fmla="*/ 131 w 131"/>
                <a:gd name="T69" fmla="*/ 105 h 10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31" h="105">
                  <a:moveTo>
                    <a:pt x="126" y="0"/>
                  </a:moveTo>
                  <a:lnTo>
                    <a:pt x="131" y="21"/>
                  </a:lnTo>
                  <a:lnTo>
                    <a:pt x="128" y="47"/>
                  </a:lnTo>
                  <a:lnTo>
                    <a:pt x="119" y="75"/>
                  </a:lnTo>
                  <a:lnTo>
                    <a:pt x="108" y="101"/>
                  </a:lnTo>
                  <a:lnTo>
                    <a:pt x="95" y="105"/>
                  </a:lnTo>
                  <a:lnTo>
                    <a:pt x="81" y="105"/>
                  </a:lnTo>
                  <a:lnTo>
                    <a:pt x="67" y="105"/>
                  </a:lnTo>
                  <a:lnTo>
                    <a:pt x="53" y="103"/>
                  </a:lnTo>
                  <a:lnTo>
                    <a:pt x="40" y="103"/>
                  </a:lnTo>
                  <a:lnTo>
                    <a:pt x="27" y="101"/>
                  </a:lnTo>
                  <a:lnTo>
                    <a:pt x="14" y="101"/>
                  </a:lnTo>
                  <a:lnTo>
                    <a:pt x="0" y="101"/>
                  </a:lnTo>
                  <a:lnTo>
                    <a:pt x="25" y="11"/>
                  </a:lnTo>
                  <a:lnTo>
                    <a:pt x="37" y="8"/>
                  </a:lnTo>
                  <a:lnTo>
                    <a:pt x="51" y="6"/>
                  </a:lnTo>
                  <a:lnTo>
                    <a:pt x="63" y="6"/>
                  </a:lnTo>
                  <a:lnTo>
                    <a:pt x="75" y="6"/>
                  </a:lnTo>
                  <a:lnTo>
                    <a:pt x="88" y="6"/>
                  </a:lnTo>
                  <a:lnTo>
                    <a:pt x="100" y="6"/>
                  </a:lnTo>
                  <a:lnTo>
                    <a:pt x="114" y="4"/>
                  </a:lnTo>
                  <a:lnTo>
                    <a:pt x="12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" name="Freeform 465"/>
            <p:cNvSpPr>
              <a:spLocks/>
            </p:cNvSpPr>
            <p:nvPr/>
          </p:nvSpPr>
          <p:spPr bwMode="auto">
            <a:xfrm>
              <a:off x="4112" y="1321"/>
              <a:ext cx="80" cy="46"/>
            </a:xfrm>
            <a:custGeom>
              <a:avLst/>
              <a:gdLst>
                <a:gd name="T0" fmla="*/ 160 w 160"/>
                <a:gd name="T1" fmla="*/ 11 h 94"/>
                <a:gd name="T2" fmla="*/ 160 w 160"/>
                <a:gd name="T3" fmla="*/ 43 h 94"/>
                <a:gd name="T4" fmla="*/ 151 w 160"/>
                <a:gd name="T5" fmla="*/ 66 h 94"/>
                <a:gd name="T6" fmla="*/ 137 w 160"/>
                <a:gd name="T7" fmla="*/ 79 h 94"/>
                <a:gd name="T8" fmla="*/ 120 w 160"/>
                <a:gd name="T9" fmla="*/ 88 h 94"/>
                <a:gd name="T10" fmla="*/ 97 w 160"/>
                <a:gd name="T11" fmla="*/ 92 h 94"/>
                <a:gd name="T12" fmla="*/ 74 w 160"/>
                <a:gd name="T13" fmla="*/ 94 h 94"/>
                <a:gd name="T14" fmla="*/ 52 w 160"/>
                <a:gd name="T15" fmla="*/ 94 h 94"/>
                <a:gd name="T16" fmla="*/ 31 w 160"/>
                <a:gd name="T17" fmla="*/ 94 h 94"/>
                <a:gd name="T18" fmla="*/ 6 w 160"/>
                <a:gd name="T19" fmla="*/ 92 h 94"/>
                <a:gd name="T20" fmla="*/ 0 w 160"/>
                <a:gd name="T21" fmla="*/ 69 h 94"/>
                <a:gd name="T22" fmla="*/ 1 w 160"/>
                <a:gd name="T23" fmla="*/ 41 h 94"/>
                <a:gd name="T24" fmla="*/ 3 w 160"/>
                <a:gd name="T25" fmla="*/ 15 h 94"/>
                <a:gd name="T26" fmla="*/ 19 w 160"/>
                <a:gd name="T27" fmla="*/ 13 h 94"/>
                <a:gd name="T28" fmla="*/ 38 w 160"/>
                <a:gd name="T29" fmla="*/ 10 h 94"/>
                <a:gd name="T30" fmla="*/ 59 w 160"/>
                <a:gd name="T31" fmla="*/ 6 h 94"/>
                <a:gd name="T32" fmla="*/ 80 w 160"/>
                <a:gd name="T33" fmla="*/ 2 h 94"/>
                <a:gd name="T34" fmla="*/ 102 w 160"/>
                <a:gd name="T35" fmla="*/ 0 h 94"/>
                <a:gd name="T36" fmla="*/ 123 w 160"/>
                <a:gd name="T37" fmla="*/ 0 h 94"/>
                <a:gd name="T38" fmla="*/ 142 w 160"/>
                <a:gd name="T39" fmla="*/ 4 h 94"/>
                <a:gd name="T40" fmla="*/ 160 w 160"/>
                <a:gd name="T41" fmla="*/ 11 h 9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0"/>
                <a:gd name="T64" fmla="*/ 0 h 94"/>
                <a:gd name="T65" fmla="*/ 160 w 160"/>
                <a:gd name="T66" fmla="*/ 94 h 9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0" h="94">
                  <a:moveTo>
                    <a:pt x="160" y="11"/>
                  </a:moveTo>
                  <a:lnTo>
                    <a:pt x="160" y="43"/>
                  </a:lnTo>
                  <a:lnTo>
                    <a:pt x="151" y="66"/>
                  </a:lnTo>
                  <a:lnTo>
                    <a:pt x="137" y="79"/>
                  </a:lnTo>
                  <a:lnTo>
                    <a:pt x="120" y="88"/>
                  </a:lnTo>
                  <a:lnTo>
                    <a:pt x="97" y="92"/>
                  </a:lnTo>
                  <a:lnTo>
                    <a:pt x="74" y="94"/>
                  </a:lnTo>
                  <a:lnTo>
                    <a:pt x="52" y="94"/>
                  </a:lnTo>
                  <a:lnTo>
                    <a:pt x="31" y="94"/>
                  </a:lnTo>
                  <a:lnTo>
                    <a:pt x="6" y="92"/>
                  </a:lnTo>
                  <a:lnTo>
                    <a:pt x="0" y="69"/>
                  </a:lnTo>
                  <a:lnTo>
                    <a:pt x="1" y="41"/>
                  </a:lnTo>
                  <a:lnTo>
                    <a:pt x="3" y="15"/>
                  </a:lnTo>
                  <a:lnTo>
                    <a:pt x="19" y="13"/>
                  </a:lnTo>
                  <a:lnTo>
                    <a:pt x="38" y="10"/>
                  </a:lnTo>
                  <a:lnTo>
                    <a:pt x="59" y="6"/>
                  </a:lnTo>
                  <a:lnTo>
                    <a:pt x="80" y="2"/>
                  </a:lnTo>
                  <a:lnTo>
                    <a:pt x="102" y="0"/>
                  </a:lnTo>
                  <a:lnTo>
                    <a:pt x="123" y="0"/>
                  </a:lnTo>
                  <a:lnTo>
                    <a:pt x="142" y="4"/>
                  </a:lnTo>
                  <a:lnTo>
                    <a:pt x="160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" name="Freeform 466"/>
            <p:cNvSpPr>
              <a:spLocks/>
            </p:cNvSpPr>
            <p:nvPr/>
          </p:nvSpPr>
          <p:spPr bwMode="auto">
            <a:xfrm>
              <a:off x="3923" y="1327"/>
              <a:ext cx="82" cy="39"/>
            </a:xfrm>
            <a:custGeom>
              <a:avLst/>
              <a:gdLst>
                <a:gd name="T0" fmla="*/ 159 w 162"/>
                <a:gd name="T1" fmla="*/ 10 h 77"/>
                <a:gd name="T2" fmla="*/ 162 w 162"/>
                <a:gd name="T3" fmla="*/ 70 h 77"/>
                <a:gd name="T4" fmla="*/ 143 w 162"/>
                <a:gd name="T5" fmla="*/ 71 h 77"/>
                <a:gd name="T6" fmla="*/ 124 w 162"/>
                <a:gd name="T7" fmla="*/ 75 h 77"/>
                <a:gd name="T8" fmla="*/ 105 w 162"/>
                <a:gd name="T9" fmla="*/ 77 h 77"/>
                <a:gd name="T10" fmla="*/ 85 w 162"/>
                <a:gd name="T11" fmla="*/ 77 h 77"/>
                <a:gd name="T12" fmla="*/ 68 w 162"/>
                <a:gd name="T13" fmla="*/ 77 h 77"/>
                <a:gd name="T14" fmla="*/ 51 w 162"/>
                <a:gd name="T15" fmla="*/ 73 h 77"/>
                <a:gd name="T16" fmla="*/ 35 w 162"/>
                <a:gd name="T17" fmla="*/ 70 h 77"/>
                <a:gd name="T18" fmla="*/ 19 w 162"/>
                <a:gd name="T19" fmla="*/ 62 h 77"/>
                <a:gd name="T20" fmla="*/ 17 w 162"/>
                <a:gd name="T21" fmla="*/ 45 h 77"/>
                <a:gd name="T22" fmla="*/ 9 w 162"/>
                <a:gd name="T23" fmla="*/ 34 h 77"/>
                <a:gd name="T24" fmla="*/ 0 w 162"/>
                <a:gd name="T25" fmla="*/ 21 h 77"/>
                <a:gd name="T26" fmla="*/ 2 w 162"/>
                <a:gd name="T27" fmla="*/ 2 h 77"/>
                <a:gd name="T28" fmla="*/ 21 w 162"/>
                <a:gd name="T29" fmla="*/ 2 h 77"/>
                <a:gd name="T30" fmla="*/ 42 w 162"/>
                <a:gd name="T31" fmla="*/ 2 h 77"/>
                <a:gd name="T32" fmla="*/ 63 w 162"/>
                <a:gd name="T33" fmla="*/ 2 h 77"/>
                <a:gd name="T34" fmla="*/ 84 w 162"/>
                <a:gd name="T35" fmla="*/ 0 h 77"/>
                <a:gd name="T36" fmla="*/ 103 w 162"/>
                <a:gd name="T37" fmla="*/ 0 h 77"/>
                <a:gd name="T38" fmla="*/ 122 w 162"/>
                <a:gd name="T39" fmla="*/ 0 h 77"/>
                <a:gd name="T40" fmla="*/ 141 w 162"/>
                <a:gd name="T41" fmla="*/ 4 h 77"/>
                <a:gd name="T42" fmla="*/ 159 w 162"/>
                <a:gd name="T43" fmla="*/ 10 h 7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62"/>
                <a:gd name="T67" fmla="*/ 0 h 77"/>
                <a:gd name="T68" fmla="*/ 162 w 162"/>
                <a:gd name="T69" fmla="*/ 77 h 7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62" h="77">
                  <a:moveTo>
                    <a:pt x="159" y="10"/>
                  </a:moveTo>
                  <a:lnTo>
                    <a:pt x="162" y="70"/>
                  </a:lnTo>
                  <a:lnTo>
                    <a:pt x="143" y="71"/>
                  </a:lnTo>
                  <a:lnTo>
                    <a:pt x="124" y="75"/>
                  </a:lnTo>
                  <a:lnTo>
                    <a:pt x="105" y="77"/>
                  </a:lnTo>
                  <a:lnTo>
                    <a:pt x="85" y="77"/>
                  </a:lnTo>
                  <a:lnTo>
                    <a:pt x="68" y="77"/>
                  </a:lnTo>
                  <a:lnTo>
                    <a:pt x="51" y="73"/>
                  </a:lnTo>
                  <a:lnTo>
                    <a:pt x="35" y="70"/>
                  </a:lnTo>
                  <a:lnTo>
                    <a:pt x="19" y="62"/>
                  </a:lnTo>
                  <a:lnTo>
                    <a:pt x="17" y="45"/>
                  </a:lnTo>
                  <a:lnTo>
                    <a:pt x="9" y="34"/>
                  </a:lnTo>
                  <a:lnTo>
                    <a:pt x="0" y="21"/>
                  </a:lnTo>
                  <a:lnTo>
                    <a:pt x="2" y="2"/>
                  </a:lnTo>
                  <a:lnTo>
                    <a:pt x="21" y="2"/>
                  </a:lnTo>
                  <a:lnTo>
                    <a:pt x="42" y="2"/>
                  </a:lnTo>
                  <a:lnTo>
                    <a:pt x="63" y="2"/>
                  </a:lnTo>
                  <a:lnTo>
                    <a:pt x="84" y="0"/>
                  </a:lnTo>
                  <a:lnTo>
                    <a:pt x="103" y="0"/>
                  </a:lnTo>
                  <a:lnTo>
                    <a:pt x="122" y="0"/>
                  </a:lnTo>
                  <a:lnTo>
                    <a:pt x="141" y="4"/>
                  </a:lnTo>
                  <a:lnTo>
                    <a:pt x="159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" name="Freeform 467"/>
            <p:cNvSpPr>
              <a:spLocks/>
            </p:cNvSpPr>
            <p:nvPr/>
          </p:nvSpPr>
          <p:spPr bwMode="auto">
            <a:xfrm>
              <a:off x="4018" y="1325"/>
              <a:ext cx="83" cy="42"/>
            </a:xfrm>
            <a:custGeom>
              <a:avLst/>
              <a:gdLst>
                <a:gd name="T0" fmla="*/ 166 w 166"/>
                <a:gd name="T1" fmla="*/ 16 h 84"/>
                <a:gd name="T2" fmla="*/ 159 w 166"/>
                <a:gd name="T3" fmla="*/ 35 h 84"/>
                <a:gd name="T4" fmla="*/ 157 w 166"/>
                <a:gd name="T5" fmla="*/ 56 h 84"/>
                <a:gd name="T6" fmla="*/ 153 w 166"/>
                <a:gd name="T7" fmla="*/ 74 h 84"/>
                <a:gd name="T8" fmla="*/ 138 w 166"/>
                <a:gd name="T9" fmla="*/ 84 h 84"/>
                <a:gd name="T10" fmla="*/ 122 w 166"/>
                <a:gd name="T11" fmla="*/ 80 h 84"/>
                <a:gd name="T12" fmla="*/ 105 w 166"/>
                <a:gd name="T13" fmla="*/ 78 h 84"/>
                <a:gd name="T14" fmla="*/ 87 w 166"/>
                <a:gd name="T15" fmla="*/ 78 h 84"/>
                <a:gd name="T16" fmla="*/ 68 w 166"/>
                <a:gd name="T17" fmla="*/ 78 h 84"/>
                <a:gd name="T18" fmla="*/ 51 w 166"/>
                <a:gd name="T19" fmla="*/ 78 h 84"/>
                <a:gd name="T20" fmla="*/ 33 w 166"/>
                <a:gd name="T21" fmla="*/ 76 h 84"/>
                <a:gd name="T22" fmla="*/ 17 w 166"/>
                <a:gd name="T23" fmla="*/ 73 h 84"/>
                <a:gd name="T24" fmla="*/ 3 w 166"/>
                <a:gd name="T25" fmla="*/ 65 h 84"/>
                <a:gd name="T26" fmla="*/ 0 w 166"/>
                <a:gd name="T27" fmla="*/ 52 h 84"/>
                <a:gd name="T28" fmla="*/ 0 w 166"/>
                <a:gd name="T29" fmla="*/ 37 h 84"/>
                <a:gd name="T30" fmla="*/ 2 w 166"/>
                <a:gd name="T31" fmla="*/ 22 h 84"/>
                <a:gd name="T32" fmla="*/ 0 w 166"/>
                <a:gd name="T33" fmla="*/ 5 h 84"/>
                <a:gd name="T34" fmla="*/ 23 w 166"/>
                <a:gd name="T35" fmla="*/ 5 h 84"/>
                <a:gd name="T36" fmla="*/ 45 w 166"/>
                <a:gd name="T37" fmla="*/ 3 h 84"/>
                <a:gd name="T38" fmla="*/ 68 w 166"/>
                <a:gd name="T39" fmla="*/ 1 h 84"/>
                <a:gd name="T40" fmla="*/ 91 w 166"/>
                <a:gd name="T41" fmla="*/ 0 h 84"/>
                <a:gd name="T42" fmla="*/ 112 w 166"/>
                <a:gd name="T43" fmla="*/ 0 h 84"/>
                <a:gd name="T44" fmla="*/ 132 w 166"/>
                <a:gd name="T45" fmla="*/ 1 h 84"/>
                <a:gd name="T46" fmla="*/ 150 w 166"/>
                <a:gd name="T47" fmla="*/ 7 h 84"/>
                <a:gd name="T48" fmla="*/ 166 w 166"/>
                <a:gd name="T49" fmla="*/ 16 h 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66"/>
                <a:gd name="T76" fmla="*/ 0 h 84"/>
                <a:gd name="T77" fmla="*/ 166 w 166"/>
                <a:gd name="T78" fmla="*/ 84 h 8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66" h="84">
                  <a:moveTo>
                    <a:pt x="166" y="16"/>
                  </a:moveTo>
                  <a:lnTo>
                    <a:pt x="159" y="35"/>
                  </a:lnTo>
                  <a:lnTo>
                    <a:pt x="157" y="56"/>
                  </a:lnTo>
                  <a:lnTo>
                    <a:pt x="153" y="74"/>
                  </a:lnTo>
                  <a:lnTo>
                    <a:pt x="138" y="84"/>
                  </a:lnTo>
                  <a:lnTo>
                    <a:pt x="122" y="80"/>
                  </a:lnTo>
                  <a:lnTo>
                    <a:pt x="105" y="78"/>
                  </a:lnTo>
                  <a:lnTo>
                    <a:pt x="87" y="78"/>
                  </a:lnTo>
                  <a:lnTo>
                    <a:pt x="68" y="78"/>
                  </a:lnTo>
                  <a:lnTo>
                    <a:pt x="51" y="78"/>
                  </a:lnTo>
                  <a:lnTo>
                    <a:pt x="33" y="76"/>
                  </a:lnTo>
                  <a:lnTo>
                    <a:pt x="17" y="73"/>
                  </a:lnTo>
                  <a:lnTo>
                    <a:pt x="3" y="65"/>
                  </a:lnTo>
                  <a:lnTo>
                    <a:pt x="0" y="52"/>
                  </a:lnTo>
                  <a:lnTo>
                    <a:pt x="0" y="37"/>
                  </a:lnTo>
                  <a:lnTo>
                    <a:pt x="2" y="22"/>
                  </a:lnTo>
                  <a:lnTo>
                    <a:pt x="0" y="5"/>
                  </a:lnTo>
                  <a:lnTo>
                    <a:pt x="23" y="5"/>
                  </a:lnTo>
                  <a:lnTo>
                    <a:pt x="45" y="3"/>
                  </a:lnTo>
                  <a:lnTo>
                    <a:pt x="68" y="1"/>
                  </a:lnTo>
                  <a:lnTo>
                    <a:pt x="91" y="0"/>
                  </a:lnTo>
                  <a:lnTo>
                    <a:pt x="112" y="0"/>
                  </a:lnTo>
                  <a:lnTo>
                    <a:pt x="132" y="1"/>
                  </a:lnTo>
                  <a:lnTo>
                    <a:pt x="150" y="7"/>
                  </a:lnTo>
                  <a:lnTo>
                    <a:pt x="166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" name="Freeform 468"/>
            <p:cNvSpPr>
              <a:spLocks/>
            </p:cNvSpPr>
            <p:nvPr/>
          </p:nvSpPr>
          <p:spPr bwMode="auto">
            <a:xfrm>
              <a:off x="3814" y="1326"/>
              <a:ext cx="16" cy="36"/>
            </a:xfrm>
            <a:custGeom>
              <a:avLst/>
              <a:gdLst>
                <a:gd name="T0" fmla="*/ 26 w 33"/>
                <a:gd name="T1" fmla="*/ 0 h 72"/>
                <a:gd name="T2" fmla="*/ 30 w 33"/>
                <a:gd name="T3" fmla="*/ 27 h 72"/>
                <a:gd name="T4" fmla="*/ 32 w 33"/>
                <a:gd name="T5" fmla="*/ 43 h 72"/>
                <a:gd name="T6" fmla="*/ 33 w 33"/>
                <a:gd name="T7" fmla="*/ 57 h 72"/>
                <a:gd name="T8" fmla="*/ 30 w 33"/>
                <a:gd name="T9" fmla="*/ 72 h 72"/>
                <a:gd name="T10" fmla="*/ 2 w 33"/>
                <a:gd name="T11" fmla="*/ 72 h 72"/>
                <a:gd name="T12" fmla="*/ 2 w 33"/>
                <a:gd name="T13" fmla="*/ 49 h 72"/>
                <a:gd name="T14" fmla="*/ 0 w 33"/>
                <a:gd name="T15" fmla="*/ 25 h 72"/>
                <a:gd name="T16" fmla="*/ 4 w 33"/>
                <a:gd name="T17" fmla="*/ 6 h 72"/>
                <a:gd name="T18" fmla="*/ 26 w 33"/>
                <a:gd name="T19" fmla="*/ 0 h 7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72"/>
                <a:gd name="T32" fmla="*/ 33 w 33"/>
                <a:gd name="T33" fmla="*/ 72 h 7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72">
                  <a:moveTo>
                    <a:pt x="26" y="0"/>
                  </a:moveTo>
                  <a:lnTo>
                    <a:pt x="30" y="27"/>
                  </a:lnTo>
                  <a:lnTo>
                    <a:pt x="32" y="43"/>
                  </a:lnTo>
                  <a:lnTo>
                    <a:pt x="33" y="57"/>
                  </a:lnTo>
                  <a:lnTo>
                    <a:pt x="30" y="72"/>
                  </a:lnTo>
                  <a:lnTo>
                    <a:pt x="2" y="72"/>
                  </a:lnTo>
                  <a:lnTo>
                    <a:pt x="2" y="49"/>
                  </a:lnTo>
                  <a:lnTo>
                    <a:pt x="0" y="25"/>
                  </a:lnTo>
                  <a:lnTo>
                    <a:pt x="4" y="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" name="Freeform 469"/>
            <p:cNvSpPr>
              <a:spLocks/>
            </p:cNvSpPr>
            <p:nvPr/>
          </p:nvSpPr>
          <p:spPr bwMode="auto">
            <a:xfrm>
              <a:off x="3843" y="1328"/>
              <a:ext cx="73" cy="38"/>
            </a:xfrm>
            <a:custGeom>
              <a:avLst/>
              <a:gdLst>
                <a:gd name="T0" fmla="*/ 144 w 144"/>
                <a:gd name="T1" fmla="*/ 60 h 75"/>
                <a:gd name="T2" fmla="*/ 130 w 144"/>
                <a:gd name="T3" fmla="*/ 68 h 75"/>
                <a:gd name="T4" fmla="*/ 116 w 144"/>
                <a:gd name="T5" fmla="*/ 71 h 75"/>
                <a:gd name="T6" fmla="*/ 101 w 144"/>
                <a:gd name="T7" fmla="*/ 75 h 75"/>
                <a:gd name="T8" fmla="*/ 83 w 144"/>
                <a:gd name="T9" fmla="*/ 75 h 75"/>
                <a:gd name="T10" fmla="*/ 68 w 144"/>
                <a:gd name="T11" fmla="*/ 75 h 75"/>
                <a:gd name="T12" fmla="*/ 50 w 144"/>
                <a:gd name="T13" fmla="*/ 73 h 75"/>
                <a:gd name="T14" fmla="*/ 33 w 144"/>
                <a:gd name="T15" fmla="*/ 69 h 75"/>
                <a:gd name="T16" fmla="*/ 15 w 144"/>
                <a:gd name="T17" fmla="*/ 68 h 75"/>
                <a:gd name="T18" fmla="*/ 7 w 144"/>
                <a:gd name="T19" fmla="*/ 54 h 75"/>
                <a:gd name="T20" fmla="*/ 0 w 144"/>
                <a:gd name="T21" fmla="*/ 36 h 75"/>
                <a:gd name="T22" fmla="*/ 0 w 144"/>
                <a:gd name="T23" fmla="*/ 19 h 75"/>
                <a:gd name="T24" fmla="*/ 8 w 144"/>
                <a:gd name="T25" fmla="*/ 0 h 75"/>
                <a:gd name="T26" fmla="*/ 31 w 144"/>
                <a:gd name="T27" fmla="*/ 2 h 75"/>
                <a:gd name="T28" fmla="*/ 55 w 144"/>
                <a:gd name="T29" fmla="*/ 2 h 75"/>
                <a:gd name="T30" fmla="*/ 78 w 144"/>
                <a:gd name="T31" fmla="*/ 2 h 75"/>
                <a:gd name="T32" fmla="*/ 99 w 144"/>
                <a:gd name="T33" fmla="*/ 2 h 75"/>
                <a:gd name="T34" fmla="*/ 116 w 144"/>
                <a:gd name="T35" fmla="*/ 6 h 75"/>
                <a:gd name="T36" fmla="*/ 132 w 144"/>
                <a:gd name="T37" fmla="*/ 15 h 75"/>
                <a:gd name="T38" fmla="*/ 141 w 144"/>
                <a:gd name="T39" fmla="*/ 34 h 75"/>
                <a:gd name="T40" fmla="*/ 144 w 144"/>
                <a:gd name="T41" fmla="*/ 60 h 7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4"/>
                <a:gd name="T64" fmla="*/ 0 h 75"/>
                <a:gd name="T65" fmla="*/ 144 w 144"/>
                <a:gd name="T66" fmla="*/ 75 h 7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4" h="75">
                  <a:moveTo>
                    <a:pt x="144" y="60"/>
                  </a:moveTo>
                  <a:lnTo>
                    <a:pt x="130" y="68"/>
                  </a:lnTo>
                  <a:lnTo>
                    <a:pt x="116" y="71"/>
                  </a:lnTo>
                  <a:lnTo>
                    <a:pt x="101" y="75"/>
                  </a:lnTo>
                  <a:lnTo>
                    <a:pt x="83" y="75"/>
                  </a:lnTo>
                  <a:lnTo>
                    <a:pt x="68" y="75"/>
                  </a:lnTo>
                  <a:lnTo>
                    <a:pt x="50" y="73"/>
                  </a:lnTo>
                  <a:lnTo>
                    <a:pt x="33" y="69"/>
                  </a:lnTo>
                  <a:lnTo>
                    <a:pt x="15" y="68"/>
                  </a:lnTo>
                  <a:lnTo>
                    <a:pt x="7" y="54"/>
                  </a:lnTo>
                  <a:lnTo>
                    <a:pt x="0" y="36"/>
                  </a:lnTo>
                  <a:lnTo>
                    <a:pt x="0" y="19"/>
                  </a:lnTo>
                  <a:lnTo>
                    <a:pt x="8" y="0"/>
                  </a:lnTo>
                  <a:lnTo>
                    <a:pt x="31" y="2"/>
                  </a:lnTo>
                  <a:lnTo>
                    <a:pt x="55" y="2"/>
                  </a:lnTo>
                  <a:lnTo>
                    <a:pt x="78" y="2"/>
                  </a:lnTo>
                  <a:lnTo>
                    <a:pt x="99" y="2"/>
                  </a:lnTo>
                  <a:lnTo>
                    <a:pt x="116" y="6"/>
                  </a:lnTo>
                  <a:lnTo>
                    <a:pt x="132" y="15"/>
                  </a:lnTo>
                  <a:lnTo>
                    <a:pt x="141" y="34"/>
                  </a:lnTo>
                  <a:lnTo>
                    <a:pt x="144" y="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" name="Freeform 470" descr="Орех"/>
            <p:cNvSpPr>
              <a:spLocks/>
            </p:cNvSpPr>
            <p:nvPr/>
          </p:nvSpPr>
          <p:spPr bwMode="auto">
            <a:xfrm>
              <a:off x="3802" y="1382"/>
              <a:ext cx="1543" cy="43"/>
            </a:xfrm>
            <a:custGeom>
              <a:avLst/>
              <a:gdLst>
                <a:gd name="T0" fmla="*/ 2566 w 3085"/>
                <a:gd name="T1" fmla="*/ 11 h 86"/>
                <a:gd name="T2" fmla="*/ 3082 w 3085"/>
                <a:gd name="T3" fmla="*/ 18 h 86"/>
                <a:gd name="T4" fmla="*/ 3082 w 3085"/>
                <a:gd name="T5" fmla="*/ 45 h 86"/>
                <a:gd name="T6" fmla="*/ 3085 w 3085"/>
                <a:gd name="T7" fmla="*/ 65 h 86"/>
                <a:gd name="T8" fmla="*/ 3080 w 3085"/>
                <a:gd name="T9" fmla="*/ 80 h 86"/>
                <a:gd name="T10" fmla="*/ 3061 w 3085"/>
                <a:gd name="T11" fmla="*/ 86 h 86"/>
                <a:gd name="T12" fmla="*/ 1811 w 3085"/>
                <a:gd name="T13" fmla="*/ 82 h 86"/>
                <a:gd name="T14" fmla="*/ 320 w 3085"/>
                <a:gd name="T15" fmla="*/ 67 h 86"/>
                <a:gd name="T16" fmla="*/ 7 w 3085"/>
                <a:gd name="T17" fmla="*/ 60 h 86"/>
                <a:gd name="T18" fmla="*/ 0 w 3085"/>
                <a:gd name="T19" fmla="*/ 43 h 86"/>
                <a:gd name="T20" fmla="*/ 1 w 3085"/>
                <a:gd name="T21" fmla="*/ 28 h 86"/>
                <a:gd name="T22" fmla="*/ 8 w 3085"/>
                <a:gd name="T23" fmla="*/ 15 h 86"/>
                <a:gd name="T24" fmla="*/ 17 w 3085"/>
                <a:gd name="T25" fmla="*/ 0 h 86"/>
                <a:gd name="T26" fmla="*/ 1030 w 3085"/>
                <a:gd name="T27" fmla="*/ 3 h 86"/>
                <a:gd name="T28" fmla="*/ 2566 w 3085"/>
                <a:gd name="T29" fmla="*/ 11 h 8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085"/>
                <a:gd name="T46" fmla="*/ 0 h 86"/>
                <a:gd name="T47" fmla="*/ 3085 w 3085"/>
                <a:gd name="T48" fmla="*/ 86 h 8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085" h="86">
                  <a:moveTo>
                    <a:pt x="2566" y="11"/>
                  </a:moveTo>
                  <a:lnTo>
                    <a:pt x="3082" y="18"/>
                  </a:lnTo>
                  <a:lnTo>
                    <a:pt x="3082" y="45"/>
                  </a:lnTo>
                  <a:lnTo>
                    <a:pt x="3085" y="65"/>
                  </a:lnTo>
                  <a:lnTo>
                    <a:pt x="3080" y="80"/>
                  </a:lnTo>
                  <a:lnTo>
                    <a:pt x="3061" y="86"/>
                  </a:lnTo>
                  <a:lnTo>
                    <a:pt x="1811" y="82"/>
                  </a:lnTo>
                  <a:lnTo>
                    <a:pt x="320" y="67"/>
                  </a:lnTo>
                  <a:lnTo>
                    <a:pt x="7" y="60"/>
                  </a:lnTo>
                  <a:lnTo>
                    <a:pt x="0" y="43"/>
                  </a:lnTo>
                  <a:lnTo>
                    <a:pt x="1" y="28"/>
                  </a:lnTo>
                  <a:lnTo>
                    <a:pt x="8" y="15"/>
                  </a:lnTo>
                  <a:lnTo>
                    <a:pt x="17" y="0"/>
                  </a:lnTo>
                  <a:lnTo>
                    <a:pt x="1030" y="3"/>
                  </a:lnTo>
                  <a:lnTo>
                    <a:pt x="2566" y="11"/>
                  </a:lnTo>
                  <a:close/>
                </a:path>
              </a:pathLst>
            </a:custGeom>
            <a:blipFill dpi="0" rotWithShape="0">
              <a:blip r:embed="rId2" cstate="print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" name="Freeform 471" descr="Дуб"/>
            <p:cNvSpPr>
              <a:spLocks/>
            </p:cNvSpPr>
            <p:nvPr/>
          </p:nvSpPr>
          <p:spPr bwMode="auto">
            <a:xfrm>
              <a:off x="3857" y="1437"/>
              <a:ext cx="1427" cy="574"/>
            </a:xfrm>
            <a:custGeom>
              <a:avLst/>
              <a:gdLst>
                <a:gd name="T0" fmla="*/ 1153 w 2854"/>
                <a:gd name="T1" fmla="*/ 19 h 1148"/>
                <a:gd name="T2" fmla="*/ 1261 w 2854"/>
                <a:gd name="T3" fmla="*/ 19 h 1148"/>
                <a:gd name="T4" fmla="*/ 1369 w 2854"/>
                <a:gd name="T5" fmla="*/ 19 h 1148"/>
                <a:gd name="T6" fmla="*/ 1479 w 2854"/>
                <a:gd name="T7" fmla="*/ 19 h 1148"/>
                <a:gd name="T8" fmla="*/ 1587 w 2854"/>
                <a:gd name="T9" fmla="*/ 19 h 1148"/>
                <a:gd name="T10" fmla="*/ 1697 w 2854"/>
                <a:gd name="T11" fmla="*/ 17 h 1148"/>
                <a:gd name="T12" fmla="*/ 1806 w 2854"/>
                <a:gd name="T13" fmla="*/ 17 h 1148"/>
                <a:gd name="T14" fmla="*/ 1915 w 2854"/>
                <a:gd name="T15" fmla="*/ 15 h 1148"/>
                <a:gd name="T16" fmla="*/ 2024 w 2854"/>
                <a:gd name="T17" fmla="*/ 15 h 1148"/>
                <a:gd name="T18" fmla="*/ 2134 w 2854"/>
                <a:gd name="T19" fmla="*/ 15 h 1148"/>
                <a:gd name="T20" fmla="*/ 2244 w 2854"/>
                <a:gd name="T21" fmla="*/ 13 h 1148"/>
                <a:gd name="T22" fmla="*/ 2352 w 2854"/>
                <a:gd name="T23" fmla="*/ 13 h 1148"/>
                <a:gd name="T24" fmla="*/ 2462 w 2854"/>
                <a:gd name="T25" fmla="*/ 13 h 1148"/>
                <a:gd name="T26" fmla="*/ 2570 w 2854"/>
                <a:gd name="T27" fmla="*/ 13 h 1148"/>
                <a:gd name="T28" fmla="*/ 2678 w 2854"/>
                <a:gd name="T29" fmla="*/ 13 h 1148"/>
                <a:gd name="T30" fmla="*/ 2786 w 2854"/>
                <a:gd name="T31" fmla="*/ 15 h 1148"/>
                <a:gd name="T32" fmla="*/ 2854 w 2854"/>
                <a:gd name="T33" fmla="*/ 1135 h 1148"/>
                <a:gd name="T34" fmla="*/ 2833 w 2854"/>
                <a:gd name="T35" fmla="*/ 1147 h 1148"/>
                <a:gd name="T36" fmla="*/ 2811 w 2854"/>
                <a:gd name="T37" fmla="*/ 1148 h 1148"/>
                <a:gd name="T38" fmla="*/ 2786 w 2854"/>
                <a:gd name="T39" fmla="*/ 1147 h 1148"/>
                <a:gd name="T40" fmla="*/ 2763 w 2854"/>
                <a:gd name="T41" fmla="*/ 1143 h 1148"/>
                <a:gd name="T42" fmla="*/ 2758 w 2854"/>
                <a:gd name="T43" fmla="*/ 1075 h 1148"/>
                <a:gd name="T44" fmla="*/ 2763 w 2854"/>
                <a:gd name="T45" fmla="*/ 1004 h 1148"/>
                <a:gd name="T46" fmla="*/ 2661 w 2854"/>
                <a:gd name="T47" fmla="*/ 995 h 1148"/>
                <a:gd name="T48" fmla="*/ 2553 w 2854"/>
                <a:gd name="T49" fmla="*/ 988 h 1148"/>
                <a:gd name="T50" fmla="*/ 2444 w 2854"/>
                <a:gd name="T51" fmla="*/ 986 h 1148"/>
                <a:gd name="T52" fmla="*/ 2336 w 2854"/>
                <a:gd name="T53" fmla="*/ 986 h 1148"/>
                <a:gd name="T54" fmla="*/ 2227 w 2854"/>
                <a:gd name="T55" fmla="*/ 986 h 1148"/>
                <a:gd name="T56" fmla="*/ 2119 w 2854"/>
                <a:gd name="T57" fmla="*/ 988 h 1148"/>
                <a:gd name="T58" fmla="*/ 2010 w 2854"/>
                <a:gd name="T59" fmla="*/ 988 h 1148"/>
                <a:gd name="T60" fmla="*/ 1908 w 2854"/>
                <a:gd name="T61" fmla="*/ 986 h 1148"/>
                <a:gd name="T62" fmla="*/ 1843 w 2854"/>
                <a:gd name="T63" fmla="*/ 988 h 1148"/>
                <a:gd name="T64" fmla="*/ 1761 w 2854"/>
                <a:gd name="T65" fmla="*/ 988 h 1148"/>
                <a:gd name="T66" fmla="*/ 1662 w 2854"/>
                <a:gd name="T67" fmla="*/ 986 h 1148"/>
                <a:gd name="T68" fmla="*/ 1550 w 2854"/>
                <a:gd name="T69" fmla="*/ 986 h 1148"/>
                <a:gd name="T70" fmla="*/ 1426 w 2854"/>
                <a:gd name="T71" fmla="*/ 984 h 1148"/>
                <a:gd name="T72" fmla="*/ 1296 w 2854"/>
                <a:gd name="T73" fmla="*/ 982 h 1148"/>
                <a:gd name="T74" fmla="*/ 1158 w 2854"/>
                <a:gd name="T75" fmla="*/ 982 h 1148"/>
                <a:gd name="T76" fmla="*/ 1019 w 2854"/>
                <a:gd name="T77" fmla="*/ 980 h 1148"/>
                <a:gd name="T78" fmla="*/ 877 w 2854"/>
                <a:gd name="T79" fmla="*/ 978 h 1148"/>
                <a:gd name="T80" fmla="*/ 740 w 2854"/>
                <a:gd name="T81" fmla="*/ 976 h 1148"/>
                <a:gd name="T82" fmla="*/ 607 w 2854"/>
                <a:gd name="T83" fmla="*/ 976 h 1148"/>
                <a:gd name="T84" fmla="*/ 482 w 2854"/>
                <a:gd name="T85" fmla="*/ 976 h 1148"/>
                <a:gd name="T86" fmla="*/ 367 w 2854"/>
                <a:gd name="T87" fmla="*/ 976 h 1148"/>
                <a:gd name="T88" fmla="*/ 265 w 2854"/>
                <a:gd name="T89" fmla="*/ 976 h 1148"/>
                <a:gd name="T90" fmla="*/ 178 w 2854"/>
                <a:gd name="T91" fmla="*/ 978 h 1148"/>
                <a:gd name="T92" fmla="*/ 110 w 2854"/>
                <a:gd name="T93" fmla="*/ 982 h 1148"/>
                <a:gd name="T94" fmla="*/ 105 w 2854"/>
                <a:gd name="T95" fmla="*/ 1061 h 1148"/>
                <a:gd name="T96" fmla="*/ 93 w 2854"/>
                <a:gd name="T97" fmla="*/ 1139 h 1148"/>
                <a:gd name="T98" fmla="*/ 63 w 2854"/>
                <a:gd name="T99" fmla="*/ 1133 h 1148"/>
                <a:gd name="T100" fmla="*/ 28 w 2854"/>
                <a:gd name="T101" fmla="*/ 1133 h 1148"/>
                <a:gd name="T102" fmla="*/ 4 w 2854"/>
                <a:gd name="T103" fmla="*/ 1124 h 1148"/>
                <a:gd name="T104" fmla="*/ 6 w 2854"/>
                <a:gd name="T105" fmla="*/ 1094 h 1148"/>
                <a:gd name="T106" fmla="*/ 4 w 2854"/>
                <a:gd name="T107" fmla="*/ 651 h 1148"/>
                <a:gd name="T108" fmla="*/ 9 w 2854"/>
                <a:gd name="T109" fmla="*/ 8 h 1148"/>
                <a:gd name="T110" fmla="*/ 93 w 2854"/>
                <a:gd name="T111" fmla="*/ 4 h 1148"/>
                <a:gd name="T112" fmla="*/ 231 w 2854"/>
                <a:gd name="T113" fmla="*/ 8 h 1148"/>
                <a:gd name="T114" fmla="*/ 368 w 2854"/>
                <a:gd name="T115" fmla="*/ 9 h 1148"/>
                <a:gd name="T116" fmla="*/ 504 w 2854"/>
                <a:gd name="T117" fmla="*/ 9 h 1148"/>
                <a:gd name="T118" fmla="*/ 639 w 2854"/>
                <a:gd name="T119" fmla="*/ 9 h 1148"/>
                <a:gd name="T120" fmla="*/ 773 w 2854"/>
                <a:gd name="T121" fmla="*/ 9 h 1148"/>
                <a:gd name="T122" fmla="*/ 903 w 2854"/>
                <a:gd name="T123" fmla="*/ 11 h 1148"/>
                <a:gd name="T124" fmla="*/ 1034 w 2854"/>
                <a:gd name="T125" fmla="*/ 15 h 114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54"/>
                <a:gd name="T190" fmla="*/ 0 h 1148"/>
                <a:gd name="T191" fmla="*/ 2854 w 2854"/>
                <a:gd name="T192" fmla="*/ 1148 h 114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54" h="1148">
                  <a:moveTo>
                    <a:pt x="1099" y="19"/>
                  </a:moveTo>
                  <a:lnTo>
                    <a:pt x="1153" y="19"/>
                  </a:lnTo>
                  <a:lnTo>
                    <a:pt x="1207" y="19"/>
                  </a:lnTo>
                  <a:lnTo>
                    <a:pt x="1261" y="19"/>
                  </a:lnTo>
                  <a:lnTo>
                    <a:pt x="1315" y="19"/>
                  </a:lnTo>
                  <a:lnTo>
                    <a:pt x="1369" y="19"/>
                  </a:lnTo>
                  <a:lnTo>
                    <a:pt x="1425" y="19"/>
                  </a:lnTo>
                  <a:lnTo>
                    <a:pt x="1479" y="19"/>
                  </a:lnTo>
                  <a:lnTo>
                    <a:pt x="1533" y="19"/>
                  </a:lnTo>
                  <a:lnTo>
                    <a:pt x="1587" y="19"/>
                  </a:lnTo>
                  <a:lnTo>
                    <a:pt x="1643" y="19"/>
                  </a:lnTo>
                  <a:lnTo>
                    <a:pt x="1697" y="17"/>
                  </a:lnTo>
                  <a:lnTo>
                    <a:pt x="1751" y="17"/>
                  </a:lnTo>
                  <a:lnTo>
                    <a:pt x="1806" y="17"/>
                  </a:lnTo>
                  <a:lnTo>
                    <a:pt x="1861" y="17"/>
                  </a:lnTo>
                  <a:lnTo>
                    <a:pt x="1915" y="15"/>
                  </a:lnTo>
                  <a:lnTo>
                    <a:pt x="1970" y="15"/>
                  </a:lnTo>
                  <a:lnTo>
                    <a:pt x="2024" y="15"/>
                  </a:lnTo>
                  <a:lnTo>
                    <a:pt x="2080" y="15"/>
                  </a:lnTo>
                  <a:lnTo>
                    <a:pt x="2134" y="15"/>
                  </a:lnTo>
                  <a:lnTo>
                    <a:pt x="2188" y="13"/>
                  </a:lnTo>
                  <a:lnTo>
                    <a:pt x="2244" y="13"/>
                  </a:lnTo>
                  <a:lnTo>
                    <a:pt x="2298" y="13"/>
                  </a:lnTo>
                  <a:lnTo>
                    <a:pt x="2352" y="13"/>
                  </a:lnTo>
                  <a:lnTo>
                    <a:pt x="2408" y="13"/>
                  </a:lnTo>
                  <a:lnTo>
                    <a:pt x="2462" y="13"/>
                  </a:lnTo>
                  <a:lnTo>
                    <a:pt x="2516" y="13"/>
                  </a:lnTo>
                  <a:lnTo>
                    <a:pt x="2570" y="13"/>
                  </a:lnTo>
                  <a:lnTo>
                    <a:pt x="2624" y="13"/>
                  </a:lnTo>
                  <a:lnTo>
                    <a:pt x="2678" y="13"/>
                  </a:lnTo>
                  <a:lnTo>
                    <a:pt x="2732" y="13"/>
                  </a:lnTo>
                  <a:lnTo>
                    <a:pt x="2786" y="15"/>
                  </a:lnTo>
                  <a:lnTo>
                    <a:pt x="2840" y="15"/>
                  </a:lnTo>
                  <a:lnTo>
                    <a:pt x="2854" y="1135"/>
                  </a:lnTo>
                  <a:lnTo>
                    <a:pt x="2844" y="1143"/>
                  </a:lnTo>
                  <a:lnTo>
                    <a:pt x="2833" y="1147"/>
                  </a:lnTo>
                  <a:lnTo>
                    <a:pt x="2823" y="1148"/>
                  </a:lnTo>
                  <a:lnTo>
                    <a:pt x="2811" y="1148"/>
                  </a:lnTo>
                  <a:lnTo>
                    <a:pt x="2798" y="1148"/>
                  </a:lnTo>
                  <a:lnTo>
                    <a:pt x="2786" y="1147"/>
                  </a:lnTo>
                  <a:lnTo>
                    <a:pt x="2774" y="1145"/>
                  </a:lnTo>
                  <a:lnTo>
                    <a:pt x="2763" y="1143"/>
                  </a:lnTo>
                  <a:lnTo>
                    <a:pt x="2760" y="1109"/>
                  </a:lnTo>
                  <a:lnTo>
                    <a:pt x="2758" y="1075"/>
                  </a:lnTo>
                  <a:lnTo>
                    <a:pt x="2758" y="1042"/>
                  </a:lnTo>
                  <a:lnTo>
                    <a:pt x="2763" y="1004"/>
                  </a:lnTo>
                  <a:lnTo>
                    <a:pt x="2711" y="999"/>
                  </a:lnTo>
                  <a:lnTo>
                    <a:pt x="2661" y="995"/>
                  </a:lnTo>
                  <a:lnTo>
                    <a:pt x="2607" y="991"/>
                  </a:lnTo>
                  <a:lnTo>
                    <a:pt x="2553" y="988"/>
                  </a:lnTo>
                  <a:lnTo>
                    <a:pt x="2499" y="988"/>
                  </a:lnTo>
                  <a:lnTo>
                    <a:pt x="2444" y="986"/>
                  </a:lnTo>
                  <a:lnTo>
                    <a:pt x="2390" y="986"/>
                  </a:lnTo>
                  <a:lnTo>
                    <a:pt x="2336" y="986"/>
                  </a:lnTo>
                  <a:lnTo>
                    <a:pt x="2281" y="986"/>
                  </a:lnTo>
                  <a:lnTo>
                    <a:pt x="2227" y="986"/>
                  </a:lnTo>
                  <a:lnTo>
                    <a:pt x="2173" y="986"/>
                  </a:lnTo>
                  <a:lnTo>
                    <a:pt x="2119" y="988"/>
                  </a:lnTo>
                  <a:lnTo>
                    <a:pt x="2064" y="988"/>
                  </a:lnTo>
                  <a:lnTo>
                    <a:pt x="2010" y="988"/>
                  </a:lnTo>
                  <a:lnTo>
                    <a:pt x="1960" y="988"/>
                  </a:lnTo>
                  <a:lnTo>
                    <a:pt x="1908" y="986"/>
                  </a:lnTo>
                  <a:lnTo>
                    <a:pt x="1878" y="986"/>
                  </a:lnTo>
                  <a:lnTo>
                    <a:pt x="1843" y="988"/>
                  </a:lnTo>
                  <a:lnTo>
                    <a:pt x="1805" y="988"/>
                  </a:lnTo>
                  <a:lnTo>
                    <a:pt x="1761" y="988"/>
                  </a:lnTo>
                  <a:lnTo>
                    <a:pt x="1714" y="988"/>
                  </a:lnTo>
                  <a:lnTo>
                    <a:pt x="1662" y="986"/>
                  </a:lnTo>
                  <a:lnTo>
                    <a:pt x="1608" y="986"/>
                  </a:lnTo>
                  <a:lnTo>
                    <a:pt x="1550" y="986"/>
                  </a:lnTo>
                  <a:lnTo>
                    <a:pt x="1489" y="986"/>
                  </a:lnTo>
                  <a:lnTo>
                    <a:pt x="1426" y="984"/>
                  </a:lnTo>
                  <a:lnTo>
                    <a:pt x="1362" y="984"/>
                  </a:lnTo>
                  <a:lnTo>
                    <a:pt x="1296" y="982"/>
                  </a:lnTo>
                  <a:lnTo>
                    <a:pt x="1228" y="982"/>
                  </a:lnTo>
                  <a:lnTo>
                    <a:pt x="1158" y="982"/>
                  </a:lnTo>
                  <a:lnTo>
                    <a:pt x="1088" y="980"/>
                  </a:lnTo>
                  <a:lnTo>
                    <a:pt x="1019" y="980"/>
                  </a:lnTo>
                  <a:lnTo>
                    <a:pt x="947" y="978"/>
                  </a:lnTo>
                  <a:lnTo>
                    <a:pt x="877" y="978"/>
                  </a:lnTo>
                  <a:lnTo>
                    <a:pt x="808" y="978"/>
                  </a:lnTo>
                  <a:lnTo>
                    <a:pt x="740" y="976"/>
                  </a:lnTo>
                  <a:lnTo>
                    <a:pt x="673" y="976"/>
                  </a:lnTo>
                  <a:lnTo>
                    <a:pt x="607" y="976"/>
                  </a:lnTo>
                  <a:lnTo>
                    <a:pt x="543" y="976"/>
                  </a:lnTo>
                  <a:lnTo>
                    <a:pt x="482" y="976"/>
                  </a:lnTo>
                  <a:lnTo>
                    <a:pt x="422" y="976"/>
                  </a:lnTo>
                  <a:lnTo>
                    <a:pt x="367" y="976"/>
                  </a:lnTo>
                  <a:lnTo>
                    <a:pt x="314" y="976"/>
                  </a:lnTo>
                  <a:lnTo>
                    <a:pt x="265" y="976"/>
                  </a:lnTo>
                  <a:lnTo>
                    <a:pt x="220" y="978"/>
                  </a:lnTo>
                  <a:lnTo>
                    <a:pt x="178" y="978"/>
                  </a:lnTo>
                  <a:lnTo>
                    <a:pt x="142" y="980"/>
                  </a:lnTo>
                  <a:lnTo>
                    <a:pt x="110" y="982"/>
                  </a:lnTo>
                  <a:lnTo>
                    <a:pt x="107" y="1019"/>
                  </a:lnTo>
                  <a:lnTo>
                    <a:pt x="105" y="1061"/>
                  </a:lnTo>
                  <a:lnTo>
                    <a:pt x="100" y="1102"/>
                  </a:lnTo>
                  <a:lnTo>
                    <a:pt x="93" y="1139"/>
                  </a:lnTo>
                  <a:lnTo>
                    <a:pt x="81" y="1135"/>
                  </a:lnTo>
                  <a:lnTo>
                    <a:pt x="63" y="1133"/>
                  </a:lnTo>
                  <a:lnTo>
                    <a:pt x="46" y="1133"/>
                  </a:lnTo>
                  <a:lnTo>
                    <a:pt x="28" y="1133"/>
                  </a:lnTo>
                  <a:lnTo>
                    <a:pt x="14" y="1132"/>
                  </a:lnTo>
                  <a:lnTo>
                    <a:pt x="4" y="1124"/>
                  </a:lnTo>
                  <a:lnTo>
                    <a:pt x="0" y="1113"/>
                  </a:lnTo>
                  <a:lnTo>
                    <a:pt x="6" y="1094"/>
                  </a:lnTo>
                  <a:lnTo>
                    <a:pt x="2" y="950"/>
                  </a:lnTo>
                  <a:lnTo>
                    <a:pt x="4" y="651"/>
                  </a:lnTo>
                  <a:lnTo>
                    <a:pt x="7" y="303"/>
                  </a:lnTo>
                  <a:lnTo>
                    <a:pt x="9" y="8"/>
                  </a:lnTo>
                  <a:lnTo>
                    <a:pt x="23" y="0"/>
                  </a:lnTo>
                  <a:lnTo>
                    <a:pt x="93" y="4"/>
                  </a:lnTo>
                  <a:lnTo>
                    <a:pt x="161" y="6"/>
                  </a:lnTo>
                  <a:lnTo>
                    <a:pt x="231" y="8"/>
                  </a:lnTo>
                  <a:lnTo>
                    <a:pt x="299" y="8"/>
                  </a:lnTo>
                  <a:lnTo>
                    <a:pt x="368" y="9"/>
                  </a:lnTo>
                  <a:lnTo>
                    <a:pt x="436" y="9"/>
                  </a:lnTo>
                  <a:lnTo>
                    <a:pt x="504" y="9"/>
                  </a:lnTo>
                  <a:lnTo>
                    <a:pt x="572" y="9"/>
                  </a:lnTo>
                  <a:lnTo>
                    <a:pt x="639" y="9"/>
                  </a:lnTo>
                  <a:lnTo>
                    <a:pt x="706" y="9"/>
                  </a:lnTo>
                  <a:lnTo>
                    <a:pt x="773" y="9"/>
                  </a:lnTo>
                  <a:lnTo>
                    <a:pt x="839" y="11"/>
                  </a:lnTo>
                  <a:lnTo>
                    <a:pt x="903" y="11"/>
                  </a:lnTo>
                  <a:lnTo>
                    <a:pt x="970" y="13"/>
                  </a:lnTo>
                  <a:lnTo>
                    <a:pt x="1034" y="15"/>
                  </a:lnTo>
                  <a:lnTo>
                    <a:pt x="1099" y="19"/>
                  </a:ln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" name="Freeform 472"/>
            <p:cNvSpPr>
              <a:spLocks/>
            </p:cNvSpPr>
            <p:nvPr/>
          </p:nvSpPr>
          <p:spPr bwMode="auto">
            <a:xfrm>
              <a:off x="4338" y="1967"/>
              <a:ext cx="65" cy="38"/>
            </a:xfrm>
            <a:custGeom>
              <a:avLst/>
              <a:gdLst>
                <a:gd name="T0" fmla="*/ 129 w 129"/>
                <a:gd name="T1" fmla="*/ 7 h 76"/>
                <a:gd name="T2" fmla="*/ 111 w 129"/>
                <a:gd name="T3" fmla="*/ 14 h 76"/>
                <a:gd name="T4" fmla="*/ 96 w 129"/>
                <a:gd name="T5" fmla="*/ 24 h 76"/>
                <a:gd name="T6" fmla="*/ 80 w 129"/>
                <a:gd name="T7" fmla="*/ 37 h 76"/>
                <a:gd name="T8" fmla="*/ 68 w 129"/>
                <a:gd name="T9" fmla="*/ 50 h 76"/>
                <a:gd name="T10" fmla="*/ 52 w 129"/>
                <a:gd name="T11" fmla="*/ 63 h 76"/>
                <a:gd name="T12" fmla="*/ 38 w 129"/>
                <a:gd name="T13" fmla="*/ 72 h 76"/>
                <a:gd name="T14" fmla="*/ 21 w 129"/>
                <a:gd name="T15" fmla="*/ 76 h 76"/>
                <a:gd name="T16" fmla="*/ 0 w 129"/>
                <a:gd name="T17" fmla="*/ 74 h 76"/>
                <a:gd name="T18" fmla="*/ 12 w 129"/>
                <a:gd name="T19" fmla="*/ 65 h 76"/>
                <a:gd name="T20" fmla="*/ 26 w 129"/>
                <a:gd name="T21" fmla="*/ 56 h 76"/>
                <a:gd name="T22" fmla="*/ 40 w 129"/>
                <a:gd name="T23" fmla="*/ 46 h 76"/>
                <a:gd name="T24" fmla="*/ 54 w 129"/>
                <a:gd name="T25" fmla="*/ 39 h 76"/>
                <a:gd name="T26" fmla="*/ 69 w 129"/>
                <a:gd name="T27" fmla="*/ 29 h 76"/>
                <a:gd name="T28" fmla="*/ 83 w 129"/>
                <a:gd name="T29" fmla="*/ 20 h 76"/>
                <a:gd name="T30" fmla="*/ 97 w 129"/>
                <a:gd name="T31" fmla="*/ 11 h 76"/>
                <a:gd name="T32" fmla="*/ 111 w 129"/>
                <a:gd name="T33" fmla="*/ 0 h 76"/>
                <a:gd name="T34" fmla="*/ 129 w 129"/>
                <a:gd name="T35" fmla="*/ 7 h 7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29"/>
                <a:gd name="T55" fmla="*/ 0 h 76"/>
                <a:gd name="T56" fmla="*/ 129 w 129"/>
                <a:gd name="T57" fmla="*/ 76 h 7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29" h="76">
                  <a:moveTo>
                    <a:pt x="129" y="7"/>
                  </a:moveTo>
                  <a:lnTo>
                    <a:pt x="111" y="14"/>
                  </a:lnTo>
                  <a:lnTo>
                    <a:pt x="96" y="24"/>
                  </a:lnTo>
                  <a:lnTo>
                    <a:pt x="80" y="37"/>
                  </a:lnTo>
                  <a:lnTo>
                    <a:pt x="68" y="50"/>
                  </a:lnTo>
                  <a:lnTo>
                    <a:pt x="52" y="63"/>
                  </a:lnTo>
                  <a:lnTo>
                    <a:pt x="38" y="72"/>
                  </a:lnTo>
                  <a:lnTo>
                    <a:pt x="21" y="76"/>
                  </a:lnTo>
                  <a:lnTo>
                    <a:pt x="0" y="74"/>
                  </a:lnTo>
                  <a:lnTo>
                    <a:pt x="12" y="65"/>
                  </a:lnTo>
                  <a:lnTo>
                    <a:pt x="26" y="56"/>
                  </a:lnTo>
                  <a:lnTo>
                    <a:pt x="40" y="46"/>
                  </a:lnTo>
                  <a:lnTo>
                    <a:pt x="54" y="39"/>
                  </a:lnTo>
                  <a:lnTo>
                    <a:pt x="69" y="29"/>
                  </a:lnTo>
                  <a:lnTo>
                    <a:pt x="83" y="20"/>
                  </a:lnTo>
                  <a:lnTo>
                    <a:pt x="97" y="11"/>
                  </a:lnTo>
                  <a:lnTo>
                    <a:pt x="111" y="0"/>
                  </a:lnTo>
                  <a:lnTo>
                    <a:pt x="129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>Смерть берёзы</a:t>
            </a:r>
            <a:r>
              <a:rPr lang="ru-RU" b="1" dirty="0" smtClean="0"/>
              <a:t> 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4857403"/>
          </a:xfrm>
        </p:spPr>
        <p:txBody>
          <a:bodyPr numCol="2">
            <a:normAutofit fontScale="25000" lnSpcReduction="2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Она пощады не просила,</a:t>
            </a:r>
            <a:br>
              <a:rPr lang="ru-RU" sz="9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Когда пришла её пора.</a:t>
            </a:r>
            <a:br>
              <a:rPr lang="ru-RU" sz="9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И горьким соком оросила</a:t>
            </a:r>
            <a:br>
              <a:rPr lang="ru-RU" sz="9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Стальное жало топора.</a:t>
            </a:r>
            <a:br>
              <a:rPr lang="ru-RU" sz="9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9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Потом бестрепетно лежала</a:t>
            </a:r>
            <a:br>
              <a:rPr lang="ru-RU" sz="9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Наискосок через тропу,</a:t>
            </a:r>
            <a:br>
              <a:rPr lang="ru-RU" sz="9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И жизнь по капле источала</a:t>
            </a:r>
            <a:br>
              <a:rPr lang="ru-RU" sz="9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На придорожную траву.</a:t>
            </a:r>
            <a:br>
              <a:rPr lang="ru-RU" sz="9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9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В закатном свете тучи плыли…</a:t>
            </a:r>
            <a:br>
              <a:rPr lang="ru-RU" sz="9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И пень, торчащий из земли,</a:t>
            </a:r>
            <a:br>
              <a:rPr lang="ru-RU" sz="9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Снующим роем облепили</a:t>
            </a:r>
            <a:br>
              <a:rPr lang="ru-RU" sz="9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Из ближней кочки муравьи.</a:t>
            </a:r>
            <a:br>
              <a:rPr lang="ru-RU" sz="9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9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А парень в серой кепке в клетку</a:t>
            </a:r>
            <a:br>
              <a:rPr lang="ru-RU" sz="9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В ладони изредка плевал,</a:t>
            </a:r>
            <a:br>
              <a:rPr lang="ru-RU" sz="9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И от ствола за веткой ветку,</a:t>
            </a:r>
            <a:br>
              <a:rPr lang="ru-RU" sz="9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Как птице крылья, обрубал!</a:t>
            </a:r>
            <a:br>
              <a:rPr lang="ru-RU" sz="9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9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9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    Потом он шёл, беря левее,</a:t>
            </a:r>
            <a:br>
              <a:rPr lang="ru-RU" sz="9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Туда, где запад плавил медь.</a:t>
            </a:r>
            <a:br>
              <a:rPr lang="ru-RU" sz="9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И долго в сумерках, белея,</a:t>
            </a:r>
            <a:br>
              <a:rPr lang="ru-RU" sz="9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Плыла берёзовая жердь…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9600" b="1" i="1" dirty="0" smtClean="0">
                <a:latin typeface="Times New Roman" pitchFamily="18" charset="0"/>
                <a:cs typeface="Times New Roman" pitchFamily="18" charset="0"/>
              </a:rPr>
              <a:t>                        (В. Сапронов )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4" name="Object 7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3554" name="Слайд" r:id="rId3" imgW="4533840" imgH="3390840" progId="PowerPoint.Slide.8">
              <p:embed/>
            </p:oleObj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23528" y="332656"/>
            <a:ext cx="8496944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Пришла         </a:t>
            </a: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846769" y="324433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131840" y="332656"/>
            <a:ext cx="33123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Бестрепетно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084168" y="332656"/>
            <a:ext cx="28083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Наискосок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923928" y="1268760"/>
            <a:ext cx="21602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источала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1268760"/>
            <a:ext cx="3906262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придорожную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300192" y="1196752"/>
            <a:ext cx="224875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облепили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491880" y="2132856"/>
            <a:ext cx="29523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изредка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444208" y="2132856"/>
            <a:ext cx="1969642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обрубал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8" name="Object 7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4578" name="Слайд" r:id="rId3" imgW="4533840" imgH="3390840" progId="PowerPoint.Slide.8">
              <p:embed/>
            </p:oleObj>
          </a:graphicData>
        </a:graphic>
      </p:graphicFrame>
      <p:pic>
        <p:nvPicPr>
          <p:cNvPr id="2" name="Рисунок 1" descr="орфограммы приставок 4 класс, орфограммы приставок 4 класс 21 век, урок русского языка 4 класс приставки, приставки в русском языке 4 класс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404664"/>
            <a:ext cx="7992888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258</Words>
  <Application>Microsoft Office PowerPoint</Application>
  <PresentationFormat>Экран (4:3)</PresentationFormat>
  <Paragraphs>127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Тема Office</vt:lpstr>
      <vt:lpstr>Слайд</vt:lpstr>
      <vt:lpstr>Тема  «Орфограммы в приставках» </vt:lpstr>
      <vt:lpstr>ПРИВЕТСТВИЕ</vt:lpstr>
      <vt:lpstr>КОРРЕКТОР</vt:lpstr>
      <vt:lpstr>Слайд 4</vt:lpstr>
      <vt:lpstr> ОРФОГРАММЫ    В ПРИСТАВКАХ</vt:lpstr>
      <vt:lpstr>РЕДАКТОР</vt:lpstr>
      <vt:lpstr>Смерть берёзы </vt:lpstr>
      <vt:lpstr>Слайд 8</vt:lpstr>
      <vt:lpstr>Слайд 9</vt:lpstr>
      <vt:lpstr>Слайд 10</vt:lpstr>
      <vt:lpstr>Слайд 11</vt:lpstr>
      <vt:lpstr>ХУДОЖНИК</vt:lpstr>
      <vt:lpstr>Рас – синий, раз - зеленый</vt:lpstr>
      <vt:lpstr>Слайд 14</vt:lpstr>
      <vt:lpstr>КЛАСТЕР «Я знаю, а ты?»</vt:lpstr>
      <vt:lpstr>     Приставка и правила ее написания</vt:lpstr>
      <vt:lpstr>Спасибо за работу!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ОРФОГРАММЫ В ПРИСТАВКАХ</dc:title>
  <cp:lastModifiedBy>samsung</cp:lastModifiedBy>
  <cp:revision>37</cp:revision>
  <dcterms:modified xsi:type="dcterms:W3CDTF">2018-01-08T19:36:53Z</dcterms:modified>
</cp:coreProperties>
</file>