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0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59F1"/>
    <a:srgbClr val="F85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4EB0E9-131C-4A46-8DF0-D4CB78965B97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4C0BAB-E7FC-4808-B1DA-1757BEC462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5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77072"/>
            <a:ext cx="8568952" cy="17526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Знакомство  с монетами достоинством 1,2,5,10 рублей.</a:t>
            </a:r>
            <a:endParaRPr lang="ru-RU" sz="4400" b="1" dirty="0">
              <a:solidFill>
                <a:srgbClr val="00206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41795"/>
            <a:ext cx="8208912" cy="2232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Иришка\Pictures\9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99" y="980728"/>
            <a:ext cx="756084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2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98814412"/>
              </p:ext>
            </p:extLst>
          </p:nvPr>
        </p:nvGraphicFramePr>
        <p:xfrm>
          <a:off x="179388" y="115888"/>
          <a:ext cx="878523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8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85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1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3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6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3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1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</a:t>
                      </a:r>
                      <a:endParaRPr lang="ru-RU" sz="4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V="1">
            <a:off x="1043608" y="3429000"/>
            <a:ext cx="0" cy="158417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43608" y="3429000"/>
            <a:ext cx="93610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979712" y="908720"/>
            <a:ext cx="0" cy="252028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979712" y="908720"/>
            <a:ext cx="525658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226665" y="908720"/>
            <a:ext cx="0" cy="165618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608004" y="2564904"/>
            <a:ext cx="262829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02444" y="2585686"/>
            <a:ext cx="0" cy="165618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771800" y="4221088"/>
            <a:ext cx="183064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771800" y="4241870"/>
            <a:ext cx="0" cy="771306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115616" y="5013176"/>
            <a:ext cx="172819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929308" y="4884681"/>
            <a:ext cx="228600" cy="3131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755576" y="6021288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403648" y="627331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483768" y="6021288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03848" y="6273316"/>
            <a:ext cx="48327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355976" y="6021288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932040" y="6273316"/>
            <a:ext cx="50405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6084168" y="6021288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6732240" y="6273316"/>
            <a:ext cx="49442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7812360" y="6021288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8460432" y="6273316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16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шка\Pictures\Z2DXUMStF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253" y="188640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шка\Pictures\974b11f7afd7e0cc479a926c88124ca4 (1)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9" r="17758"/>
          <a:stretch/>
        </p:blipFill>
        <p:spPr bwMode="auto">
          <a:xfrm>
            <a:off x="633685" y="2996952"/>
            <a:ext cx="262056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4253" y="2948742"/>
            <a:ext cx="2621507" cy="2597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418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шка\Pictures\Z2DXUMStF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4664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899592" y="1102016"/>
            <a:ext cx="1872208" cy="1908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621" y="3555032"/>
            <a:ext cx="187166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4540" y="1036489"/>
            <a:ext cx="187166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09120"/>
            <a:ext cx="187166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509120"/>
            <a:ext cx="1871663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13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шка\Pictures\Z2DXUMStFh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4664"/>
            <a:ext cx="25400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Иришка\Pictures\postold-19260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1395631" cy="140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02" y="1988840"/>
            <a:ext cx="1396105" cy="1402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94" y="3428206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94" y="4833983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66152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07308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061" y="3380942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657" y="4833983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577" y="3221112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165" y="4829969"/>
            <a:ext cx="1395413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12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0212" y="3239627"/>
            <a:ext cx="1139288" cy="1128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53152"/>
            <a:ext cx="720737" cy="723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3862068" y="3363522"/>
            <a:ext cx="896362" cy="9138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329" y="2219106"/>
            <a:ext cx="728791" cy="73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78" y="2253152"/>
            <a:ext cx="721807" cy="724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170" y="4932051"/>
            <a:ext cx="852284" cy="85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178" y="4882394"/>
            <a:ext cx="860340" cy="864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673" y="4911651"/>
            <a:ext cx="860338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596" y="4949525"/>
            <a:ext cx="793501" cy="7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8" y="4941169"/>
            <a:ext cx="785267" cy="788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4922669" y="3363522"/>
            <a:ext cx="913888" cy="9317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3932694" y="2130610"/>
            <a:ext cx="792008" cy="8074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446" y="3362987"/>
            <a:ext cx="789267" cy="79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Плюс 23"/>
          <p:cNvSpPr/>
          <p:nvPr/>
        </p:nvSpPr>
        <p:spPr>
          <a:xfrm>
            <a:off x="2880392" y="2127893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люс 24"/>
          <p:cNvSpPr/>
          <p:nvPr/>
        </p:nvSpPr>
        <p:spPr>
          <a:xfrm>
            <a:off x="2905060" y="3362987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88549" y="1926609"/>
            <a:ext cx="1126160" cy="1115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Равно 26"/>
          <p:cNvSpPr/>
          <p:nvPr/>
        </p:nvSpPr>
        <p:spPr>
          <a:xfrm>
            <a:off x="4945620" y="2062637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Равно 27"/>
          <p:cNvSpPr/>
          <p:nvPr/>
        </p:nvSpPr>
        <p:spPr>
          <a:xfrm>
            <a:off x="6094429" y="334677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люс 28"/>
          <p:cNvSpPr/>
          <p:nvPr/>
        </p:nvSpPr>
        <p:spPr>
          <a:xfrm>
            <a:off x="1170329" y="5038841"/>
            <a:ext cx="610798" cy="6183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люс 29"/>
          <p:cNvSpPr/>
          <p:nvPr/>
        </p:nvSpPr>
        <p:spPr>
          <a:xfrm>
            <a:off x="2607097" y="5038841"/>
            <a:ext cx="610798" cy="6183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люс 30"/>
          <p:cNvSpPr/>
          <p:nvPr/>
        </p:nvSpPr>
        <p:spPr>
          <a:xfrm>
            <a:off x="4081011" y="5034530"/>
            <a:ext cx="610798" cy="6183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люс 31"/>
          <p:cNvSpPr/>
          <p:nvPr/>
        </p:nvSpPr>
        <p:spPr>
          <a:xfrm>
            <a:off x="5709796" y="5050886"/>
            <a:ext cx="610798" cy="61833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 32"/>
          <p:cNvSpPr/>
          <p:nvPr/>
        </p:nvSpPr>
        <p:spPr>
          <a:xfrm>
            <a:off x="7346285" y="4995740"/>
            <a:ext cx="587142" cy="63740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2978" y="4798773"/>
            <a:ext cx="1041022" cy="103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9460" y="188640"/>
            <a:ext cx="1126160" cy="1115684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6656675" y="342745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375" y="426333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27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29244" cy="64087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4000" b="1" dirty="0" smtClean="0">
              <a:cs typeface="Nirmala UI Semilight" pitchFamily="34" charset="0"/>
            </a:endParaRPr>
          </a:p>
          <a:p>
            <a:pPr marL="45720" indent="0" algn="ctr">
              <a:buNone/>
            </a:pPr>
            <a:endParaRPr lang="ru-RU" sz="4000" b="1" dirty="0">
              <a:cs typeface="Nirmala UI Semilight" pitchFamily="34" charset="0"/>
            </a:endParaRPr>
          </a:p>
          <a:p>
            <a:pPr marL="45720" indent="0">
              <a:buNone/>
            </a:pPr>
            <a:r>
              <a:rPr lang="ru-RU" sz="4000" b="1" dirty="0" smtClean="0">
                <a:cs typeface="Nirmala UI Semilight" pitchFamily="34" charset="0"/>
              </a:rPr>
              <a:t>                               </a:t>
            </a:r>
            <a:endParaRPr lang="ru-RU" sz="4000" b="1" dirty="0">
              <a:cs typeface="Nirmala UI Semilight" pitchFamily="34" charset="0"/>
            </a:endParaRPr>
          </a:p>
          <a:p>
            <a:pPr marL="45720" indent="0">
              <a:buNone/>
            </a:pPr>
            <a:endParaRPr lang="ru-RU" sz="4000" b="1" dirty="0" smtClean="0">
              <a:cs typeface="Nirmala UI Semilight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6" y="452608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7040491" y="349485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6" y="4879014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329" y="3360837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905" y="3350750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537" y="4879014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2946690" y="2189479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1051898" y="2276872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837846" y="2189479"/>
            <a:ext cx="2592288" cy="7269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40211" y="3313226"/>
            <a:ext cx="2592288" cy="7269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0954" y="4789285"/>
            <a:ext cx="2592288" cy="7269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2694" y="306847"/>
            <a:ext cx="2592288" cy="7269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4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люс 16"/>
          <p:cNvSpPr/>
          <p:nvPr/>
        </p:nvSpPr>
        <p:spPr>
          <a:xfrm>
            <a:off x="1966705" y="2163121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 17"/>
          <p:cNvSpPr/>
          <p:nvPr/>
        </p:nvSpPr>
        <p:spPr>
          <a:xfrm>
            <a:off x="3851920" y="2136015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134599" y="3319044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9120" y="4862811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191" y="4862812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люс 22"/>
          <p:cNvSpPr/>
          <p:nvPr/>
        </p:nvSpPr>
        <p:spPr>
          <a:xfrm>
            <a:off x="2638305" y="3325725"/>
            <a:ext cx="692086" cy="76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люс 23"/>
          <p:cNvSpPr/>
          <p:nvPr/>
        </p:nvSpPr>
        <p:spPr>
          <a:xfrm>
            <a:off x="1051005" y="3331693"/>
            <a:ext cx="675185" cy="76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люс 24"/>
          <p:cNvSpPr/>
          <p:nvPr/>
        </p:nvSpPr>
        <p:spPr>
          <a:xfrm>
            <a:off x="3738698" y="4847232"/>
            <a:ext cx="457200" cy="68636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люс 25"/>
          <p:cNvSpPr/>
          <p:nvPr/>
        </p:nvSpPr>
        <p:spPr>
          <a:xfrm>
            <a:off x="2269070" y="4915906"/>
            <a:ext cx="457200" cy="61769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люс 26"/>
          <p:cNvSpPr/>
          <p:nvPr/>
        </p:nvSpPr>
        <p:spPr>
          <a:xfrm>
            <a:off x="1051005" y="4941932"/>
            <a:ext cx="360369" cy="56564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 27"/>
          <p:cNvSpPr/>
          <p:nvPr/>
        </p:nvSpPr>
        <p:spPr>
          <a:xfrm>
            <a:off x="4309120" y="3255493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Равно 28"/>
          <p:cNvSpPr/>
          <p:nvPr/>
        </p:nvSpPr>
        <p:spPr>
          <a:xfrm>
            <a:off x="5164829" y="476755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animBg="1"/>
      <p:bldP spid="14" grpId="0" animBg="1"/>
      <p:bldP spid="15" grpId="0" animBg="1"/>
      <p:bldP spid="17" grpId="0" animBg="1"/>
      <p:bldP spid="18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629244" cy="64087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4000" b="1" dirty="0" smtClean="0">
              <a:cs typeface="Nirmala UI Semilight" pitchFamily="34" charset="0"/>
            </a:endParaRPr>
          </a:p>
          <a:p>
            <a:pPr marL="45720" indent="0" algn="ctr">
              <a:buNone/>
            </a:pPr>
            <a:endParaRPr lang="ru-RU" sz="4000" b="1" dirty="0">
              <a:cs typeface="Nirmala UI Semilight" pitchFamily="34" charset="0"/>
            </a:endParaRPr>
          </a:p>
          <a:p>
            <a:pPr marL="45720" indent="0">
              <a:buNone/>
            </a:pPr>
            <a:r>
              <a:rPr lang="ru-RU" sz="4000" b="1" dirty="0" smtClean="0">
                <a:cs typeface="Nirmala UI Semilight" pitchFamily="34" charset="0"/>
              </a:rPr>
              <a:t>                               </a:t>
            </a:r>
            <a:endParaRPr lang="ru-RU" sz="4000" b="1" dirty="0">
              <a:cs typeface="Nirmala UI Semilight" pitchFamily="34" charset="0"/>
            </a:endParaRPr>
          </a:p>
          <a:p>
            <a:pPr marL="45720" indent="0">
              <a:buNone/>
            </a:pPr>
            <a:endParaRPr lang="ru-RU" sz="4000" b="1" dirty="0" smtClean="0">
              <a:cs typeface="Nirmala UI Semilight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06" y="452608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7040491" y="349485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69" y="4725144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961" y="2258378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568" y="4763259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4" r="49856" b="12101"/>
          <a:stretch/>
        </p:blipFill>
        <p:spPr bwMode="auto">
          <a:xfrm>
            <a:off x="1051898" y="2276872"/>
            <a:ext cx="792008" cy="807473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837846" y="2189479"/>
            <a:ext cx="2592288" cy="7269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FF0000"/>
                </a:solidFill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2611" y="4665785"/>
            <a:ext cx="2592288" cy="7269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FF0000"/>
                </a:solidFill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42694" y="306847"/>
            <a:ext cx="2592288" cy="7269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rgbClr val="FF0000"/>
                </a:solidFill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рубля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люс 16"/>
          <p:cNvSpPr/>
          <p:nvPr/>
        </p:nvSpPr>
        <p:spPr>
          <a:xfrm>
            <a:off x="1966705" y="2163121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 17"/>
          <p:cNvSpPr/>
          <p:nvPr/>
        </p:nvSpPr>
        <p:spPr>
          <a:xfrm>
            <a:off x="3851920" y="2136015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376" y="4668804"/>
            <a:ext cx="720737" cy="723885"/>
          </a:xfrm>
          <a:prstGeom prst="rect">
            <a:avLst/>
          </a:prstGeom>
          <a:noFill/>
          <a:ln w="57150">
            <a:solidFill>
              <a:srgbClr val="9759F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люс 22"/>
          <p:cNvSpPr/>
          <p:nvPr/>
        </p:nvSpPr>
        <p:spPr>
          <a:xfrm>
            <a:off x="2686243" y="4668804"/>
            <a:ext cx="692086" cy="76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люс 23"/>
          <p:cNvSpPr/>
          <p:nvPr/>
        </p:nvSpPr>
        <p:spPr>
          <a:xfrm>
            <a:off x="1110309" y="4725144"/>
            <a:ext cx="675185" cy="7620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 27"/>
          <p:cNvSpPr/>
          <p:nvPr/>
        </p:nvSpPr>
        <p:spPr>
          <a:xfrm>
            <a:off x="4406504" y="4572744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48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  <p:bldP spid="18" grpId="0" animBg="1"/>
      <p:bldP spid="23" grpId="0" animBg="1"/>
      <p:bldP spid="24" grpId="0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5835352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авильный пятиугольник 3"/>
          <p:cNvSpPr/>
          <p:nvPr/>
        </p:nvSpPr>
        <p:spPr>
          <a:xfrm>
            <a:off x="467544" y="404664"/>
            <a:ext cx="2592288" cy="2232248"/>
          </a:xfrm>
          <a:prstGeom prst="pentagon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естиугольник 4"/>
          <p:cNvSpPr/>
          <p:nvPr/>
        </p:nvSpPr>
        <p:spPr>
          <a:xfrm>
            <a:off x="5940152" y="620688"/>
            <a:ext cx="2520280" cy="2376264"/>
          </a:xfrm>
          <a:prstGeom prst="hexag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миугольник 5"/>
          <p:cNvSpPr/>
          <p:nvPr/>
        </p:nvSpPr>
        <p:spPr>
          <a:xfrm>
            <a:off x="3347864" y="632729"/>
            <a:ext cx="2160240" cy="2088232"/>
          </a:xfrm>
          <a:prstGeom prst="heptagon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сьмиугольник 6"/>
          <p:cNvSpPr/>
          <p:nvPr/>
        </p:nvSpPr>
        <p:spPr>
          <a:xfrm>
            <a:off x="467544" y="3429000"/>
            <a:ext cx="2664296" cy="2304256"/>
          </a:xfrm>
          <a:prstGeom prst="octag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есятиугольник 7"/>
          <p:cNvSpPr/>
          <p:nvPr/>
        </p:nvSpPr>
        <p:spPr>
          <a:xfrm>
            <a:off x="3491880" y="3584701"/>
            <a:ext cx="2160240" cy="2160240"/>
          </a:xfrm>
          <a:prstGeom prst="decagon">
            <a:avLst/>
          </a:prstGeom>
          <a:solidFill>
            <a:srgbClr val="F850D4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венадцатиугольник 8"/>
          <p:cNvSpPr/>
          <p:nvPr/>
        </p:nvSpPr>
        <p:spPr>
          <a:xfrm>
            <a:off x="6084168" y="3429000"/>
            <a:ext cx="2376264" cy="2304256"/>
          </a:xfrm>
          <a:prstGeom prst="dodecagon">
            <a:avLst/>
          </a:prstGeom>
          <a:solidFill>
            <a:srgbClr val="9759F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05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871492309"/>
              </p:ext>
            </p:extLst>
          </p:nvPr>
        </p:nvGraphicFramePr>
        <p:xfrm>
          <a:off x="395536" y="404664"/>
          <a:ext cx="8229600" cy="60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flipH="1">
            <a:off x="2843808" y="404664"/>
            <a:ext cx="1666528" cy="15481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187624" y="404664"/>
            <a:ext cx="0" cy="302433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187624" y="2708920"/>
            <a:ext cx="828092" cy="7200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454103" y="404664"/>
            <a:ext cx="1702073" cy="15481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 flipV="1">
            <a:off x="6993246" y="2708920"/>
            <a:ext cx="803656" cy="72008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174133" y="404664"/>
            <a:ext cx="1638227" cy="15481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796902" y="476672"/>
            <a:ext cx="0" cy="295232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 flipV="1">
            <a:off x="2015716" y="2708920"/>
            <a:ext cx="2494620" cy="23042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4526926" y="2708920"/>
            <a:ext cx="2482910" cy="23042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187624" y="404664"/>
            <a:ext cx="1656184" cy="154817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1074645" y="3352428"/>
            <a:ext cx="206094" cy="20819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1" name="Прямая со стрелкой 80"/>
          <p:cNvCxnSpPr/>
          <p:nvPr/>
        </p:nvCxnSpPr>
        <p:spPr>
          <a:xfrm flipV="1">
            <a:off x="2501545" y="5860733"/>
            <a:ext cx="327843" cy="5036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flipH="1" flipV="1">
            <a:off x="5526089" y="5812198"/>
            <a:ext cx="484583" cy="5522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124" y="5778792"/>
            <a:ext cx="158750" cy="512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880217"/>
            <a:ext cx="179696" cy="580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5" name="Прямая со стрелкой 84"/>
          <p:cNvCxnSpPr/>
          <p:nvPr/>
        </p:nvCxnSpPr>
        <p:spPr>
          <a:xfrm flipH="1" flipV="1">
            <a:off x="7152782" y="5836465"/>
            <a:ext cx="484583" cy="5522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791" y="5877272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4147" y="5880217"/>
            <a:ext cx="54292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8" name="Прямая со стрелкой 87"/>
          <p:cNvCxnSpPr/>
          <p:nvPr/>
        </p:nvCxnSpPr>
        <p:spPr>
          <a:xfrm flipV="1">
            <a:off x="4101000" y="5860733"/>
            <a:ext cx="327843" cy="5036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H="1">
            <a:off x="6535899" y="5895816"/>
            <a:ext cx="261986" cy="50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 flipH="1">
            <a:off x="8111543" y="5895816"/>
            <a:ext cx="457200" cy="50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88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106</TotalTime>
  <Words>43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 Unicode MS</vt:lpstr>
      <vt:lpstr>Georgia</vt:lpstr>
      <vt:lpstr>Nirmala UI Semilight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15</cp:revision>
  <dcterms:created xsi:type="dcterms:W3CDTF">2015-11-30T12:27:29Z</dcterms:created>
  <dcterms:modified xsi:type="dcterms:W3CDTF">2018-01-08T05:43:54Z</dcterms:modified>
</cp:coreProperties>
</file>