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3" r:id="rId3"/>
    <p:sldId id="257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CEF0C-8093-4CCE-BBA3-3D3E98E5B338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7C94B0-CDC2-4B93-991C-5A60087863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CEF0C-8093-4CCE-BBA3-3D3E98E5B338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7C94B0-CDC2-4B93-991C-5A60087863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CEF0C-8093-4CCE-BBA3-3D3E98E5B338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7C94B0-CDC2-4B93-991C-5A60087863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CEF0C-8093-4CCE-BBA3-3D3E98E5B338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7C94B0-CDC2-4B93-991C-5A60087863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CEF0C-8093-4CCE-BBA3-3D3E98E5B338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7C94B0-CDC2-4B93-991C-5A60087863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CEF0C-8093-4CCE-BBA3-3D3E98E5B338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7C94B0-CDC2-4B93-991C-5A60087863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CEF0C-8093-4CCE-BBA3-3D3E98E5B338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7C94B0-CDC2-4B93-991C-5A60087863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CEF0C-8093-4CCE-BBA3-3D3E98E5B338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7C94B0-CDC2-4B93-991C-5A60087863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CEF0C-8093-4CCE-BBA3-3D3E98E5B338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7C94B0-CDC2-4B93-991C-5A60087863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CEF0C-8093-4CCE-BBA3-3D3E98E5B338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7C94B0-CDC2-4B93-991C-5A60087863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CEF0C-8093-4CCE-BBA3-3D3E98E5B338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7C94B0-CDC2-4B93-991C-5A60087863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FBCEF0C-8093-4CCE-BBA3-3D3E98E5B338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57C94B0-CDC2-4B93-991C-5A60087863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0%B0%D1%81%D1%82%D0%B5%D0%BD%D0%B8%D1%8F" TargetMode="External"/><Relationship Id="rId2" Type="http://schemas.openxmlformats.org/officeDocument/2006/relationships/hyperlink" Target="https://ru.wikipedia.org/wiki/%D0%96%D0%B8%D0%B2%D0%BE%D1%82%D0%BD%D1%8B%D0%B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s://ru.wikipedia.org/wiki/%D0%93%D1%80%D0%B8%D0%B1%D1%8B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ru.wikipedia.org/wiki/%D0%96%D0%B5%D1%81%D1%82%D0%BA%D0%BE%D0%BA%D1%80%D1%8B%D0%BB%D1%8B%D0%B5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214422"/>
            <a:ext cx="7772400" cy="243458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 на тему «Красная книга или Возьмем по защиту»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ученица 2  Б класса Некрасова Софья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Василёк русский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Крупная многолетняя трава с мощным стержневым корнем и ветвистым стеблем. Цветки жёлтые, в крупных корзинках. В Ростовской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области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изредка встречается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районах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 северу от нижнего течения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Дона.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Уничтожение местообитаний при распашке степей, неконтролируемый выпас скота, сбор растений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кеты.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фото василек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5786" y="928670"/>
            <a:ext cx="4500594" cy="464347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Птицы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фото птиц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642918"/>
            <a:ext cx="7286676" cy="442915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Белый Аист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429256" y="1447802"/>
            <a:ext cx="3081391" cy="4481528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Крупная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длинной шеей и длинными ногами, телосложением похожа на черного аиста. Все оперение белое, за исключением всех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черных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маховых. Клюв и ноги оранжево-красные. Самец и самка внешне не отличаются. Гнездящийся перелетный вид, встречающийся во всех субъектах юга России. Уничтожение и разорение гнезд людьми и из-за стихийных бедствий. Возможно, гибель и браконьерский отстрел птиц в период миграций и на зимовках.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фото аист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4348" y="928670"/>
            <a:ext cx="4643470" cy="471490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Орёл карлик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6" y="1447802"/>
            <a:ext cx="3176557" cy="4481528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Самый мелкий из европейских орлов. Хвост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длинный,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светлее остального низа, с потемнением к вершине и почти белой полосой на конце, обрез хвоста прямой. Глаза у взрослых коричневые или желто-коричневые, у молодых – бурые. Перелетный гнездящийся и пролетный вид, отмеченный во всех субъектах Юга России. Сокращение и ухудшение качества гнездовых местообитаний (в том числе вырубка старых деревьев),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увеличение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фактора беспокойства, истребление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человеком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фото орел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1214422"/>
            <a:ext cx="4786346" cy="4429156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571480"/>
            <a:ext cx="2724138" cy="64294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Дрофа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29190" y="1357298"/>
            <a:ext cx="3714776" cy="5000660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Крупная птица, размером с индейку, с удлиненными ногами и шеей. У старых самцов шея вздувается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становится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очень толстой, по бокам головы отрастают длинные белые усы. Сверху дрофы окрашены в рыжий с чёрной рябью цвет, снизу – белые. Держатся дрофы в одиночку или стайками в степи и полях. В Ростовской обл. распространена почти по всей территории, но встречается очень редко. Гнездится в степи в густой траве. Питаются животными и растительными кормами. Сильно подрывают численность дроф и неблагоприятные погодные условия, когда обмёрзшие в сильную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гололедицу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птицы теряют способность к полёту и становятся лёгкой добычей хищников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браконьеров.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фото дроф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5" y="1357298"/>
            <a:ext cx="4357718" cy="4929222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юбите родную природу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500042"/>
            <a:ext cx="7143800" cy="450059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страницы кр.книг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530225"/>
            <a:ext cx="7500989" cy="46132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Список редких и находящихся под угрозой исчезновения </a:t>
            </a:r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 tooltip="Животные"/>
              </a:rPr>
              <a:t>животных</a:t>
            </a:r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tooltip="Растения"/>
              </a:rPr>
              <a:t>растений</a:t>
            </a:r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и </a:t>
            </a:r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 tooltip="Грибы"/>
              </a:rPr>
              <a:t>грибов</a:t>
            </a:r>
            <a:r>
              <a:rPr lang="ru-RU" sz="3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фото красная книга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071538" y="666041"/>
            <a:ext cx="6786610" cy="41685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Ушастый еж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Самый мелкий из ежей, обитающих в России. Окраска верха тела изменчива – от темных со слабым налетом светло-коричневого до светло-соломенного цвета. Брюхо светлое. Характерны длинные уши, превышающие по длине половину длины головы. В России встречается в низовьях Дона, Приволжских степях. Основу рациона составляют насекомые, особенно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2" tooltip="Жесткокрылые"/>
              </a:rPr>
              <a:t>жуки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Ушастые ежи способны долгое время обходиться без еды и воды.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фото ушастый еж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71472" y="857232"/>
            <a:ext cx="4929222" cy="49292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Русская выхухоль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7818" y="1428736"/>
            <a:ext cx="3214710" cy="4500594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Размеры довольно крупные. Хвост чуть короче, почти голый,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уплощен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 боков, несколько сужен у основания и утолщен в первой трети длины. В основании хвоста – крупная железа с пахучим мускусным секретом. Мех густой, бархатистый, не смачивается водой. Окраска спины се-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ровато-бурого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цвета, брюха – серебристо-серая. Голова выхухоли имеет характерный подвижный хоботок. Встречается в бассейнах Волги, Дона и Урала. Предпочитает селиться по берегам стариц, вдоль тихих заводей небольших речек.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фото рус.выхухоль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714356"/>
            <a:ext cx="4786346" cy="52149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Гороностай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Мелкий хищник. Тело тонкое, сильно вытянутое, очень гибкое.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Голова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короткая, с закругленной мордочкой. Уши небольшие, овально-треугольной формы.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Летняя окраска двухцветная.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Зимой окраска меха на всем теле чисто-белая. Ростовская обл.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целиком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входит в ареал горностая. Самостоятельно нор не роет, поселяясь в подземных ходах грызунов. Основную роль в питании играют мышевидные грызуны, особенно водяная полевка.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фото горностай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2910" y="785794"/>
            <a:ext cx="4786345" cy="50006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Растения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фото кр.кн.растени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500042"/>
            <a:ext cx="7286676" cy="46434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Кувшинка </a:t>
            </a:r>
            <a:b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белая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00694" y="1428736"/>
            <a:ext cx="2971800" cy="4206112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Кувши́нка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бе́лая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водное растение.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Многолетняя водная трава с укореняющимся в дне водоёма толстым мясистым корневищем и плавающими листьями на длинных, округлых черешках. В Ростовской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области спорадически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встречается к северу от нижнего течения Дона, главным образом, в долинах крупных рек.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Медленное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развитие молодых растений, неустойчивость к резким колебаниям уровня воды, заиление и зарастание водоёмов.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фото кувш.белая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785794"/>
            <a:ext cx="4959379" cy="48577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Тюльпан </a:t>
            </a:r>
            <a:r>
              <a:rPr lang="ru-RU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Шренка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just"/>
            <a:r>
              <a:rPr lang="vi-VN" sz="1600" b="1" dirty="0" smtClean="0">
                <a:latin typeface="Times New Roman" pitchFamily="18" charset="0"/>
                <a:cs typeface="Times New Roman" pitchFamily="18" charset="0"/>
              </a:rPr>
              <a:t>Тюльпа́н </a:t>
            </a:r>
            <a:r>
              <a:rPr lang="vi-VN" sz="1600" b="1" dirty="0" smtClean="0">
                <a:latin typeface="Times New Roman" pitchFamily="18" charset="0"/>
                <a:cs typeface="Times New Roman" pitchFamily="18" charset="0"/>
              </a:rPr>
              <a:t>Шре́нка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– вид рода тюльпан.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России встречается на юге и юго-востоке европейской части. Растёт в разных типах целинных водораздельных и долинных степей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чернозё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мах, каштановых почвах и глубоких степных солонцах, на степных, каменистых и щебнистых склонах балок и речных долин.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Уничтожение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местообитаний при распашках степей, строительстве. Массово искореняется как декоративное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растение.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фото тюльпан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785794"/>
            <a:ext cx="4929222" cy="47863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418</TotalTime>
  <Words>615</Words>
  <Application>Microsoft Office PowerPoint</Application>
  <PresentationFormat>Экран (4:3)</PresentationFormat>
  <Paragraphs>28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Проект на тему «Красная книга или Возьмем по защиту»</vt:lpstr>
      <vt:lpstr>Слайд 2</vt:lpstr>
      <vt:lpstr> Список редких и находящихся под угрозой исчезновения животных, растений и грибов.</vt:lpstr>
      <vt:lpstr>Ушастый еж</vt:lpstr>
      <vt:lpstr>Русская выхухоль</vt:lpstr>
      <vt:lpstr>Гороностай</vt:lpstr>
      <vt:lpstr>Растения</vt:lpstr>
      <vt:lpstr>Кувшинка  белая</vt:lpstr>
      <vt:lpstr>Тюльпан Шренка</vt:lpstr>
      <vt:lpstr>Василёк русский</vt:lpstr>
      <vt:lpstr>Птицы</vt:lpstr>
      <vt:lpstr>Белый Аист</vt:lpstr>
      <vt:lpstr>Орёл карлик</vt:lpstr>
      <vt:lpstr>Дрофа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 «Красная книга или Возьмем по защиту»</dc:title>
  <dc:creator>202</dc:creator>
  <cp:lastModifiedBy>202</cp:lastModifiedBy>
  <cp:revision>36</cp:revision>
  <dcterms:created xsi:type="dcterms:W3CDTF">2015-12-20T18:40:42Z</dcterms:created>
  <dcterms:modified xsi:type="dcterms:W3CDTF">2015-12-21T15:46:38Z</dcterms:modified>
</cp:coreProperties>
</file>