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17A6E10-F35F-4DF8-8398-EC968BE6EF20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14811C2-3C20-42B0-9F8F-2676912F81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синичкин день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28680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Как лиса среди зверей</a:t>
            </a:r>
          </a:p>
          <a:p>
            <a:pPr algn="ctr">
              <a:buNone/>
            </a:pPr>
            <a:r>
              <a:rPr lang="ru-RU" sz="4400" dirty="0" smtClean="0"/>
              <a:t>Эта птица всех хитрей,</a:t>
            </a:r>
          </a:p>
          <a:p>
            <a:pPr algn="ctr">
              <a:buNone/>
            </a:pPr>
            <a:r>
              <a:rPr lang="ru-RU" sz="4400" dirty="0" smtClean="0"/>
              <a:t>Прячется в зелёных кронах</a:t>
            </a:r>
          </a:p>
          <a:p>
            <a:pPr algn="ctr">
              <a:buNone/>
            </a:pPr>
            <a:r>
              <a:rPr lang="ru-RU" sz="4400" dirty="0" smtClean="0"/>
              <a:t>А зовут её … ворона.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«Угадай птицу»</a:t>
            </a:r>
            <a:endParaRPr lang="ru-RU" sz="6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Ворона</a:t>
            </a:r>
            <a:endParaRPr lang="ru-RU" sz="6000" dirty="0"/>
          </a:p>
        </p:txBody>
      </p:sp>
      <p:pic>
        <p:nvPicPr>
          <p:cNvPr id="5122" name="Picture 2" descr="D:\зимующие птицы\ворона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8001056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Грудка ярче, чем заря.</a:t>
            </a:r>
          </a:p>
          <a:p>
            <a:pPr algn="ctr">
              <a:buNone/>
            </a:pPr>
            <a:r>
              <a:rPr lang="ru-RU" sz="4800" dirty="0" smtClean="0"/>
              <a:t>У кого?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«Угадай птицу»</a:t>
            </a:r>
            <a:endParaRPr lang="ru-RU" sz="6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Снегирь</a:t>
            </a:r>
            <a:endParaRPr lang="ru-RU" sz="6000" dirty="0"/>
          </a:p>
        </p:txBody>
      </p:sp>
      <p:pic>
        <p:nvPicPr>
          <p:cNvPr id="6146" name="Picture 2" descr="D:\зимующие птицы\снегирь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715304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Кто летает тёмной ночью</a:t>
            </a:r>
          </a:p>
          <a:p>
            <a:pPr>
              <a:buNone/>
            </a:pPr>
            <a:r>
              <a:rPr lang="ru-RU" sz="4800" dirty="0" smtClean="0"/>
              <a:t>И схватить мышонка хочет?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«Угадай птицу»</a:t>
            </a:r>
            <a:endParaRPr lang="ru-RU" sz="6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Сова</a:t>
            </a:r>
            <a:endParaRPr lang="ru-RU" sz="6000" dirty="0"/>
          </a:p>
        </p:txBody>
      </p:sp>
      <p:pic>
        <p:nvPicPr>
          <p:cNvPr id="7170" name="Picture 2" descr="D:\зимующие птицы\с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6715172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Зачем нужны птицы?</a:t>
            </a:r>
            <a:endParaRPr lang="ru-RU" sz="5400" dirty="0"/>
          </a:p>
        </p:txBody>
      </p:sp>
      <p:pic>
        <p:nvPicPr>
          <p:cNvPr id="2050" name="Picture 2" descr="D:\зимующие птицы\565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7572428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«Покормите птиц зимой»</a:t>
            </a:r>
            <a:endParaRPr lang="ru-RU" sz="4800" dirty="0"/>
          </a:p>
        </p:txBody>
      </p:sp>
      <p:pic>
        <p:nvPicPr>
          <p:cNvPr id="1026" name="Picture 2" descr="D:\зимующие птицы\slide_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24000"/>
            <a:ext cx="8143932" cy="49053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Угадайте, что за птица</a:t>
            </a:r>
          </a:p>
          <a:p>
            <a:pPr algn="ctr">
              <a:buNone/>
            </a:pPr>
            <a:r>
              <a:rPr lang="ru-RU" sz="4800" dirty="0" smtClean="0"/>
              <a:t>Скачет по дорожке</a:t>
            </a:r>
          </a:p>
          <a:p>
            <a:pPr algn="ctr">
              <a:buNone/>
            </a:pPr>
            <a:r>
              <a:rPr lang="ru-RU" sz="4800" dirty="0" smtClean="0"/>
              <a:t>Словно кошки не боится,</a:t>
            </a:r>
          </a:p>
          <a:p>
            <a:pPr algn="ctr">
              <a:buNone/>
            </a:pPr>
            <a:r>
              <a:rPr lang="ru-RU" sz="4800" dirty="0" smtClean="0"/>
              <a:t>А потом на ветку прыг,</a:t>
            </a:r>
          </a:p>
          <a:p>
            <a:pPr algn="ctr">
              <a:buNone/>
            </a:pPr>
            <a:r>
              <a:rPr lang="ru-RU" sz="4800" dirty="0" smtClean="0"/>
              <a:t>И чирикнет: «чик-чирик!»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«Угадай птицу»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Воробей</a:t>
            </a:r>
            <a:endParaRPr lang="ru-RU" sz="6000" dirty="0"/>
          </a:p>
        </p:txBody>
      </p:sp>
      <p:pic>
        <p:nvPicPr>
          <p:cNvPr id="1026" name="Picture 2" descr="D:\зимующие птицы\воробе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8143932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Кто в беретке ярко-красной,</a:t>
            </a:r>
          </a:p>
          <a:p>
            <a:pPr algn="ctr">
              <a:buNone/>
            </a:pPr>
            <a:r>
              <a:rPr lang="ru-RU" sz="4800" dirty="0" smtClean="0"/>
              <a:t>В чёрной курточке атласной</a:t>
            </a:r>
          </a:p>
          <a:p>
            <a:pPr algn="ctr">
              <a:buNone/>
            </a:pPr>
            <a:r>
              <a:rPr lang="ru-RU" sz="4800" dirty="0" smtClean="0"/>
              <a:t>На меня он не глядит,</a:t>
            </a:r>
          </a:p>
          <a:p>
            <a:pPr algn="ctr">
              <a:buNone/>
            </a:pPr>
            <a:r>
              <a:rPr lang="ru-RU" sz="4800" dirty="0" smtClean="0"/>
              <a:t>Всё стучит, стучит, стучит.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«</a:t>
            </a:r>
            <a:r>
              <a:rPr lang="ru-RU" sz="6000" smtClean="0"/>
              <a:t>Угадайте </a:t>
            </a:r>
            <a:r>
              <a:rPr lang="ru-RU" sz="6000" smtClean="0"/>
              <a:t>птицу»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Дятел</a:t>
            </a:r>
            <a:endParaRPr lang="ru-RU" sz="6000" dirty="0"/>
          </a:p>
        </p:txBody>
      </p:sp>
      <p:pic>
        <p:nvPicPr>
          <p:cNvPr id="2051" name="Picture 3" descr="D:\зимующие птицы\дятел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3" y="1285860"/>
            <a:ext cx="7072362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Кто летает, кто стрекочет?</a:t>
            </a:r>
          </a:p>
          <a:p>
            <a:pPr algn="ctr">
              <a:buNone/>
            </a:pPr>
            <a:r>
              <a:rPr lang="ru-RU" sz="4800" dirty="0" smtClean="0"/>
              <a:t>Рассказать нам новость хочет?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«Угадай птицу»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Сорока</a:t>
            </a:r>
            <a:endParaRPr lang="ru-RU" sz="6000" dirty="0"/>
          </a:p>
        </p:txBody>
      </p:sp>
      <p:pic>
        <p:nvPicPr>
          <p:cNvPr id="3074" name="Picture 2" descr="D:\зимующие птицы\soroka-foto-07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8001056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Ей на месте не сидится,</a:t>
            </a:r>
          </a:p>
          <a:p>
            <a:pPr algn="ctr">
              <a:buNone/>
            </a:pPr>
            <a:r>
              <a:rPr lang="ru-RU" sz="4000" dirty="0" smtClean="0"/>
              <a:t>Всё летает целый день,</a:t>
            </a:r>
          </a:p>
          <a:p>
            <a:pPr algn="ctr">
              <a:buNone/>
            </a:pPr>
            <a:r>
              <a:rPr lang="ru-RU" sz="4000" dirty="0" smtClean="0"/>
              <a:t>Суетится, суетится,</a:t>
            </a:r>
          </a:p>
          <a:p>
            <a:pPr algn="ctr">
              <a:buNone/>
            </a:pPr>
            <a:r>
              <a:rPr lang="ru-RU" sz="4000" dirty="0" smtClean="0"/>
              <a:t>Целый день звенит «тень-тень»!</a:t>
            </a:r>
          </a:p>
          <a:p>
            <a:pPr algn="ctr">
              <a:buNone/>
            </a:pPr>
            <a:r>
              <a:rPr lang="ru-RU" sz="4000" dirty="0" smtClean="0"/>
              <a:t>Угадайте, что за птица?</a:t>
            </a:r>
          </a:p>
          <a:p>
            <a:pPr algn="ctr">
              <a:buNone/>
            </a:pPr>
            <a:r>
              <a:rPr lang="ru-RU" sz="4000" dirty="0" smtClean="0"/>
              <a:t>То весёлая … синица.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«Угадай птицу»</a:t>
            </a:r>
            <a:endParaRPr lang="ru-RU" sz="6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Синица</a:t>
            </a:r>
            <a:endParaRPr lang="ru-RU" sz="6000" dirty="0"/>
          </a:p>
        </p:txBody>
      </p:sp>
      <p:pic>
        <p:nvPicPr>
          <p:cNvPr id="4098" name="Picture 2" descr="D:\зимующие птицы\син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786742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171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Слайд 1</vt:lpstr>
      <vt:lpstr>«Угадай птицу»</vt:lpstr>
      <vt:lpstr>Воробей</vt:lpstr>
      <vt:lpstr>«Угадайте птицу»</vt:lpstr>
      <vt:lpstr>Дятел</vt:lpstr>
      <vt:lpstr>«Угадай птицу»</vt:lpstr>
      <vt:lpstr>Сорока</vt:lpstr>
      <vt:lpstr>«Угадай птицу»</vt:lpstr>
      <vt:lpstr>Синица</vt:lpstr>
      <vt:lpstr>«Угадай птицу»</vt:lpstr>
      <vt:lpstr>Ворона</vt:lpstr>
      <vt:lpstr>«Угадай птицу»</vt:lpstr>
      <vt:lpstr>Снегирь</vt:lpstr>
      <vt:lpstr>«Угадай птицу»</vt:lpstr>
      <vt:lpstr>Сова</vt:lpstr>
      <vt:lpstr>Зачем нужны птицы?</vt:lpstr>
      <vt:lpstr>«Покормите птиц зимой»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юзер11</dc:creator>
  <cp:lastModifiedBy>юзер11</cp:lastModifiedBy>
  <cp:revision>10</cp:revision>
  <dcterms:created xsi:type="dcterms:W3CDTF">2017-11-12T12:19:32Z</dcterms:created>
  <dcterms:modified xsi:type="dcterms:W3CDTF">2017-11-12T17:23:42Z</dcterms:modified>
</cp:coreProperties>
</file>