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71" r:id="rId3"/>
    <p:sldId id="266" r:id="rId4"/>
    <p:sldId id="270" r:id="rId5"/>
    <p:sldId id="272" r:id="rId6"/>
    <p:sldId id="257" r:id="rId7"/>
    <p:sldId id="258" r:id="rId8"/>
    <p:sldId id="269" r:id="rId9"/>
    <p:sldId id="260" r:id="rId10"/>
    <p:sldId id="262" r:id="rId11"/>
    <p:sldId id="263" r:id="rId12"/>
    <p:sldId id="265" r:id="rId13"/>
    <p:sldId id="268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81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500F7-212B-4D8D-A909-21D51EE71B9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23C9C-305D-4ED6-97DD-D23A4354A6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23C9C-305D-4ED6-97DD-D23A4354A62D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A38252-0DA1-4C51-B6F7-9392C3E880A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9F1D8B-6C00-42D0-A3BB-D48D6B142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Music\&#1076;&#1077;&#1090;&#1089;&#1082;&#1080;&#1077;%20&#1087;&#1077;&#1089;&#1085;&#1080;\&#1076;&#1086;&#1087;.&#1084;&#1072;&#1090;&#1077;&#1088;&#1080;&#1072;&#1083;%20&#1087;&#1086;&#1076;&#1075;.%20&#1075;&#1088;\Playlists\01%20&#1044;&#1086;&#1088;&#1086;&#1078;&#1082;&#1072;%201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Music\&#1076;&#1077;&#1090;&#1089;&#1082;&#1080;&#1077;%20&#1087;&#1077;&#1089;&#1085;&#1080;\&#1076;&#1086;&#1087;.&#1084;&#1072;&#1090;&#1077;&#1088;&#1080;&#1072;&#1083;%20&#1087;&#1086;&#1076;&#1075;.%20&#1075;&#1088;\Playlists\02%20&#1044;&#1086;&#1088;&#1086;&#1078;&#1082;&#1072;%202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55;&#1086;&#1083;&#1100;&#1079;&#1086;&#1074;&#1072;&#1090;&#1077;&#1083;&#1100;\Music\&#1076;&#1077;&#1090;&#1089;&#1082;&#1080;&#1077;%20&#1087;&#1077;&#1089;&#1085;&#1080;\&#1076;&#1086;&#1087;.&#1084;&#1072;&#1090;&#1077;&#1088;&#1080;&#1072;&#1083;%20&#1087;&#1086;&#1076;&#1075;.%20&#1075;&#1088;\Playlists\11%20&#1044;&#1086;&#1088;&#1086;&#1078;&#1082;&#1072;%2011.mp3" TargetMode="External"/><Relationship Id="rId1" Type="http://schemas.openxmlformats.org/officeDocument/2006/relationships/audio" Target="file:///C:\Users\&#1055;&#1086;&#1083;&#1100;&#1079;&#1086;&#1074;&#1072;&#1090;&#1077;&#1083;&#1100;\Tracing\Downloads\Tihaya_noch_-_Minus_-_Nasha_s_modulyaciej_(iPlayer.fm)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Tracing\Downloads\Tihaya_noch_-_Minus_-_Nasha_s_modulyaciej_(iPlayer.fm).mp3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Tracing\Downloads\Tihaya_noch_-_Minus_-_Nasha_s_modulyaciej_(iPlayer.fm)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Music\3_&#1054;%20&#1056;&#1054;&#1057;&#1057;&#1048;&#1048;%20&#1055;&#1045;&#1058;&#1068;%20&#8212;%20&#1063;&#1058;&#1054;%20&#1057;&#1058;&#1056;&#1045;&#1052;&#1048;&#1058;&#1068;&#1057;&#1071;%20&#1042;%20&#1061;&#1056;&#1040;&#1052;\10%20-%20&#1055;&#1088;&#1080;&#1093;&#1086;&#1076;&#1080;&#1083;&#1072;%20&#1082;&#1086;&#1083;&#1103;&#1076;&#1072;%20&#1085;&#1072;&#1082;&#1072;&#1085;&#1091;&#1085;&#1077;%20&#1056;&#1086;&#1078;&#1076;&#1077;&#1089;&#1090;&#1074;&#1072;.%20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Пришли Святки, начинаются колядки!</a:t>
            </a:r>
            <a:endParaRPr lang="ru-RU" dirty="0"/>
          </a:p>
        </p:txBody>
      </p:sp>
      <p:pic>
        <p:nvPicPr>
          <p:cNvPr id="6" name="Содержимое 5" descr="337894_origin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45555" y="1600200"/>
            <a:ext cx="5652890" cy="4708525"/>
          </a:xfrm>
        </p:spPr>
      </p:pic>
      <p:pic>
        <p:nvPicPr>
          <p:cNvPr id="9" name="01 Дорожка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95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Pictures\vetkovski_raion_koliadki_rojdestvo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728663"/>
            <a:ext cx="7200900" cy="5399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Pictures\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Pictures\0_ae4d7_fc3d25a7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655397"/>
            <a:ext cx="5904656" cy="593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Pictures\67797573_fa57a10874cf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0" y="928688"/>
            <a:ext cx="6667500" cy="500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 Рождества Христова начинались Святки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Рождество – это главный праздник всех христиан. Три дня Рождества с 7 по 9 января люди поют песни прославляющие Рождение Спасителя, Сына Божьего. Одаривают всех </a:t>
            </a:r>
            <a:r>
              <a:rPr lang="ru-RU" dirty="0" err="1" smtClean="0"/>
              <a:t>колядовщиков</a:t>
            </a:r>
            <a:r>
              <a:rPr lang="ru-RU" dirty="0" smtClean="0"/>
              <a:t> дарами в знак прославления Иисуса Христа. </a:t>
            </a:r>
            <a:r>
              <a:rPr lang="ru-RU" dirty="0" err="1" smtClean="0"/>
              <a:t>Колядовщики</a:t>
            </a:r>
            <a:r>
              <a:rPr lang="ru-RU" dirty="0" smtClean="0"/>
              <a:t> желают в колядках хозяевам добра, счастья, здоровья, благополучия.</a:t>
            </a:r>
            <a:endParaRPr lang="ru-RU" dirty="0"/>
          </a:p>
        </p:txBody>
      </p:sp>
      <p:pic>
        <p:nvPicPr>
          <p:cNvPr id="4" name="02 Дорожка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Рождество Иисуса</a:t>
            </a:r>
            <a:endParaRPr lang="ru-RU" dirty="0"/>
          </a:p>
        </p:txBody>
      </p:sp>
      <p:pic>
        <p:nvPicPr>
          <p:cNvPr id="4" name="Содержимое 3" descr="53368771_53241184_Animazione6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267743" y="892844"/>
            <a:ext cx="4032449" cy="5279356"/>
          </a:xfrm>
        </p:spPr>
      </p:pic>
      <p:pic>
        <p:nvPicPr>
          <p:cNvPr id="7" name="Tihaya_noch_-_Minus_-_Nasha_s_modulyaciej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11 Дорожка 1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32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644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Вертеп – хлев где родился Иисус.</a:t>
            </a:r>
            <a:endParaRPr lang="ru-RU" dirty="0"/>
          </a:p>
        </p:txBody>
      </p:sp>
      <p:pic>
        <p:nvPicPr>
          <p:cNvPr id="4" name="Содержимое 3" descr="53546246_1263042365_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03120" y="2308542"/>
            <a:ext cx="4937760" cy="3291840"/>
          </a:xfrm>
        </p:spPr>
      </p:pic>
      <p:pic>
        <p:nvPicPr>
          <p:cNvPr id="5" name="Tihaya_noch_-_Minus_-_Nasha_s_modulyaciej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4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Ночь тиха, ночь свята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Ночь тиха, ночь свята,</a:t>
            </a:r>
            <a:br>
              <a:rPr lang="ru-RU" dirty="0" smtClean="0"/>
            </a:br>
            <a:r>
              <a:rPr lang="ru-RU" dirty="0" smtClean="0"/>
              <a:t>В небе свет, красота.</a:t>
            </a:r>
            <a:br>
              <a:rPr lang="ru-RU" dirty="0" smtClean="0"/>
            </a:br>
            <a:r>
              <a:rPr lang="ru-RU" dirty="0" smtClean="0"/>
              <a:t>Божий Сын пеленами повит,</a:t>
            </a:r>
            <a:br>
              <a:rPr lang="ru-RU" dirty="0" smtClean="0"/>
            </a:br>
            <a:r>
              <a:rPr lang="ru-RU" dirty="0" smtClean="0"/>
              <a:t>В Вифлеемском вертепе лежит.</a:t>
            </a:r>
            <a:br>
              <a:rPr lang="ru-RU" dirty="0" smtClean="0"/>
            </a:br>
            <a:r>
              <a:rPr lang="ru-RU" dirty="0" smtClean="0"/>
              <a:t>Спи, Младенец Святой,</a:t>
            </a:r>
            <a:br>
              <a:rPr lang="ru-RU" dirty="0" smtClean="0"/>
            </a:br>
            <a:r>
              <a:rPr lang="ru-RU" dirty="0" smtClean="0"/>
              <a:t>Спи Младенец Святой.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Ночь тиха, ночь свята,</a:t>
            </a:r>
            <a:br>
              <a:rPr lang="ru-RU" dirty="0" smtClean="0"/>
            </a:br>
            <a:r>
              <a:rPr lang="ru-RU" dirty="0" smtClean="0"/>
              <a:t>И светла и чиста.</a:t>
            </a:r>
            <a:br>
              <a:rPr lang="ru-RU" dirty="0" smtClean="0"/>
            </a:br>
            <a:r>
              <a:rPr lang="ru-RU" dirty="0" smtClean="0"/>
              <a:t>Славит радостный Ангелов хор,</a:t>
            </a:r>
            <a:br>
              <a:rPr lang="ru-RU" dirty="0" smtClean="0"/>
            </a:br>
            <a:r>
              <a:rPr lang="ru-RU" dirty="0" smtClean="0"/>
              <a:t>Далеко оглашая простор</a:t>
            </a:r>
            <a:br>
              <a:rPr lang="ru-RU" dirty="0" smtClean="0"/>
            </a:br>
            <a:r>
              <a:rPr lang="ru-RU" dirty="0" smtClean="0"/>
              <a:t>Над уснувшей землёй</a:t>
            </a:r>
            <a:br>
              <a:rPr lang="ru-RU" dirty="0" smtClean="0"/>
            </a:br>
            <a:r>
              <a:rPr lang="ru-RU" dirty="0" smtClean="0"/>
              <a:t>Над уснувшей землёй.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Ночь тиха, ночь свята,</a:t>
            </a:r>
            <a:br>
              <a:rPr lang="ru-RU" dirty="0" smtClean="0"/>
            </a:br>
            <a:r>
              <a:rPr lang="ru-RU" dirty="0" smtClean="0"/>
              <a:t>Мы поём Христа.</a:t>
            </a:r>
            <a:br>
              <a:rPr lang="ru-RU" dirty="0" smtClean="0"/>
            </a:br>
            <a:r>
              <a:rPr lang="ru-RU" dirty="0" smtClean="0"/>
              <a:t>И с улыбкой Младенец глядит,</a:t>
            </a:r>
            <a:br>
              <a:rPr lang="ru-RU" dirty="0" smtClean="0"/>
            </a:br>
            <a:r>
              <a:rPr lang="ru-RU" dirty="0" smtClean="0"/>
              <a:t>Взгляд Его о любви говорит</a:t>
            </a:r>
            <a:br>
              <a:rPr lang="ru-RU" dirty="0" smtClean="0"/>
            </a:br>
            <a:r>
              <a:rPr lang="ru-RU" dirty="0" smtClean="0"/>
              <a:t>И сияет красой</a:t>
            </a:r>
            <a:br>
              <a:rPr lang="ru-RU" dirty="0" smtClean="0"/>
            </a:br>
            <a:r>
              <a:rPr lang="ru-RU" dirty="0" smtClean="0"/>
              <a:t>И сияет красой.</a:t>
            </a:r>
            <a:endParaRPr lang="ru-RU" dirty="0"/>
          </a:p>
        </p:txBody>
      </p:sp>
      <p:pic>
        <p:nvPicPr>
          <p:cNvPr id="5" name="Tihaya_noch_-_Minus_-_Nasha_s_modulyaciej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4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ocuments\рождественские картинки\slide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pic>
        <p:nvPicPr>
          <p:cNvPr id="4" name="10 - Приходила коляда накануне Рождества.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ocuments\рождественские картинки\0018-018-Koljad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 rot="10800000" flipV="1">
            <a:off x="539552" y="419706"/>
            <a:ext cx="7632848" cy="5529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Добрый вечер!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Щедрый вечер!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Сеем, веем,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посеваем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Новым годом поздравляем!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подашь пирожок –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корову за рожок!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Свинку </a:t>
            </a:r>
            <a:r>
              <a:rPr lang="ru-RU" dirty="0"/>
              <a:t>за шерстинку,</a:t>
            </a:r>
          </a:p>
          <a:p>
            <a:r>
              <a:rPr lang="ru-RU" dirty="0"/>
              <a:t>Быка за </a:t>
            </a:r>
            <a:r>
              <a:rPr lang="ru-RU" dirty="0" err="1"/>
              <a:t>хребтинку</a:t>
            </a:r>
            <a:r>
              <a:rPr lang="ru-RU" dirty="0"/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Тетушка: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Пожалуйте, гости  дорогие!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Дядюшка: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Давно Вас ждем, поджидаем.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 наш просторный, щи наши жирны.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Сдобные лепешки не лезут в окошки.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Подают </a:t>
            </a:r>
            <a:r>
              <a:rPr lang="ru-RU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колядовщикам</a:t>
            </a: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угощение.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Гости: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Дай Бог тому, кто в этом дому!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Вам и каша густа, Вам и мед на уста!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Вам и плюшек с творогом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детишек полный дом!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ocuments\рождественские картинки\slide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233</TotalTime>
  <Words>185</Words>
  <Application>Microsoft Office PowerPoint</Application>
  <PresentationFormat>Экран (4:3)</PresentationFormat>
  <Paragraphs>33</Paragraphs>
  <Slides>14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Пришли Святки, начинаются колядки!</vt:lpstr>
      <vt:lpstr>С Рождества Христова начинались Святки</vt:lpstr>
      <vt:lpstr>Рождество Иисуса</vt:lpstr>
      <vt:lpstr>Вертеп – хлев где родился Иисус.</vt:lpstr>
      <vt:lpstr>Ночь тиха, ночь свята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Пришли Святки, начинаются колядки!</dc:title>
  <dc:creator>Пользователь</dc:creator>
  <cp:lastModifiedBy>Пользователь</cp:lastModifiedBy>
  <cp:revision>25</cp:revision>
  <dcterms:created xsi:type="dcterms:W3CDTF">2015-12-26T14:48:37Z</dcterms:created>
  <dcterms:modified xsi:type="dcterms:W3CDTF">2018-01-08T10:09:58Z</dcterms:modified>
</cp:coreProperties>
</file>