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2"/>
  </p:notesMasterIdLst>
  <p:sldIdLst>
    <p:sldId id="268" r:id="rId2"/>
    <p:sldId id="257" r:id="rId3"/>
    <p:sldId id="267" r:id="rId4"/>
    <p:sldId id="262" r:id="rId5"/>
    <p:sldId id="261" r:id="rId6"/>
    <p:sldId id="263" r:id="rId7"/>
    <p:sldId id="264" r:id="rId8"/>
    <p:sldId id="265" r:id="rId9"/>
    <p:sldId id="266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721CDF-CF09-4509-8FA5-1A2387912714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9233D-74B7-4666-9C0A-F495027B48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65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9233D-74B7-4666-9C0A-F495027B488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363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79233D-74B7-4666-9C0A-F495027B488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1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8182004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Размножение и развитие животных</a:t>
            </a:r>
            <a:endParaRPr lang="ru-RU" dirty="0"/>
          </a:p>
        </p:txBody>
      </p:sp>
      <p:pic>
        <p:nvPicPr>
          <p:cNvPr id="1026" name="Picture 2" descr="C:\Users\Alex\Desktop\Новая папка\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848" y="2924944"/>
            <a:ext cx="2563943" cy="1643074"/>
          </a:xfrm>
          <a:prstGeom prst="rect">
            <a:avLst/>
          </a:prstGeom>
          <a:noFill/>
        </p:spPr>
      </p:pic>
      <p:pic>
        <p:nvPicPr>
          <p:cNvPr id="1027" name="Picture 3" descr="C:\Users\Alex\Desktop\Новая папка\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2366933"/>
            <a:ext cx="2666998" cy="2000248"/>
          </a:xfrm>
          <a:prstGeom prst="rect">
            <a:avLst/>
          </a:prstGeom>
          <a:noFill/>
        </p:spPr>
      </p:pic>
      <p:pic>
        <p:nvPicPr>
          <p:cNvPr id="1028" name="Picture 4" descr="C:\Users\Alex\Desktop\Новая папка\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3121" y="2214554"/>
            <a:ext cx="2878552" cy="18859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33415" y="5051078"/>
            <a:ext cx="37113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Выполнил:</a:t>
            </a:r>
          </a:p>
          <a:p>
            <a:r>
              <a:rPr lang="ru-RU" sz="2800" dirty="0"/>
              <a:t>ученик 3 «б» класса</a:t>
            </a:r>
          </a:p>
          <a:p>
            <a:r>
              <a:rPr lang="ru-RU" sz="2800" dirty="0"/>
              <a:t>Рудяк Матвей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dirty="0" smtClean="0"/>
              <a:t>Всем спасибо за внимание!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Способы размножения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715436" cy="4572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                                                                  </a:t>
            </a:r>
          </a:p>
          <a:p>
            <a:pPr>
              <a:buNone/>
            </a:pPr>
            <a:r>
              <a:rPr lang="ru-RU" sz="2400" dirty="0" smtClean="0"/>
              <a:t>					                 земноводные</a:t>
            </a:r>
          </a:p>
          <a:p>
            <a:pPr>
              <a:buNone/>
            </a:pPr>
            <a:r>
              <a:rPr lang="ru-RU" sz="2400" dirty="0" smtClean="0"/>
              <a:t>Мечущие в воду икру 		          рыбы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Яйцекладущие                                           насекомые</a:t>
            </a:r>
          </a:p>
          <a:p>
            <a:pPr>
              <a:buNone/>
            </a:pPr>
            <a:r>
              <a:rPr lang="ru-RU" sz="2400" dirty="0" smtClean="0"/>
              <a:t>						          пресмыкающиеся</a:t>
            </a:r>
          </a:p>
          <a:p>
            <a:pPr>
              <a:buNone/>
            </a:pPr>
            <a:r>
              <a:rPr lang="ru-RU" sz="2400" dirty="0" smtClean="0"/>
              <a:t>						           птицы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Живородящие                                        млекопитающие</a:t>
            </a:r>
          </a:p>
          <a:p>
            <a:pPr>
              <a:buNone/>
            </a:pPr>
            <a:r>
              <a:rPr lang="ru-RU" sz="2400" dirty="0" smtClean="0"/>
              <a:t>						</a:t>
            </a:r>
            <a:r>
              <a:rPr lang="ru-RU" sz="2400" smtClean="0"/>
              <a:t>	   (</a:t>
            </a:r>
            <a:r>
              <a:rPr lang="ru-RU" sz="2400" dirty="0" smtClean="0"/>
              <a:t>звери)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714744" y="2643182"/>
            <a:ext cx="121444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714744" y="3143248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714612" y="3857628"/>
            <a:ext cx="250033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2714612" y="4000504"/>
            <a:ext cx="250033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714612" y="4000504"/>
            <a:ext cx="2428892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143240" y="5715016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			         самка</a:t>
            </a:r>
          </a:p>
          <a:p>
            <a:pPr>
              <a:buNone/>
            </a:pPr>
            <a:r>
              <a:rPr lang="ru-RU" dirty="0" smtClean="0"/>
              <a:t>    Животные 			</a:t>
            </a:r>
          </a:p>
          <a:p>
            <a:pPr>
              <a:buNone/>
            </a:pPr>
            <a:r>
              <a:rPr lang="ru-RU" dirty="0" smtClean="0"/>
              <a:t>						           самец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Отличаются 			          внешний  вид 					          величина 						          цвет  (окрас)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857488" y="1928802"/>
            <a:ext cx="257176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857488" y="2357430"/>
            <a:ext cx="278608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000364" y="3714752"/>
            <a:ext cx="157163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000364" y="3857628"/>
            <a:ext cx="164307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000364" y="3857628"/>
            <a:ext cx="164307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Земноводные</a:t>
            </a:r>
            <a:endParaRPr lang="ru-RU" dirty="0"/>
          </a:p>
        </p:txBody>
      </p:sp>
      <p:pic>
        <p:nvPicPr>
          <p:cNvPr id="2050" name="Picture 2" descr="C:\Users\Alex\Desktop\Новая папка\5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flipH="1">
            <a:off x="642909" y="2714620"/>
            <a:ext cx="1929899" cy="1857388"/>
          </a:xfrm>
          <a:prstGeom prst="rect">
            <a:avLst/>
          </a:prstGeom>
          <a:noFill/>
        </p:spPr>
      </p:pic>
      <p:pic>
        <p:nvPicPr>
          <p:cNvPr id="2053" name="Picture 5" descr="C:\Users\Alex\Desktop\Новая папка\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714620"/>
            <a:ext cx="2255456" cy="1857388"/>
          </a:xfrm>
          <a:prstGeom prst="rect">
            <a:avLst/>
          </a:prstGeom>
          <a:noFill/>
        </p:spPr>
      </p:pic>
      <p:pic>
        <p:nvPicPr>
          <p:cNvPr id="2054" name="Picture 6" descr="C:\Users\Alex\Desktop\Новая папка\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2714620"/>
            <a:ext cx="2286016" cy="185738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42910" y="4929198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икра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95244" y="4929198"/>
            <a:ext cx="1353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головастик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5000636"/>
            <a:ext cx="2214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лягушка</a:t>
            </a:r>
            <a:endParaRPr lang="ru-RU" dirty="0"/>
          </a:p>
        </p:txBody>
      </p:sp>
      <p:cxnSp>
        <p:nvCxnSpPr>
          <p:cNvPr id="15" name="Скругленная соединительная линия 14"/>
          <p:cNvCxnSpPr/>
          <p:nvPr/>
        </p:nvCxnSpPr>
        <p:spPr>
          <a:xfrm flipV="1">
            <a:off x="2643174" y="3571876"/>
            <a:ext cx="714380" cy="7143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кругленная соединительная линия 16"/>
          <p:cNvCxnSpPr/>
          <p:nvPr/>
        </p:nvCxnSpPr>
        <p:spPr>
          <a:xfrm>
            <a:off x="5786446" y="3500438"/>
            <a:ext cx="642942" cy="42862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Рыбы</a:t>
            </a:r>
            <a:endParaRPr lang="ru-RU" dirty="0"/>
          </a:p>
        </p:txBody>
      </p:sp>
      <p:pic>
        <p:nvPicPr>
          <p:cNvPr id="1026" name="Picture 2" descr="C:\Users\Alex\Desktop\Новая папка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071810"/>
            <a:ext cx="2000264" cy="1809750"/>
          </a:xfrm>
          <a:prstGeom prst="rect">
            <a:avLst/>
          </a:prstGeom>
          <a:noFill/>
        </p:spPr>
      </p:pic>
      <p:pic>
        <p:nvPicPr>
          <p:cNvPr id="1027" name="Picture 3" descr="C:\Users\Alex\Desktop\Новая папка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428868"/>
            <a:ext cx="2000263" cy="1785950"/>
          </a:xfrm>
          <a:prstGeom prst="rect">
            <a:avLst/>
          </a:prstGeom>
          <a:noFill/>
        </p:spPr>
      </p:pic>
      <p:pic>
        <p:nvPicPr>
          <p:cNvPr id="1028" name="Picture 4" descr="C:\Users\Alex\Desktop\Новая папка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286124"/>
            <a:ext cx="2428892" cy="1821669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 rot="10800000" flipV="1">
            <a:off x="714349" y="4999196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икра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 rot="10800000" flipV="1">
            <a:off x="4286248" y="4352330"/>
            <a:ext cx="10001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малёк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 rot="10800000" flipV="1">
            <a:off x="7378737" y="5285056"/>
            <a:ext cx="949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рыба</a:t>
            </a:r>
            <a:endParaRPr lang="ru-RU" dirty="0"/>
          </a:p>
        </p:txBody>
      </p:sp>
      <p:cxnSp>
        <p:nvCxnSpPr>
          <p:cNvPr id="21" name="Скругленная соединительная линия 20"/>
          <p:cNvCxnSpPr/>
          <p:nvPr/>
        </p:nvCxnSpPr>
        <p:spPr>
          <a:xfrm flipV="1">
            <a:off x="2714612" y="3286124"/>
            <a:ext cx="785818" cy="2143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>
            <a:off x="5643570" y="3429000"/>
            <a:ext cx="785818" cy="76795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Насекомые</a:t>
            </a:r>
            <a:endParaRPr lang="ru-RU" dirty="0"/>
          </a:p>
        </p:txBody>
      </p:sp>
      <p:pic>
        <p:nvPicPr>
          <p:cNvPr id="3075" name="Picture 3" descr="C:\Users\Alex\Desktop\YAytsa-baboch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428868"/>
            <a:ext cx="1928826" cy="1571636"/>
          </a:xfrm>
          <a:prstGeom prst="rect">
            <a:avLst/>
          </a:prstGeom>
          <a:noFill/>
        </p:spPr>
      </p:pic>
      <p:pic>
        <p:nvPicPr>
          <p:cNvPr id="3077" name="Picture 5" descr="C:\Users\Alex\Desktop\Новая папка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214554"/>
            <a:ext cx="1428760" cy="1905014"/>
          </a:xfrm>
          <a:prstGeom prst="rect">
            <a:avLst/>
          </a:prstGeom>
          <a:noFill/>
        </p:spPr>
      </p:pic>
      <p:pic>
        <p:nvPicPr>
          <p:cNvPr id="3078" name="Picture 6" descr="C:\Users\Alex\Desktop\Новая папка\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214818"/>
            <a:ext cx="1846342" cy="1381122"/>
          </a:xfrm>
          <a:prstGeom prst="rect">
            <a:avLst/>
          </a:prstGeom>
          <a:noFill/>
        </p:spPr>
      </p:pic>
      <p:pic>
        <p:nvPicPr>
          <p:cNvPr id="3079" name="Picture 7" descr="C:\Users\Alex\Desktop\Новая папка\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929066"/>
            <a:ext cx="2196531" cy="1643074"/>
          </a:xfrm>
          <a:prstGeom prst="rect">
            <a:avLst/>
          </a:prstGeom>
          <a:noFill/>
        </p:spPr>
      </p:pic>
      <p:cxnSp>
        <p:nvCxnSpPr>
          <p:cNvPr id="27" name="Скругленная соединительная линия 26"/>
          <p:cNvCxnSpPr/>
          <p:nvPr/>
        </p:nvCxnSpPr>
        <p:spPr>
          <a:xfrm rot="16200000" flipH="1">
            <a:off x="6357950" y="2857496"/>
            <a:ext cx="1000132" cy="85725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Скругленная соединительная линия 29"/>
          <p:cNvCxnSpPr/>
          <p:nvPr/>
        </p:nvCxnSpPr>
        <p:spPr>
          <a:xfrm rot="5400000" flipH="1" flipV="1">
            <a:off x="4214810" y="4286256"/>
            <a:ext cx="785818" cy="78581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кругленная соединительная линия 33"/>
          <p:cNvCxnSpPr/>
          <p:nvPr/>
        </p:nvCxnSpPr>
        <p:spPr>
          <a:xfrm rot="16200000" flipH="1">
            <a:off x="2071670" y="3214686"/>
            <a:ext cx="928694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357158" y="4214818"/>
            <a:ext cx="14287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яйцо 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 rot="10800000" flipV="1">
            <a:off x="2000232" y="5929330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гусеница 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072066" y="4429132"/>
            <a:ext cx="12858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куколка 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429520" y="5786454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бабочка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Пресмыкающиеся</a:t>
            </a:r>
            <a:endParaRPr lang="ru-RU" dirty="0"/>
          </a:p>
        </p:txBody>
      </p:sp>
      <p:pic>
        <p:nvPicPr>
          <p:cNvPr id="4098" name="Picture 2" descr="C:\Users\Alex\Desktop\Новая папка\3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857628"/>
            <a:ext cx="2589749" cy="2013750"/>
          </a:xfrm>
          <a:prstGeom prst="rect">
            <a:avLst/>
          </a:prstGeom>
          <a:noFill/>
        </p:spPr>
      </p:pic>
      <p:pic>
        <p:nvPicPr>
          <p:cNvPr id="4100" name="Picture 4" descr="C:\Users\Alex\Desktop\Новая папка\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143116"/>
            <a:ext cx="2643206" cy="1714512"/>
          </a:xfrm>
          <a:prstGeom prst="rect">
            <a:avLst/>
          </a:prstGeom>
          <a:noFill/>
        </p:spPr>
      </p:pic>
      <p:pic>
        <p:nvPicPr>
          <p:cNvPr id="4101" name="Picture 5" descr="C:\Users\Alex\Desktop\Новая папка\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071942"/>
            <a:ext cx="2533650" cy="1809750"/>
          </a:xfrm>
          <a:prstGeom prst="rect">
            <a:avLst/>
          </a:prstGeom>
          <a:noFill/>
        </p:spPr>
      </p:pic>
      <p:cxnSp>
        <p:nvCxnSpPr>
          <p:cNvPr id="9" name="Скругленная соединительная линия 8"/>
          <p:cNvCxnSpPr/>
          <p:nvPr/>
        </p:nvCxnSpPr>
        <p:spPr>
          <a:xfrm flipV="1">
            <a:off x="2000232" y="2714620"/>
            <a:ext cx="928694" cy="71438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rot="16200000" flipH="1">
            <a:off x="6250793" y="3036091"/>
            <a:ext cx="1000132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 rot="10800000" flipV="1">
            <a:off x="642910" y="6072206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яйцо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07422" y="3982998"/>
            <a:ext cx="11291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детеныш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6000768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взрослое  животное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Птицы</a:t>
            </a:r>
            <a:endParaRPr lang="ru-RU" dirty="0"/>
          </a:p>
        </p:txBody>
      </p:sp>
      <p:pic>
        <p:nvPicPr>
          <p:cNvPr id="5122" name="Picture 2" descr="C:\Users\Alex\Desktop\Новая папка\пт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00306"/>
            <a:ext cx="2412724" cy="1643074"/>
          </a:xfrm>
          <a:prstGeom prst="rect">
            <a:avLst/>
          </a:prstGeom>
          <a:noFill/>
        </p:spPr>
      </p:pic>
      <p:pic>
        <p:nvPicPr>
          <p:cNvPr id="5123" name="Picture 3" descr="C:\Users\Alex\Desktop\Новая папка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571744"/>
            <a:ext cx="2390775" cy="1809750"/>
          </a:xfrm>
          <a:prstGeom prst="rect">
            <a:avLst/>
          </a:prstGeom>
          <a:noFill/>
        </p:spPr>
      </p:pic>
      <p:pic>
        <p:nvPicPr>
          <p:cNvPr id="5126" name="Picture 6" descr="C:\Users\Alex\Desktop\Новая папка\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285992"/>
            <a:ext cx="2743219" cy="1714512"/>
          </a:xfrm>
          <a:prstGeom prst="rect">
            <a:avLst/>
          </a:prstGeom>
          <a:noFill/>
        </p:spPr>
      </p:pic>
      <p:cxnSp>
        <p:nvCxnSpPr>
          <p:cNvPr id="10" name="Скругленная соединительная линия 9"/>
          <p:cNvCxnSpPr/>
          <p:nvPr/>
        </p:nvCxnSpPr>
        <p:spPr>
          <a:xfrm flipV="1">
            <a:off x="2643174" y="3214686"/>
            <a:ext cx="571504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кругленная соединительная линия 11"/>
          <p:cNvCxnSpPr/>
          <p:nvPr/>
        </p:nvCxnSpPr>
        <p:spPr>
          <a:xfrm flipV="1">
            <a:off x="5643570" y="3500438"/>
            <a:ext cx="357190" cy="28575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00035" y="4357694"/>
            <a:ext cx="15716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яйцо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 rot="10800000" flipV="1">
            <a:off x="4055288" y="4572008"/>
            <a:ext cx="1033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птенец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 rot="10800000" flipV="1">
            <a:off x="6786578" y="4242277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взрослая птица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 rot="10800000" flipV="1">
            <a:off x="642910" y="5261609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	Все птицы размножаются на суши, строят гнезда.                                     Птицы насиживают яйца, согревают  их теплом своего тела.                                                                 Родители вскармливают и защищают их от врагов.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Млекопитающие</a:t>
            </a:r>
            <a:endParaRPr lang="ru-RU" dirty="0"/>
          </a:p>
        </p:txBody>
      </p:sp>
      <p:pic>
        <p:nvPicPr>
          <p:cNvPr id="6146" name="Picture 2" descr="C:\Users\Alex\Desktop\Новая папка\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2520500" cy="1681154"/>
          </a:xfrm>
          <a:prstGeom prst="rect">
            <a:avLst/>
          </a:prstGeom>
          <a:noFill/>
        </p:spPr>
      </p:pic>
      <p:pic>
        <p:nvPicPr>
          <p:cNvPr id="6148" name="Picture 4" descr="C:\Users\Alex\Desktop\Новая папка\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071678"/>
            <a:ext cx="3143272" cy="2357454"/>
          </a:xfrm>
          <a:prstGeom prst="rect">
            <a:avLst/>
          </a:prstGeom>
          <a:noFill/>
        </p:spPr>
      </p:pic>
      <p:cxnSp>
        <p:nvCxnSpPr>
          <p:cNvPr id="8" name="Скругленная соединительная линия 7"/>
          <p:cNvCxnSpPr/>
          <p:nvPr/>
        </p:nvCxnSpPr>
        <p:spPr>
          <a:xfrm flipV="1">
            <a:off x="3286116" y="2714620"/>
            <a:ext cx="1643074" cy="92869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928663" y="4721662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детеныш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4721662"/>
            <a:ext cx="3071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взрослое   животное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5429263"/>
            <a:ext cx="7500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Млекопитающие    рождают живых детенышей. Мать их вскармливает молоком, охраняет, обучает добывать пищу и защищаться от врагов.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72</Words>
  <Application>Microsoft Office PowerPoint</Application>
  <PresentationFormat>Экран (4:3)</PresentationFormat>
  <Paragraphs>54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Constantia</vt:lpstr>
      <vt:lpstr>Wingdings 2</vt:lpstr>
      <vt:lpstr>Поток</vt:lpstr>
      <vt:lpstr>  Размножение и развитие животных</vt:lpstr>
      <vt:lpstr>Способы размножения</vt:lpstr>
      <vt:lpstr>Презентация PowerPoint</vt:lpstr>
      <vt:lpstr>Земноводные</vt:lpstr>
      <vt:lpstr>Рыбы</vt:lpstr>
      <vt:lpstr>Насекомые</vt:lpstr>
      <vt:lpstr>Пресмыкающиеся</vt:lpstr>
      <vt:lpstr>Птицы</vt:lpstr>
      <vt:lpstr>Млекопитающие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животных</dc:title>
  <dc:creator>Alex</dc:creator>
  <cp:lastModifiedBy>Дерябина Ксения Александровна</cp:lastModifiedBy>
  <cp:revision>26</cp:revision>
  <dcterms:created xsi:type="dcterms:W3CDTF">2017-12-18T13:10:27Z</dcterms:created>
  <dcterms:modified xsi:type="dcterms:W3CDTF">2018-01-08T14:40:02Z</dcterms:modified>
</cp:coreProperties>
</file>