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</p:sldMasterIdLst>
  <p:notesMasterIdLst>
    <p:notesMasterId r:id="rId37"/>
  </p:notesMasterIdLst>
  <p:sldIdLst>
    <p:sldId id="2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0" r:id="rId31"/>
    <p:sldId id="271" r:id="rId32"/>
    <p:sldId id="272" r:id="rId33"/>
    <p:sldId id="273" r:id="rId34"/>
    <p:sldId id="274" r:id="rId35"/>
    <p:sldId id="275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2A539-7059-4D7C-9B4D-F5B4307C993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1CAA-DCA4-4CF6-B60D-04ED5B1BE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15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E35E8-706E-40B8-8D7A-F2A38EF2719B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49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25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65008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5887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9630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8359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3653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414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36700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25251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1306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9130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82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03101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684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187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7094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62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0015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7997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2921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1580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4067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925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9880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0926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95373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5064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4101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017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4764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02539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478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5460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5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5094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83383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0727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25707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772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6842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3065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570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3279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7632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63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080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7134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8623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42797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46543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057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7933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920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0891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50970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09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741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6662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28875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90128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10573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1745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444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8132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3757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6834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898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6699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2618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1323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5852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6231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74618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47829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8560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9319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0111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75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57000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9319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74721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054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34933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25347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4162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06061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34679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1393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017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0424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5235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71449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010606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592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7452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88480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79973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66183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7882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095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366761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30444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48195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4081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114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147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184898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593583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8989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38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880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9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878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08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4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53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701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230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0597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546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0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3390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0262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1451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390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5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4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721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2166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957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598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71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250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3832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354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3106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9083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6286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340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543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3284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621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738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237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5367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2719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0195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5737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626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4344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1860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3390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683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23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623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0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668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8257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4030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8337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8877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636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942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028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1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323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573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603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4890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61386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35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9836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038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0291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253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2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78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8403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179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2610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60849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947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32928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9100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4631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4819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4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3385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4253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549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855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312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1457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5862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23572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33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9944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78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31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88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45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19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67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01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17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89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34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18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194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566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16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8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64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65E8B18-254C-406E-A24C-8DEE9CD3C765}" type="datetimeFigureOut">
              <a:rPr lang="ru-RU" smtClean="0">
                <a:solidFill>
                  <a:srgbClr val="073E87"/>
                </a:solidFill>
              </a:rPr>
              <a:pPr/>
              <a:t>09.01.2018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4C15D3C-8B90-4996-A901-E99F52D65F49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7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Развивающая среда </a:t>
            </a:r>
            <a:br>
              <a:rPr lang="ru-RU" dirty="0" smtClean="0"/>
            </a:br>
            <a:r>
              <a:rPr lang="ru-RU" dirty="0" smtClean="0"/>
              <a:t>в средней группе </a:t>
            </a:r>
            <a:br>
              <a:rPr lang="ru-RU" dirty="0" smtClean="0"/>
            </a:br>
            <a:r>
              <a:rPr lang="ru-RU" dirty="0" smtClean="0"/>
              <a:t>МКДОУ детский сад № 1 </a:t>
            </a:r>
            <a:br>
              <a:rPr lang="ru-RU" dirty="0" smtClean="0"/>
            </a:br>
            <a:r>
              <a:rPr lang="ru-RU" dirty="0" smtClean="0"/>
              <a:t>г. Карабаша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«Девочек»</a:t>
            </a:r>
            <a:endParaRPr lang="ru-RU" dirty="0"/>
          </a:p>
        </p:txBody>
      </p:sp>
      <p:pic>
        <p:nvPicPr>
          <p:cNvPr id="7170" name="Picture 2" descr="H:\группа\DSC059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616" y="1697145"/>
            <a:ext cx="7200800" cy="490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48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Салон красоты</a:t>
            </a:r>
            <a:endParaRPr lang="ru-RU" dirty="0"/>
          </a:p>
        </p:txBody>
      </p:sp>
      <p:pic>
        <p:nvPicPr>
          <p:cNvPr id="8194" name="Picture 2" descr="H:\группа\DSC059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720" y="2060848"/>
            <a:ext cx="42484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Мини-</a:t>
            </a:r>
            <a:r>
              <a:rPr lang="ru-RU" dirty="0" err="1" smtClean="0"/>
              <a:t>маркет</a:t>
            </a:r>
            <a:endParaRPr lang="ru-RU" dirty="0"/>
          </a:p>
        </p:txBody>
      </p:sp>
      <p:pic>
        <p:nvPicPr>
          <p:cNvPr id="9218" name="Picture 2" descr="H:\группа\DSC059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784" y="1556792"/>
            <a:ext cx="35283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18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:\группа\DSC059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1268760"/>
            <a:ext cx="590465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9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Театральная зона</a:t>
            </a:r>
            <a:endParaRPr lang="ru-RU" dirty="0"/>
          </a:p>
        </p:txBody>
      </p:sp>
      <p:pic>
        <p:nvPicPr>
          <p:cNvPr id="3074" name="Picture 2" descr="H:\группа\DSC059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1196752"/>
            <a:ext cx="828092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0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Уголок рисования</a:t>
            </a:r>
            <a:endParaRPr lang="ru-RU" dirty="0"/>
          </a:p>
        </p:txBody>
      </p:sp>
      <p:pic>
        <p:nvPicPr>
          <p:cNvPr id="19458" name="Picture 2" descr="H:\группа\DSC059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712" y="1599388"/>
            <a:ext cx="4392488" cy="525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5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13314" name="Picture 2" descr="H:\группа\DSC059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680" y="1844824"/>
            <a:ext cx="568863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95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pic>
        <p:nvPicPr>
          <p:cNvPr id="17410" name="Picture 2" descr="H:\группа\DSC059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6" y="1556793"/>
            <a:ext cx="7704856" cy="507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8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:\группа\DSC059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1844824"/>
            <a:ext cx="828092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6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Наша группа «Сказочная поляна»</a:t>
            </a:r>
            <a:endParaRPr lang="ru-RU" dirty="0"/>
          </a:p>
        </p:txBody>
      </p:sp>
      <p:pic>
        <p:nvPicPr>
          <p:cNvPr id="71682" name="Picture 2" descr="H:\ФОТО ГР\DSC045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560" y="1556792"/>
            <a:ext cx="806388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692698"/>
            <a:ext cx="7772400" cy="864095"/>
          </a:xfrm>
        </p:spPr>
        <p:txBody>
          <a:bodyPr/>
          <a:lstStyle/>
          <a:p>
            <a:r>
              <a:rPr lang="ru-RU" dirty="0" smtClean="0"/>
              <a:t>Мини – музеи нашей 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ФОТО ГР\DSC032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640" y="1700808"/>
            <a:ext cx="644420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7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3208" y="16750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H:\группа\DSC059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7339" y="1196752"/>
            <a:ext cx="763284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72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:\ФОТО ГР\DSC039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6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Боцман мини-музея</a:t>
            </a:r>
            <a:br>
              <a:rPr lang="ru-RU" dirty="0" smtClean="0"/>
            </a:br>
            <a:r>
              <a:rPr lang="ru-RU" dirty="0" smtClean="0"/>
              <a:t> «Морские просторы»</a:t>
            </a:r>
            <a:endParaRPr lang="ru-RU" dirty="0"/>
          </a:p>
        </p:txBody>
      </p:sp>
      <p:pic>
        <p:nvPicPr>
          <p:cNvPr id="16386" name="Picture 2" descr="H:\группа\DSC059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704" y="1814860"/>
            <a:ext cx="5040560" cy="479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5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</a:t>
            </a:r>
            <a:r>
              <a:rPr lang="ru-RU" dirty="0" err="1" smtClean="0"/>
              <a:t>Светофорика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46" name="Picture 2" descr="H:\группа\DSC059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1556792"/>
            <a:ext cx="65527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90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группа\DSC059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1268760"/>
            <a:ext cx="849694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5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:\группа\DSC05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980728"/>
            <a:ext cx="856895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0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Широкоэкранный</PresentationFormat>
  <Paragraphs>13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18</vt:i4>
      </vt:variant>
    </vt:vector>
  </HeadingPairs>
  <TitlesOfParts>
    <vt:vector size="40" baseType="lpstr">
      <vt:lpstr>Arial</vt:lpstr>
      <vt:lpstr>Calibri</vt:lpstr>
      <vt:lpstr>Candara</vt:lpstr>
      <vt:lpstr>Symbol</vt:lpstr>
      <vt:lpstr>Волна</vt:lpstr>
      <vt:lpstr>1_Волна</vt:lpstr>
      <vt:lpstr>2_Волна</vt:lpstr>
      <vt:lpstr>3_Волна</vt:lpstr>
      <vt:lpstr>4_Волна</vt:lpstr>
      <vt:lpstr>5_Волна</vt:lpstr>
      <vt:lpstr>6_Волна</vt:lpstr>
      <vt:lpstr>7_Волна</vt:lpstr>
      <vt:lpstr>8_Волна</vt:lpstr>
      <vt:lpstr>9_Волна</vt:lpstr>
      <vt:lpstr>10_Волна</vt:lpstr>
      <vt:lpstr>11_Волна</vt:lpstr>
      <vt:lpstr>12_Волна</vt:lpstr>
      <vt:lpstr>13_Волна</vt:lpstr>
      <vt:lpstr>14_Волна</vt:lpstr>
      <vt:lpstr>15_Волна</vt:lpstr>
      <vt:lpstr>16_Волна</vt:lpstr>
      <vt:lpstr>17_Волна</vt:lpstr>
      <vt:lpstr>Развивающая среда  в средней группе  МКДОУ детский сад № 1  г. Карабаша</vt:lpstr>
      <vt:lpstr>Наша группа «Сказочная поляна»</vt:lpstr>
      <vt:lpstr>Мини – музеи нашей группы</vt:lpstr>
      <vt:lpstr>Презентация PowerPoint</vt:lpstr>
      <vt:lpstr>Презентация PowerPoint</vt:lpstr>
      <vt:lpstr>Боцман мини-музея  «Морские просторы»</vt:lpstr>
      <vt:lpstr> «Светофорика»</vt:lpstr>
      <vt:lpstr>Презентация PowerPoint</vt:lpstr>
      <vt:lpstr>Презентация PowerPoint</vt:lpstr>
      <vt:lpstr>Уголок «Девочек»</vt:lpstr>
      <vt:lpstr>Салон красоты</vt:lpstr>
      <vt:lpstr>Мини-маркет</vt:lpstr>
      <vt:lpstr>Презентация PowerPoint</vt:lpstr>
      <vt:lpstr>Театральная зона</vt:lpstr>
      <vt:lpstr>Уголок рисования</vt:lpstr>
      <vt:lpstr>Речевое развитие</vt:lpstr>
      <vt:lpstr>Математика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среда  в средней группе  МКДОУ детский сад № 1  г. Карабаша</dc:title>
  <dc:creator>Наталья</dc:creator>
  <cp:lastModifiedBy>Наталья</cp:lastModifiedBy>
  <cp:revision>1</cp:revision>
  <dcterms:created xsi:type="dcterms:W3CDTF">2018-01-08T19:22:20Z</dcterms:created>
  <dcterms:modified xsi:type="dcterms:W3CDTF">2018-01-08T19:22:23Z</dcterms:modified>
</cp:coreProperties>
</file>