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игры воскобовича\0015-008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98"/>
            <a:ext cx="9144000" cy="682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56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игры воскобовича\1800732d94e920f643c325fe18b0693a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177" y="32226"/>
            <a:ext cx="302088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35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игры воскобовича\12901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" y="0"/>
            <a:ext cx="91367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игры воскобовича\6bc759fc-aa9c-11e3-8c0a-90f652e2820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20888"/>
            <a:ext cx="1092727" cy="244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игры воскобовича\Mishi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76" y="3627748"/>
            <a:ext cx="2033140" cy="279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16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игры воскобовича\b52f1e8cf96024a6f54e0690c2cb9766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23950"/>
            <a:ext cx="3024336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94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игры воскобовича\detsad-205648-13950777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50" y="88077"/>
            <a:ext cx="3889598" cy="668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10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игры воскобовича\To-chego-ne-bylo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49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F:\игры воскобовича\d3d90789-ed0c-43dc-83ce-dd6cc3d49d08-800x8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8199"/>
            <a:ext cx="2297832" cy="229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игры воскобовича\31661036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343774"/>
            <a:ext cx="5945266" cy="446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F:\игры воскобовича\svetofor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3" y="185601"/>
            <a:ext cx="2203670" cy="273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298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игры воскобовича\101772235_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927"/>
            <a:ext cx="9148369" cy="68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113" y="1700808"/>
            <a:ext cx="2105898" cy="2105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714" y="1032741"/>
            <a:ext cx="1090613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93096"/>
            <a:ext cx="1450643" cy="198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4" name="Picture 8" descr="F:\игры воскобовича\689-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298" y="4307516"/>
            <a:ext cx="1916832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71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382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вадим</dc:creator>
  <cp:lastModifiedBy>вадим</cp:lastModifiedBy>
  <cp:revision>5</cp:revision>
  <dcterms:created xsi:type="dcterms:W3CDTF">2017-11-12T10:49:39Z</dcterms:created>
  <dcterms:modified xsi:type="dcterms:W3CDTF">2017-11-12T17:22:18Z</dcterms:modified>
</cp:coreProperties>
</file>