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953" autoAdjust="0"/>
  </p:normalViewPr>
  <p:slideViewPr>
    <p:cSldViewPr>
      <p:cViewPr>
        <p:scale>
          <a:sx n="100" d="100"/>
          <a:sy n="100" d="100"/>
        </p:scale>
        <p:origin x="-1860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6F2B-AB50-49EA-AAC1-04F29B84F628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D2FE440-B781-4EDF-9833-A94728FC4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6F2B-AB50-49EA-AAC1-04F29B84F628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FE440-B781-4EDF-9833-A94728FC4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6F2B-AB50-49EA-AAC1-04F29B84F628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FE440-B781-4EDF-9833-A94728FC4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6F2B-AB50-49EA-AAC1-04F29B84F628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D2FE440-B781-4EDF-9833-A94728FC4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6F2B-AB50-49EA-AAC1-04F29B84F628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FE440-B781-4EDF-9833-A94728FC4F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6F2B-AB50-49EA-AAC1-04F29B84F628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FE440-B781-4EDF-9833-A94728FC4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6F2B-AB50-49EA-AAC1-04F29B84F628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D2FE440-B781-4EDF-9833-A94728FC4F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6F2B-AB50-49EA-AAC1-04F29B84F628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FE440-B781-4EDF-9833-A94728FC4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6F2B-AB50-49EA-AAC1-04F29B84F628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FE440-B781-4EDF-9833-A94728FC4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6F2B-AB50-49EA-AAC1-04F29B84F628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FE440-B781-4EDF-9833-A94728FC4F2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76F2B-AB50-49EA-AAC1-04F29B84F628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FE440-B781-4EDF-9833-A94728FC4F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0076F2B-AB50-49EA-AAC1-04F29B84F628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D2FE440-B781-4EDF-9833-A94728FC4F2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click01.begun.ru/click.jsp?url=5KGey1RYWVjgWZ2QPGBrT*8tUat8f55Zgg7d6MHF1BAB-JD*39p1*9Z6Kp4miTxreqBM1ysS6DIMxfLoCiyAuZ*oypi4adL9rc8zCLEX-Tqox*9cd6QYPkxKxExgyqkOEqkKfNmZbW7HeCgaU1HYO8A2GMbq88VBS6ZaVhWWmVFYoFc4R5nxlrFFqkCHYT-oOyhbCp5NXmTIBnX5-1rBcUVWyyn7FXgZ58gyhw6Pa1JKUgRDSsWHkrUC8-tQ2bdZnCshVZY-Jz9CC4Jd3hvQBaOh9xHR11yMAwczNgMbt8S*U64SLWilbUWaEubnhR-hGZER64bihSPkfP40goyLGfpuq4soapZshalFnkw5l4vo94AI4TfzLYDL3I01psEEMEEJbEoOYsOPw0Wh8MBGPVSJ4soQppDSG157tXxIo3We*e1Vwzb-E465sYZxo8b5S-ZPI7mRELCcdV*b6rktaol1hqd5Sk9b1MKKCpcnH33pcRxsiANrh2PJ9ochhfnyXLQ0oSrq5je517NgTq1lj63VvMvFFosdkqKaPOdjFrfhzXyHLU4DMjuR2yfhOdN5-XN99Uze9kLsPf*F3IN4lZIgKIs&amp;eurl%5b%5d=5KGeywsKCwo5gq46ed6skWxGYA9nOMeLRSNnK6qU2FYfMT0ADgRtBeKcD*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700808"/>
            <a:ext cx="7772400" cy="2232248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Сенсорный тренинг </a:t>
            </a:r>
            <a:br>
              <a:rPr lang="ru-RU" b="1" dirty="0" smtClean="0"/>
            </a:br>
            <a:r>
              <a:rPr lang="ru-RU" b="1" dirty="0" smtClean="0"/>
              <a:t>как игровая культурная практика по освоению сенсорных эталонов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17068" y="5517232"/>
            <a:ext cx="5415136" cy="1008112"/>
          </a:xfrm>
        </p:spPr>
        <p:txBody>
          <a:bodyPr>
            <a:noAutofit/>
          </a:bodyPr>
          <a:lstStyle/>
          <a:p>
            <a:pPr algn="ct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Авилова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Елена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Емельяновна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высшей категории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Тутаев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95536" y="182960"/>
            <a:ext cx="8458200" cy="65375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«Детский сад №4 «Буратино»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420888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/>
              <a:t>Спасибо за внимание </a:t>
            </a:r>
            <a:endParaRPr lang="ru-RU" sz="4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Сенсорное воспитание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Сенсорное воспитание, направленное на обеспечение полноценного сенсорного развития, является одной из основных сторон дошкольного воспитания.</a:t>
            </a:r>
          </a:p>
          <a:p>
            <a:r>
              <a:rPr lang="ru-RU" dirty="0" smtClean="0"/>
              <a:t>Развитая </a:t>
            </a:r>
            <a:r>
              <a:rPr lang="ru-RU" dirty="0" err="1" smtClean="0"/>
              <a:t>сенсорика</a:t>
            </a:r>
            <a:r>
              <a:rPr lang="ru-RU" dirty="0" smtClean="0"/>
              <a:t> — основа для совершенствования практической деятельности современного человека.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познание человеком окружающего мира начинается с «живого созерцания», ощущения  и восприятия. В свою очередь развитие ощущений и восприятий создает необходимые предпосылки для возникновения всех других, более сложных познавательных процессов (памяти, воображения, мышления).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 сенсорного развития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Период дошкольного детства является периодом интенсивного сенсорного развития ребенка – совершенствования его ориентировки во внешних свойствах и отношениях предметов и явлений, в пространстве и времени. Сенсорное развитие дошкольника включает две взаимосвязанные стороны – усвоение представлений о разнообразных свойствах и отношениях предметов и явлений и овладение новыми способами обследования предметов, позволяющими более полно и расчленено воспринимать окружающий мир».</a:t>
            </a:r>
          </a:p>
          <a:p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Сенсорные эталоны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э</a:t>
            </a:r>
            <a:r>
              <a:rPr lang="ru-RU" b="1" dirty="0" smtClean="0"/>
              <a:t>то общепринятые образцы каждого вида свойств и отношений предметов.</a:t>
            </a:r>
          </a:p>
          <a:p>
            <a:r>
              <a:rPr lang="ru-RU" b="1" dirty="0" smtClean="0"/>
              <a:t>в области фо</a:t>
            </a:r>
            <a:r>
              <a:rPr lang="ru-RU" dirty="0" smtClean="0"/>
              <a:t>рмы – это геометрические фигуры (круг, квадрат, треугольник и другие)</a:t>
            </a:r>
            <a:r>
              <a:rPr lang="en-US" dirty="0" smtClean="0"/>
              <a:t>;</a:t>
            </a:r>
            <a:r>
              <a:rPr lang="ru-RU" dirty="0" smtClean="0"/>
              <a:t> в области цвета – семь цветов спектра, белый и черный цвета</a:t>
            </a:r>
            <a:r>
              <a:rPr lang="en-US" dirty="0" smtClean="0"/>
              <a:t>;</a:t>
            </a:r>
            <a:r>
              <a:rPr lang="ru-RU" dirty="0" smtClean="0"/>
              <a:t> в области величины – большой, маленький, толстый, тонкий, широкий, узкий, длинный, короткий</a:t>
            </a:r>
            <a:r>
              <a:rPr lang="en-US" dirty="0" smtClean="0"/>
              <a:t>;</a:t>
            </a:r>
            <a:r>
              <a:rPr lang="ru-RU" dirty="0" smtClean="0"/>
              <a:t> в области пространственного расположения – справа, слева, вверху, внизу.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Условия ознакомления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Необходимость точно и полно воспринимать свойства предметов ясно возникает перед ребенком в тех случаях, когда он должен эти свойства воссоздать, так как от того, насколько успешно осуществляется восприятие, зависит результат деятельности, увлекающей ребенка. Такие условия для зрительного восприятия присутствуют, главным образом, в продуктивных видах деятельности – </a:t>
            </a:r>
            <a:r>
              <a:rPr lang="ru-RU" dirty="0" smtClean="0">
                <a:solidFill>
                  <a:srgbClr val="C00000"/>
                </a:solidFill>
              </a:rPr>
              <a:t>рисовании, </a:t>
            </a:r>
            <a:r>
              <a:rPr lang="ru-RU" dirty="0" smtClean="0">
                <a:solidFill>
                  <a:srgbClr val="C00000"/>
                </a:solidFill>
                <a:hlinkClick r:id="rId2"/>
              </a:rPr>
              <a:t>лепке</a:t>
            </a:r>
            <a:r>
              <a:rPr lang="ru-RU" dirty="0" smtClean="0">
                <a:solidFill>
                  <a:srgbClr val="C00000"/>
                </a:solidFill>
              </a:rPr>
              <a:t>, конструировании</a:t>
            </a:r>
            <a:r>
              <a:rPr lang="ru-RU" dirty="0" smtClean="0"/>
              <a:t>. Освоение детьми сенсорных эталонов необходимо включать в процесс создания практических действий в культурных практиках.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Сенсорная культура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Сенсорная культура ребенка – результат усвоения им сенсорной культуры, созданной человечеством. </a:t>
            </a:r>
          </a:p>
          <a:p>
            <a:r>
              <a:rPr lang="ru-RU" dirty="0" smtClean="0"/>
              <a:t>Усвоение сенсорных эталонов – это использование их в качестве «единиц измерения» при оценке свойств предметов.</a:t>
            </a:r>
          </a:p>
          <a:p>
            <a:r>
              <a:rPr lang="ru-RU" dirty="0" smtClean="0"/>
              <a:t>На втором – третьем году жизни дети должны научиться выделять цвет, форму и величину как особые признаки предметов, накапливать представления об основных разновидностях цвета и формы и об отношении между двумя предметами по величине.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Освоение эталонных значений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Первый период - это период сенсомоторных </a:t>
            </a:r>
            <a:r>
              <a:rPr lang="ru-RU" dirty="0" err="1" smtClean="0"/>
              <a:t>предэталонов</a:t>
            </a:r>
            <a:r>
              <a:rPr lang="ru-RU" dirty="0" smtClean="0"/>
              <a:t>, когда ребенок отображает лишь отдельные особенности предметов, которые имеют существенное значение для непосредственного двигательного приспособления</a:t>
            </a:r>
          </a:p>
          <a:p>
            <a:r>
              <a:rPr lang="ru-RU" dirty="0" smtClean="0"/>
              <a:t>Второй период – использование предметных эталонов.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Третий период – это соотнесение качества предметов с освоенными общепринятыми эталонами предметов.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Обогащение сенсорного опыта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Дидактические игры</a:t>
            </a:r>
          </a:p>
          <a:p>
            <a:pPr>
              <a:buNone/>
            </a:pPr>
            <a:r>
              <a:rPr lang="ru-RU" dirty="0" smtClean="0"/>
              <a:t>В результате появляется возможность подвести детей к обобщениям на основе выделения существенных признаков, которые закрепляются в речи. </a:t>
            </a:r>
          </a:p>
          <a:p>
            <a:pPr>
              <a:buNone/>
            </a:pPr>
            <a:r>
              <a:rPr lang="ru-RU" dirty="0" smtClean="0"/>
              <a:t>Познание природного окружения</a:t>
            </a:r>
          </a:p>
          <a:p>
            <a:r>
              <a:rPr lang="ru-RU" dirty="0" smtClean="0"/>
              <a:t> При помощи зрения, слуха, осязания</a:t>
            </a:r>
            <a:r>
              <a:rPr lang="ru-RU" smtClean="0"/>
              <a:t>, обоняния возникают </a:t>
            </a:r>
            <a:r>
              <a:rPr lang="ru-RU" dirty="0" smtClean="0"/>
              <a:t>мыслительные процессы, воображение, формируются эстетические чувства.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247</TotalTime>
  <Words>435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Сенсорный тренинг  как игровая культурная практика по освоению сенсорных эталонов </vt:lpstr>
      <vt:lpstr>Сенсорное воспитание</vt:lpstr>
      <vt:lpstr>Актуальность</vt:lpstr>
      <vt:lpstr>Особенности сенсорного развития</vt:lpstr>
      <vt:lpstr>Сенсорные эталоны</vt:lpstr>
      <vt:lpstr>Условия ознакомления</vt:lpstr>
      <vt:lpstr>Сенсорная культура</vt:lpstr>
      <vt:lpstr>Освоение эталонных значений</vt:lpstr>
      <vt:lpstr>Обогащение сенсорного опыта</vt:lpstr>
      <vt:lpstr>Презентация PowerPoint</vt:lpstr>
    </vt:vector>
  </TitlesOfParts>
  <Company>ЗАО "Единство"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Сенсорный тренинг  как игровая культурная практика по освоению сенсорных эталонов</dc:title>
  <dc:creator>User</dc:creator>
  <cp:lastModifiedBy>User</cp:lastModifiedBy>
  <cp:revision>29</cp:revision>
  <dcterms:created xsi:type="dcterms:W3CDTF">2017-03-26T08:48:32Z</dcterms:created>
  <dcterms:modified xsi:type="dcterms:W3CDTF">2018-01-08T12:05:39Z</dcterms:modified>
</cp:coreProperties>
</file>