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9" r:id="rId4"/>
    <p:sldId id="260" r:id="rId5"/>
    <p:sldId id="261" r:id="rId6"/>
    <p:sldId id="262" r:id="rId7"/>
    <p:sldId id="258"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AC9C01D5-0BD7-4039-9910-F1EC65627864}" type="datetimeFigureOut">
              <a:rPr lang="ru-RU" smtClean="0"/>
              <a:pPr/>
              <a:t>08.01.2018</a:t>
            </a:fld>
            <a:endParaRPr lang="ru-RU"/>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D290BA7-DF70-4536-82F8-D53D62A129BF}" type="slidenum">
              <a:rPr lang="ru-RU" smtClean="0"/>
              <a:pPr/>
              <a:t>‹#›</a:t>
            </a:fld>
            <a:endParaRPr lang="ru-RU"/>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C9C01D5-0BD7-4039-9910-F1EC65627864}" type="datetimeFigureOut">
              <a:rPr lang="ru-RU" smtClean="0"/>
              <a:pPr/>
              <a:t>08.01.2018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D290BA7-DF70-4536-82F8-D53D62A129B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C9C01D5-0BD7-4039-9910-F1EC65627864}" type="datetimeFigureOut">
              <a:rPr lang="ru-RU" smtClean="0"/>
              <a:pPr/>
              <a:t>08.01.2018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D290BA7-DF70-4536-82F8-D53D62A129B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C9C01D5-0BD7-4039-9910-F1EC65627864}" type="datetimeFigureOut">
              <a:rPr lang="ru-RU" smtClean="0"/>
              <a:pPr/>
              <a:t>08.01.2018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DD290BA7-DF70-4536-82F8-D53D62A129B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AC9C01D5-0BD7-4039-9910-F1EC65627864}" type="datetimeFigureOut">
              <a:rPr lang="ru-RU" smtClean="0"/>
              <a:pPr/>
              <a:t>08.01.2018</a:t>
            </a:fld>
            <a:endParaRPr lang="ru-RU"/>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D290BA7-DF70-4536-82F8-D53D62A129BF}" type="slidenum">
              <a:rPr lang="ru-RU" smtClean="0"/>
              <a:pPr/>
              <a:t>‹#›</a:t>
            </a:fld>
            <a:endParaRPr lang="ru-RU"/>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C9C01D5-0BD7-4039-9910-F1EC65627864}" type="datetimeFigureOut">
              <a:rPr lang="ru-RU" smtClean="0"/>
              <a:pPr/>
              <a:t>08.01.2018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a:xfrm>
            <a:off x="8641080" y="6514568"/>
            <a:ext cx="464288" cy="274320"/>
          </a:xfrm>
        </p:spPr>
        <p:txBody>
          <a:bodyPr/>
          <a:lstStyle>
            <a:extLst/>
          </a:lstStyle>
          <a:p>
            <a:fld id="{DD290BA7-DF70-4536-82F8-D53D62A129BF}" type="slidenum">
              <a:rPr lang="ru-RU" smtClean="0"/>
              <a:pPr/>
              <a:t>‹#›</a:t>
            </a:fld>
            <a:endParaRPr lang="ru-RU"/>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AC9C01D5-0BD7-4039-9910-F1EC65627864}" type="datetimeFigureOut">
              <a:rPr lang="ru-RU" smtClean="0"/>
              <a:pPr/>
              <a:t>08.01.2018</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a:xfrm>
            <a:off x="8641080" y="6514568"/>
            <a:ext cx="464288" cy="274320"/>
          </a:xfrm>
        </p:spPr>
        <p:txBody>
          <a:bodyPr/>
          <a:lstStyle>
            <a:extLst/>
          </a:lstStyle>
          <a:p>
            <a:fld id="{DD290BA7-DF70-4536-82F8-D53D62A129B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AC9C01D5-0BD7-4039-9910-F1EC65627864}" type="datetimeFigureOut">
              <a:rPr lang="ru-RU" smtClean="0"/>
              <a:pPr/>
              <a:t>08.01.2018</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DD290BA7-DF70-4536-82F8-D53D62A129BF}" type="slidenum">
              <a:rPr lang="ru-RU" smtClean="0"/>
              <a:pPr/>
              <a:t>‹#›</a:t>
            </a:fld>
            <a:endParaRPr lang="ru-RU"/>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AC9C01D5-0BD7-4039-9910-F1EC65627864}" type="datetimeFigureOut">
              <a:rPr lang="ru-RU" smtClean="0"/>
              <a:pPr/>
              <a:t>08.01.2018</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DD290BA7-DF70-4536-82F8-D53D62A129B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AC9C01D5-0BD7-4039-9910-F1EC65627864}" type="datetimeFigureOut">
              <a:rPr lang="ru-RU" smtClean="0"/>
              <a:pPr/>
              <a:t>08.01.2018</a:t>
            </a:fld>
            <a:endParaRPr lang="ru-RU"/>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DD290BA7-DF70-4536-82F8-D53D62A129BF}" type="slidenum">
              <a:rPr lang="ru-RU" smtClean="0"/>
              <a:pPr/>
              <a:t>‹#›</a:t>
            </a:fld>
            <a:endParaRPr lang="ru-RU"/>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AC9C01D5-0BD7-4039-9910-F1EC65627864}" type="datetimeFigureOut">
              <a:rPr lang="ru-RU" smtClean="0"/>
              <a:pPr/>
              <a:t>08.01.2018</a:t>
            </a:fld>
            <a:endParaRPr lang="ru-RU"/>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DD290BA7-DF70-4536-82F8-D53D62A129BF}" type="slidenum">
              <a:rPr lang="ru-RU" smtClean="0"/>
              <a:pPr/>
              <a:t>‹#›</a:t>
            </a:fld>
            <a:endParaRPr lang="ru-RU"/>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AC9C01D5-0BD7-4039-9910-F1EC65627864}" type="datetimeFigureOut">
              <a:rPr lang="ru-RU" smtClean="0"/>
              <a:pPr/>
              <a:t>08.01.2018</a:t>
            </a:fld>
            <a:endParaRPr lang="ru-RU"/>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DD290BA7-DF70-4536-82F8-D53D62A129BF}" type="slidenum">
              <a:rPr lang="ru-RU" smtClean="0"/>
              <a:pPr/>
              <a:t>‹#›</a:t>
            </a:fld>
            <a:endParaRPr lang="ru-RU"/>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fashion.academic.ru/175/%D0%91%D0%B0%D1%80%D0%B5%D1%82%D0%BA%D0%B8" TargetMode="External"/><Relationship Id="rId1" Type="http://schemas.openxmlformats.org/officeDocument/2006/relationships/slideLayout" Target="../slideLayouts/slideLayout6.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dirty="0" smtClean="0"/>
              <a:t>Сочинение по данному началу и концовке </a:t>
            </a:r>
            <a:endParaRPr lang="ru-RU" dirty="0"/>
          </a:p>
        </p:txBody>
      </p:sp>
      <p:sp>
        <p:nvSpPr>
          <p:cNvPr id="3" name="Подзаголовок 2"/>
          <p:cNvSpPr>
            <a:spLocks noGrp="1"/>
          </p:cNvSpPr>
          <p:nvPr>
            <p:ph type="subTitle" idx="1"/>
          </p:nvPr>
        </p:nvSpPr>
        <p:spPr/>
        <p:txBody>
          <a:bodyPr>
            <a:normAutofit lnSpcReduction="10000"/>
          </a:bodyPr>
          <a:lstStyle/>
          <a:p>
            <a:r>
              <a:rPr lang="ru-RU" dirty="0" smtClean="0"/>
              <a:t>Сочинение юмористического </a:t>
            </a:r>
            <a:r>
              <a:rPr lang="ru-RU" dirty="0" smtClean="0"/>
              <a:t>рассказа</a:t>
            </a:r>
            <a:endParaRPr lang="en-US" dirty="0" smtClean="0"/>
          </a:p>
          <a:p>
            <a:endParaRPr lang="en-US" dirty="0" smtClean="0"/>
          </a:p>
          <a:p>
            <a:r>
              <a:rPr lang="ru-RU" sz="1600" dirty="0" smtClean="0"/>
              <a:t>Учитель русского языка и литературы Сонина Н.В.</a:t>
            </a:r>
            <a:endParaRPr lang="ru-RU"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Autofit/>
          </a:bodyPr>
          <a:lstStyle/>
          <a:p>
            <a:r>
              <a:rPr lang="ru-RU" sz="2000" dirty="0" smtClean="0"/>
              <a:t>Юмор-</a:t>
            </a:r>
            <a:r>
              <a:rPr lang="ru-RU" sz="2000" dirty="0"/>
              <a:t>вид комического, в котором пороки осмеиваются не беспощадно, как в сатире, а доброжелательно подчеркиваются недостатки и слабости человека или явления, напоминая о том, что они часто лишь продолжение или изнанка наших </a:t>
            </a:r>
            <a:r>
              <a:rPr lang="ru-RU" sz="2000" dirty="0" smtClean="0"/>
              <a:t>достоинств(добрый смех)</a:t>
            </a:r>
            <a:endParaRPr lang="ru-RU" sz="2000" dirty="0"/>
          </a:p>
        </p:txBody>
      </p:sp>
      <p:pic>
        <p:nvPicPr>
          <p:cNvPr id="11265" name="Picture 1" descr="C:\Users\Наталья\Desktop\hqdefault.jpg"/>
          <p:cNvPicPr>
            <a:picLocks noGrp="1" noChangeAspect="1" noChangeArrowheads="1"/>
          </p:cNvPicPr>
          <p:nvPr>
            <p:ph sz="half" idx="1"/>
          </p:nvPr>
        </p:nvPicPr>
        <p:blipFill>
          <a:blip r:embed="rId2" cstate="print"/>
          <a:srcRect/>
          <a:stretch>
            <a:fillRect/>
          </a:stretch>
        </p:blipFill>
        <p:spPr bwMode="auto">
          <a:xfrm>
            <a:off x="457200" y="1556792"/>
            <a:ext cx="4038600" cy="3820864"/>
          </a:xfrm>
          <a:prstGeom prst="rect">
            <a:avLst/>
          </a:prstGeom>
          <a:noFill/>
        </p:spPr>
      </p:pic>
      <p:pic>
        <p:nvPicPr>
          <p:cNvPr id="11266" name="Picture 2" descr="C:\Users\Наталья\Desktop\db0ed8abb3f8.jpg"/>
          <p:cNvPicPr>
            <a:picLocks noGrp="1" noChangeAspect="1" noChangeArrowheads="1"/>
          </p:cNvPicPr>
          <p:nvPr>
            <p:ph sz="half" idx="2"/>
          </p:nvPr>
        </p:nvPicPr>
        <p:blipFill>
          <a:blip r:embed="rId3" cstate="print"/>
          <a:stretch>
            <a:fillRect/>
          </a:stretch>
        </p:blipFill>
        <p:spPr bwMode="auto">
          <a:xfrm>
            <a:off x="4762500" y="2737644"/>
            <a:ext cx="3810000" cy="234315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r>
              <a:rPr lang="ru-RU" dirty="0" smtClean="0"/>
              <a:t>Юмористический рассказ - </a:t>
            </a:r>
            <a:endParaRPr lang="ru-RU" dirty="0"/>
          </a:p>
        </p:txBody>
      </p:sp>
      <p:sp>
        <p:nvSpPr>
          <p:cNvPr id="6" name="Содержимое 5"/>
          <p:cNvSpPr>
            <a:spLocks noGrp="1"/>
          </p:cNvSpPr>
          <p:nvPr>
            <p:ph idx="1"/>
          </p:nvPr>
        </p:nvSpPr>
        <p:spPr/>
        <p:txBody>
          <a:bodyPr>
            <a:normAutofit/>
          </a:bodyPr>
          <a:lstStyle/>
          <a:p>
            <a:r>
              <a:rPr lang="ru-RU" sz="1800" dirty="0"/>
              <a:t>всегда затрагивает какую-либо проблему, автор высмеивает тот или иной человеческий порок, заставляя читателя задуматься и присмотреться к </a:t>
            </a:r>
            <a:r>
              <a:rPr lang="ru-RU" sz="1800" dirty="0" smtClean="0"/>
              <a:t>окружающим</a:t>
            </a:r>
            <a:r>
              <a:rPr lang="ru-RU" sz="1800" dirty="0"/>
              <a:t>, да и к себе самому</a:t>
            </a:r>
            <a:r>
              <a:rPr lang="ru-RU" sz="1800" dirty="0" smtClean="0"/>
              <a:t>.</a:t>
            </a:r>
          </a:p>
          <a:p>
            <a:r>
              <a:rPr lang="ru-RU" sz="1800" dirty="0"/>
              <a:t>В основе юмористического рассказа, несмотря на всю его шуточность, лежит что-то серьёзное, скрывающееся под забавной маской, это и есть мораль рассказа, если вчитаться и призадуматься, то вы её обязательно найдёте</a:t>
            </a:r>
            <a:r>
              <a:rPr lang="ru-RU" sz="1800" dirty="0" smtClean="0"/>
              <a:t>.</a:t>
            </a:r>
          </a:p>
          <a:p>
            <a:r>
              <a:rPr lang="ru-RU" sz="1800" dirty="0"/>
              <a:t>Особенностью юмористического рассказа является то, что это небольшое по объёму произведение, повествующее об одном событии с малым количеством действующих лиц.</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Средства создания комического</a:t>
            </a:r>
            <a:endParaRPr lang="ru-RU" dirty="0"/>
          </a:p>
        </p:txBody>
      </p:sp>
      <p:sp>
        <p:nvSpPr>
          <p:cNvPr id="3" name="Содержимое 2"/>
          <p:cNvSpPr>
            <a:spLocks noGrp="1"/>
          </p:cNvSpPr>
          <p:nvPr>
            <p:ph idx="1"/>
          </p:nvPr>
        </p:nvSpPr>
        <p:spPr/>
        <p:txBody>
          <a:bodyPr>
            <a:normAutofit/>
          </a:bodyPr>
          <a:lstStyle/>
          <a:p>
            <a:r>
              <a:rPr lang="ru-RU" sz="1700" dirty="0"/>
              <a:t>Есть специальные слова и выражения, которые придают речи яркость, эмоциональность, служат выражением отношения автора к изображаемому. Их называют речевыми средствами комического или речевыми средствами юмора. Во-первых, это монолог и диалог. Монолог – развёрнутое высказывание одного героя. Диалог – разговор двух или более героев. К этому следует добавить, что существует так называемый «внутренний монолог», когда автор как </a:t>
            </a:r>
            <a:r>
              <a:rPr lang="ru-RU" sz="1700" dirty="0" smtClean="0"/>
              <a:t>бы разговаривает </a:t>
            </a:r>
            <a:r>
              <a:rPr lang="ru-RU" sz="1700" dirty="0"/>
              <a:t>сам с собой.</a:t>
            </a:r>
            <a:r>
              <a:rPr lang="ru-RU" dirty="0"/>
              <a:t> </a:t>
            </a:r>
            <a:endParaRPr lang="ru-RU" dirty="0" smtClean="0"/>
          </a:p>
          <a:p>
            <a:r>
              <a:rPr lang="ru-RU" sz="1600" dirty="0"/>
              <a:t>экспрессивно окрашенные </a:t>
            </a:r>
            <a:r>
              <a:rPr lang="ru-RU" sz="1600" dirty="0" smtClean="0"/>
              <a:t>слова делают </a:t>
            </a:r>
            <a:r>
              <a:rPr lang="ru-RU" sz="1600" dirty="0"/>
              <a:t>речь яркой, интересной, а главное – </a:t>
            </a:r>
            <a:r>
              <a:rPr lang="ru-RU" sz="1600" dirty="0" smtClean="0"/>
              <a:t>непосредственной (</a:t>
            </a:r>
            <a:r>
              <a:rPr lang="ru-RU" sz="1600" dirty="0"/>
              <a:t>Это могут быть частицы: Ух, ты! Да ну! Ой, что это?; слова и выражения: Кошка прыг – и на шкаф; Попробуй достань со шкафа</a:t>
            </a:r>
            <a:r>
              <a:rPr lang="ru-RU" sz="1600" dirty="0" smtClean="0"/>
              <a:t>!)</a:t>
            </a:r>
          </a:p>
          <a:p>
            <a:r>
              <a:rPr lang="ru-RU" sz="1600" dirty="0"/>
              <a:t>меткие и образные разговорные и просторечные слова-синонимы слов нейтральных</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dirty="0"/>
              <a:t>«</a:t>
            </a:r>
            <a:r>
              <a:rPr lang="ru-RU" dirty="0" smtClean="0"/>
              <a:t>Памятка </a:t>
            </a:r>
            <a:r>
              <a:rPr lang="ru-RU" dirty="0"/>
              <a:t>начинающему писать юмористический рассказ».</a:t>
            </a:r>
          </a:p>
        </p:txBody>
      </p:sp>
      <p:sp>
        <p:nvSpPr>
          <p:cNvPr id="7" name="Содержимое 6"/>
          <p:cNvSpPr>
            <a:spLocks noGrp="1"/>
          </p:cNvSpPr>
          <p:nvPr>
            <p:ph idx="1"/>
          </p:nvPr>
        </p:nvSpPr>
        <p:spPr/>
        <p:txBody>
          <a:bodyPr>
            <a:normAutofit fontScale="55000" lnSpcReduction="20000"/>
          </a:bodyPr>
          <a:lstStyle/>
          <a:p>
            <a:r>
              <a:rPr lang="ru-RU" dirty="0"/>
              <a:t>• прежде всего обдумайте сюжет своего рассказа;</a:t>
            </a:r>
          </a:p>
          <a:p>
            <a:r>
              <a:rPr lang="ru-RU" dirty="0"/>
              <a:t>• не забывайте, что в основе юмористического рассказа лежит комическая ситуация или смешное недоразумение (они создаются за счёт появления неожиданных для героя рассказа участников событий, за счёт неожиданного поворота событий, за счёт неожиданной развязки, характера происходивших событий).</a:t>
            </a:r>
          </a:p>
          <a:p>
            <a:r>
              <a:rPr lang="ru-RU" dirty="0"/>
              <a:t>• помните, что большое значение в рассказе имеет заголовок: заголовок - ключ к разгадке сюжета; заголовок может выражать авторское отношение;</a:t>
            </a:r>
          </a:p>
          <a:p>
            <a:r>
              <a:rPr lang="ru-RU" dirty="0"/>
              <a:t>• используйте в рассказе языковые средства создания юмора: интересные диалоги, смешные имена (клички), фамилии героев, авторские юмористические оценки;</a:t>
            </a:r>
          </a:p>
          <a:p>
            <a:r>
              <a:rPr lang="ru-RU" dirty="0"/>
              <a:t>• ситуация игры - это следующая особенность юмористического рассказа на сюжетном уровне. Игра – всегда смех, весёлое настроение. Игра – это всегда надевание на себя какой-то маски, приписывание себе чьей-то </a:t>
            </a:r>
            <a:r>
              <a:rPr lang="ru-RU" dirty="0" smtClean="0"/>
              <a:t>роли</a:t>
            </a:r>
            <a:endParaRPr lang="ru-RU" dirty="0"/>
          </a:p>
          <a:p>
            <a:r>
              <a:rPr lang="ru-RU" dirty="0"/>
              <a:t>• именно наличие смешных героев и есть ещё одна особенность юмористического рассказа на сюжетном уровне. Всегда те герои, которые представлены в рассказе, вызывают добрую улыбку или усмешку.</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Autofit/>
          </a:bodyPr>
          <a:lstStyle/>
          <a:p>
            <a:r>
              <a:rPr lang="ru-RU" sz="2800" dirty="0" smtClean="0"/>
              <a:t>Попытайтесь по данному началу и концовке юмористического рассказа М.Зощенко предположить его содержание</a:t>
            </a:r>
            <a:endParaRPr lang="ru-RU" sz="2800" dirty="0"/>
          </a:p>
        </p:txBody>
      </p:sp>
      <p:sp>
        <p:nvSpPr>
          <p:cNvPr id="5" name="Содержимое 4"/>
          <p:cNvSpPr>
            <a:spLocks noGrp="1"/>
          </p:cNvSpPr>
          <p:nvPr>
            <p:ph idx="1"/>
          </p:nvPr>
        </p:nvSpPr>
        <p:spPr/>
        <p:txBody>
          <a:bodyPr>
            <a:normAutofit lnSpcReduction="10000"/>
          </a:bodyPr>
          <a:lstStyle/>
          <a:p>
            <a:r>
              <a:rPr lang="ru-RU" dirty="0" smtClean="0"/>
              <a:t>Начало: Трофим с нашей коммунальной квартиры пошёл купить своей дочке полусапожки. Дочка у него, Нюшка, небольшой такой дефективный переросток. Семи лет.</a:t>
            </a:r>
          </a:p>
          <a:p>
            <a:r>
              <a:rPr lang="ru-RU" dirty="0" smtClean="0"/>
              <a:t>Концовка: Теперь, после этого факта, может быть, вы заметили: в государственных магазинах начали отпускать на примерку по одному левому сапогу.</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Autofit/>
          </a:bodyPr>
          <a:lstStyle/>
          <a:p>
            <a:r>
              <a:rPr lang="ru-RU" sz="2400" b="1" u="sng" dirty="0">
                <a:hlinkClick r:id="rId2"/>
              </a:rPr>
              <a:t>Баретки</a:t>
            </a:r>
            <a:r>
              <a:rPr lang="ru-RU" sz="2400" dirty="0"/>
              <a:t> —    (прост.) закрытые туфли на шнурках или пуговицах; полуботинки.    (Терминологический словарь одежды. </a:t>
            </a:r>
            <a:r>
              <a:rPr lang="ru-RU" sz="2400" dirty="0" err="1"/>
              <a:t>Орленко</a:t>
            </a:r>
            <a:r>
              <a:rPr lang="ru-RU" sz="2400" dirty="0"/>
              <a:t> Л.В., 1996) …</a:t>
            </a:r>
          </a:p>
        </p:txBody>
      </p:sp>
      <p:pic>
        <p:nvPicPr>
          <p:cNvPr id="1026" name="Picture 2" descr="https://otvet.imgsmail.ru/download/d867144e5b76e06b1b016023bb0a62fa_i-12371.jpg"/>
          <p:cNvPicPr>
            <a:picLocks noChangeAspect="1" noChangeArrowheads="1"/>
          </p:cNvPicPr>
          <p:nvPr/>
        </p:nvPicPr>
        <p:blipFill>
          <a:blip r:embed="rId3" cstate="print"/>
          <a:srcRect/>
          <a:stretch>
            <a:fillRect/>
          </a:stretch>
        </p:blipFill>
        <p:spPr bwMode="auto">
          <a:xfrm>
            <a:off x="899592" y="1628800"/>
            <a:ext cx="4418856" cy="4176464"/>
          </a:xfrm>
          <a:prstGeom prst="rect">
            <a:avLst/>
          </a:prstGeom>
          <a:noFill/>
        </p:spPr>
      </p:pic>
      <p:pic>
        <p:nvPicPr>
          <p:cNvPr id="1027" name="Picture 3" descr="C:\Users\Наталья\Desktop\566.jpg"/>
          <p:cNvPicPr>
            <a:picLocks noChangeAspect="1" noChangeArrowheads="1"/>
          </p:cNvPicPr>
          <p:nvPr/>
        </p:nvPicPr>
        <p:blipFill>
          <a:blip r:embed="rId4" cstate="print"/>
          <a:srcRect/>
          <a:stretch>
            <a:fillRect/>
          </a:stretch>
        </p:blipFill>
        <p:spPr bwMode="auto">
          <a:xfrm>
            <a:off x="5759624" y="1628800"/>
            <a:ext cx="3384376" cy="4338811"/>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40</TotalTime>
  <Words>461</Words>
  <Application>Microsoft Office PowerPoint</Application>
  <PresentationFormat>Экран (4:3)</PresentationFormat>
  <Paragraphs>24</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Литейная</vt:lpstr>
      <vt:lpstr>Сочинение по данному началу и концовке </vt:lpstr>
      <vt:lpstr>Юмор-вид комического, в котором пороки осмеиваются не беспощадно, как в сатире, а доброжелательно подчеркиваются недостатки и слабости человека или явления, напоминая о том, что они часто лишь продолжение или изнанка наших достоинств(добрый смех)</vt:lpstr>
      <vt:lpstr>Юмористический рассказ - </vt:lpstr>
      <vt:lpstr>Средства создания комического</vt:lpstr>
      <vt:lpstr>«Памятка начинающему писать юмористический рассказ».</vt:lpstr>
      <vt:lpstr>Попытайтесь по данному началу и концовке юмористического рассказа М.Зощенко предположить его содержание</vt:lpstr>
      <vt:lpstr>Баретки —    (прост.) закрытые туфли на шнурках или пуговицах; полуботинки.    (Терминологический словарь одежды. Орленко Л.В., 1996)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Сочинение по данному началу и концовке</dc:title>
  <dc:creator>Наталья</dc:creator>
  <cp:lastModifiedBy>Наталья</cp:lastModifiedBy>
  <cp:revision>5</cp:revision>
  <dcterms:created xsi:type="dcterms:W3CDTF">2017-09-29T17:13:19Z</dcterms:created>
  <dcterms:modified xsi:type="dcterms:W3CDTF">2018-01-08T14:19:13Z</dcterms:modified>
</cp:coreProperties>
</file>