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0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A18A0B-5BE8-45B3-BB6C-281A2855AA39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A646F0F-C293-430B-A8CE-4C5716DEB2CB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2725734"/>
          </a:xfrm>
        </p:spPr>
        <p:txBody>
          <a:bodyPr>
            <a:normAutofit/>
          </a:bodyPr>
          <a:lstStyle/>
          <a:p>
            <a:r>
              <a:rPr lang="ru-RU" sz="6000" dirty="0" smtClean="0"/>
              <a:t>	  </a:t>
            </a:r>
            <a:r>
              <a:rPr lang="ru-RU" sz="6000" dirty="0" smtClean="0">
                <a:latin typeface="Comic Sans MS" pitchFamily="66" charset="0"/>
              </a:rPr>
              <a:t>Такие разные    			   деревья</a:t>
            </a:r>
            <a:endParaRPr lang="ru-RU" sz="6000" dirty="0">
              <a:latin typeface="Comic Sans MS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2786058"/>
            <a:ext cx="8186766" cy="334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					Презентация к уроку ИЗО </a:t>
            </a: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						в начальной школе</a:t>
            </a:r>
          </a:p>
          <a:p>
            <a:pPr>
              <a:buNone/>
            </a:pPr>
            <a:endParaRPr lang="ru-RU" sz="24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					Подготовила учитель 					начальных классов: 					</a:t>
            </a:r>
            <a:r>
              <a:rPr lang="ru-RU" sz="2400" dirty="0" err="1" smtClean="0">
                <a:latin typeface="Comic Sans MS" pitchFamily="66" charset="0"/>
              </a:rPr>
              <a:t>Тяминова</a:t>
            </a:r>
            <a:r>
              <a:rPr lang="ru-RU" sz="2400" dirty="0" smtClean="0">
                <a:latin typeface="Comic Sans MS" pitchFamily="66" charset="0"/>
              </a:rPr>
              <a:t> Любовь </a:t>
            </a:r>
            <a:r>
              <a:rPr lang="ru-RU" sz="2400" dirty="0" err="1" smtClean="0">
                <a:latin typeface="Comic Sans MS" pitchFamily="66" charset="0"/>
              </a:rPr>
              <a:t>Кимовна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У ВСЕХ ДЕРЕВЬЕВ ЕСТЬ СТВОЛ И ВЕТКИ, НО РАСТЕНИЯ ОЧЕНЬ ОТЛИЧАЮТСЯ ДРУГ ОТ ДРУГА НЕ ТОЛЬКО ФОРМОЙ , НО И ЛИСТЬЯМИ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8" name="Содержимое 7" descr="CCI07012018_000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143116"/>
            <a:ext cx="3748068" cy="4429156"/>
          </a:xfrm>
        </p:spPr>
      </p:pic>
      <p:pic>
        <p:nvPicPr>
          <p:cNvPr id="9" name="Содержимое 8" descr="CCI07012018_0000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2143116"/>
            <a:ext cx="3986919" cy="44066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               ИВА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13" name="Содержимое 12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985955" cy="4214842"/>
          </a:xfrm>
        </p:spPr>
      </p:pic>
      <p:pic>
        <p:nvPicPr>
          <p:cNvPr id="16" name="Содержимое 15" descr="salice-piangente-prezzo_NG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955506" y="2214554"/>
            <a:ext cx="6188494" cy="464344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           ТОПОЛЬ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6" name="Содержимое 5" descr="CCI07012018_0000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14422"/>
            <a:ext cx="3524864" cy="4721578"/>
          </a:xfrm>
        </p:spPr>
      </p:pic>
      <p:pic>
        <p:nvPicPr>
          <p:cNvPr id="7" name="Содержимое 6" descr="7900474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571612"/>
            <a:ext cx="3857652" cy="514353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320"/>
            <a:ext cx="750496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         АКАЦИЯ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5" name="Содержимое 4" descr="CCI07012018_0000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214422"/>
            <a:ext cx="3806907" cy="4500594"/>
          </a:xfrm>
        </p:spPr>
      </p:pic>
      <p:pic>
        <p:nvPicPr>
          <p:cNvPr id="6" name="Содержимое 5" descr="3706156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387422" y="3643314"/>
            <a:ext cx="4627996" cy="30289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Comic Sans MS" pitchFamily="66" charset="0"/>
              </a:rPr>
              <a:t>   УГАДАЙ ДЕРЕВО</a:t>
            </a:r>
            <a:endParaRPr lang="ru-RU" sz="5400" dirty="0">
              <a:latin typeface="Comic Sans MS" pitchFamily="66" charset="0"/>
            </a:endParaRPr>
          </a:p>
        </p:txBody>
      </p:sp>
      <p:pic>
        <p:nvPicPr>
          <p:cNvPr id="7" name="Содержимое 6" descr="european-white-birch-betula-pendula-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1500174"/>
            <a:ext cx="3643338" cy="5143536"/>
          </a:xfrm>
        </p:spPr>
      </p:pic>
      <p:pic>
        <p:nvPicPr>
          <p:cNvPr id="8" name="Рисунок 7" descr="sosna-obyknovennaya-pinus-sylvestris-vzrosloe-dere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20330" y="1500174"/>
            <a:ext cx="3857652" cy="5143536"/>
          </a:xfrm>
          <a:prstGeom prst="rect">
            <a:avLst/>
          </a:prstGeom>
        </p:spPr>
      </p:pic>
      <p:pic>
        <p:nvPicPr>
          <p:cNvPr id="9" name="Рисунок 8" descr="tree-wallpaper-cut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1357298"/>
            <a:ext cx="8572528" cy="5357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91515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1142984"/>
            <a:ext cx="3273714" cy="4014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214554"/>
            <a:ext cx="3428992" cy="45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Журнал «Веселый художник» №13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72</TotalTime>
  <Words>40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  Такие разные          деревья</vt:lpstr>
      <vt:lpstr>У ВСЕХ ДЕРЕВЬЕВ ЕСТЬ СТВОЛ И ВЕТКИ, НО РАСТЕНИЯ ОЧЕНЬ ОТЛИЧАЮТСЯ ДРУГ ОТ ДРУГА НЕ ТОЛЬКО ФОРМОЙ , НО И ЛИСТЬЯМИ</vt:lpstr>
      <vt:lpstr>               ИВА</vt:lpstr>
      <vt:lpstr>           ТОПОЛЬ</vt:lpstr>
      <vt:lpstr>         АКАЦИЯ</vt:lpstr>
      <vt:lpstr>   УГАДАЙ ДЕРЕВО</vt:lpstr>
      <vt:lpstr>Слайд 7</vt:lpstr>
      <vt:lpstr>Литература: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Такие разные          деревья</dc:title>
  <dc:creator>Admin</dc:creator>
  <cp:lastModifiedBy>Admin</cp:lastModifiedBy>
  <cp:revision>8</cp:revision>
  <dcterms:created xsi:type="dcterms:W3CDTF">2018-01-07T19:46:31Z</dcterms:created>
  <dcterms:modified xsi:type="dcterms:W3CDTF">2018-01-07T20:59:14Z</dcterms:modified>
</cp:coreProperties>
</file>