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95E6D06-7775-4248-AD66-4DD56B5F0209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3E8E4C3-1F7E-432E-B848-397D1C5E6B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44824"/>
            <a:ext cx="7046168" cy="4463752"/>
          </a:xfrm>
        </p:spPr>
        <p:txBody>
          <a:bodyPr/>
          <a:lstStyle/>
          <a:p>
            <a:r>
              <a:rPr lang="en-US" dirty="0"/>
              <a:t>The Causative: have something done</a:t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720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en-US" b="1" dirty="0">
                <a:solidFill>
                  <a:srgbClr val="C00000"/>
                </a:solidFill>
              </a:rPr>
              <a:t>She didn’t cut her hair herself. </a:t>
            </a:r>
            <a:r>
              <a:rPr lang="en-US" dirty="0"/>
              <a:t>(</a:t>
            </a:r>
            <a:r>
              <a:rPr lang="ru-RU" dirty="0"/>
              <a:t>Она не стригла свои волосы сама.) – </a:t>
            </a:r>
            <a:r>
              <a:rPr lang="en-US" b="1" dirty="0">
                <a:solidFill>
                  <a:srgbClr val="C00000"/>
                </a:solidFill>
              </a:rPr>
              <a:t>She had her hair cut</a:t>
            </a:r>
            <a:r>
              <a:rPr lang="en-US" dirty="0">
                <a:solidFill>
                  <a:srgbClr val="C00000"/>
                </a:solidFill>
              </a:rPr>
              <a:t>.</a:t>
            </a:r>
            <a:r>
              <a:rPr lang="en-US" dirty="0"/>
              <a:t> (</a:t>
            </a:r>
            <a:r>
              <a:rPr lang="ru-RU" dirty="0"/>
              <a:t>Она подстриглась.)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/>
              <a:t>Tim didn’t clean the windows himself. (</a:t>
            </a:r>
            <a:r>
              <a:rPr lang="ru-RU" dirty="0"/>
              <a:t>Тим не мыл окна сам.)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/>
              <a:t>Mary doesn’t usually deliver the food to her house herself. (</a:t>
            </a:r>
            <a:r>
              <a:rPr lang="ru-RU" dirty="0"/>
              <a:t>Обычно Мэри не приносит продукты домой сама.)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/>
              <a:t>Fred hasn’t washed his car himself. (</a:t>
            </a:r>
            <a:r>
              <a:rPr lang="ru-RU" dirty="0"/>
              <a:t>Фред не мыл машину сам.)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/>
              <a:t>My husband isn’t testing his eye-sight himself. (</a:t>
            </a:r>
            <a:r>
              <a:rPr lang="ru-RU" dirty="0"/>
              <a:t>Мой муж не проверяет свое зрение сам.)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en-US" dirty="0"/>
              <a:t>I won’t check my blood pressure myself. (</a:t>
            </a:r>
            <a:r>
              <a:rPr lang="ru-RU" dirty="0"/>
              <a:t>Я не буду сам измерять свое кровяное давление.)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56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Для действий, которые выполняете не вы сами, а кто-то, нанятый вами, используется конструкция </a:t>
            </a:r>
            <a:r>
              <a:rPr lang="ru-RU" sz="3600" b="1" dirty="0" err="1"/>
              <a:t>have</a:t>
            </a:r>
            <a:r>
              <a:rPr lang="ru-RU" sz="3600" b="1" dirty="0"/>
              <a:t> </a:t>
            </a:r>
            <a:r>
              <a:rPr lang="ru-RU" sz="3600" b="1" dirty="0" err="1"/>
              <a:t>something</a:t>
            </a:r>
            <a:r>
              <a:rPr lang="ru-RU" sz="3600" b="1" dirty="0"/>
              <a:t> </a:t>
            </a:r>
            <a:r>
              <a:rPr lang="ru-RU" sz="3600" b="1" dirty="0" err="1"/>
              <a:t>done</a:t>
            </a:r>
            <a:r>
              <a:rPr lang="ru-RU" sz="3600" dirty="0"/>
              <a:t>. В английской грамматике эта конструкция носит название '</a:t>
            </a:r>
            <a:r>
              <a:rPr lang="ru-RU" sz="3600" dirty="0" err="1"/>
              <a:t>The</a:t>
            </a:r>
            <a:r>
              <a:rPr lang="ru-RU" sz="3600" dirty="0"/>
              <a:t> </a:t>
            </a:r>
            <a:r>
              <a:rPr lang="ru-RU" sz="3600" dirty="0" err="1"/>
              <a:t>Causative</a:t>
            </a:r>
            <a:r>
              <a:rPr lang="ru-RU" sz="3600" dirty="0"/>
              <a:t>'.</a:t>
            </a:r>
          </a:p>
        </p:txBody>
      </p:sp>
    </p:spTree>
    <p:extLst>
      <p:ext uri="{BB962C8B-B14F-4D97-AF65-F5344CB8AC3E}">
        <p14:creationId xmlns:p14="http://schemas.microsoft.com/office/powerpoint/2010/main" val="737495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28800"/>
            <a:ext cx="7543800" cy="3886200"/>
          </a:xfrm>
        </p:spPr>
        <p:txBody>
          <a:bodyPr>
            <a:noAutofit/>
          </a:bodyPr>
          <a:lstStyle/>
          <a:p>
            <a:pPr fontAlgn="base"/>
            <a:r>
              <a:rPr lang="ru-RU" sz="3200" dirty="0"/>
              <a:t>Например, вы хотите сказать, что стрижете волосы (делаете стрижку) каждый месяц. Если вы стрижете себя сами, то вы можете заявить:</a:t>
            </a:r>
            <a:br>
              <a:rPr lang="ru-RU" sz="3200" dirty="0"/>
            </a:br>
            <a:r>
              <a:rPr lang="ru-RU" sz="3200" b="1" i="1" dirty="0"/>
              <a:t>I </a:t>
            </a:r>
            <a:r>
              <a:rPr lang="ru-RU" sz="3200" b="1" i="1" dirty="0" err="1"/>
              <a:t>cut</a:t>
            </a:r>
            <a:r>
              <a:rPr lang="ru-RU" sz="3200" b="1" i="1" dirty="0"/>
              <a:t> </a:t>
            </a:r>
            <a:r>
              <a:rPr lang="ru-RU" sz="3200" b="1" i="1" dirty="0" err="1"/>
              <a:t>my</a:t>
            </a:r>
            <a:r>
              <a:rPr lang="ru-RU" sz="3200" b="1" i="1" dirty="0"/>
              <a:t> </a:t>
            </a:r>
            <a:r>
              <a:rPr lang="ru-RU" sz="3200" b="1" i="1" dirty="0" err="1"/>
              <a:t>hair</a:t>
            </a:r>
            <a:r>
              <a:rPr lang="ru-RU" sz="3200" b="1" i="1" dirty="0"/>
              <a:t> </a:t>
            </a:r>
            <a:r>
              <a:rPr lang="ru-RU" sz="3200" b="1" i="1" dirty="0" err="1"/>
              <a:t>every</a:t>
            </a:r>
            <a:r>
              <a:rPr lang="ru-RU" sz="3200" b="1" i="1" dirty="0"/>
              <a:t> </a:t>
            </a:r>
            <a:r>
              <a:rPr lang="ru-RU" sz="3200" b="1" i="1" dirty="0" err="1"/>
              <a:t>month</a:t>
            </a:r>
            <a:r>
              <a:rPr lang="ru-RU" sz="3200" b="1" i="1" dirty="0"/>
              <a:t>. – Я стригусь (стригу сам себя) каждый месяц.</a:t>
            </a:r>
            <a:endParaRPr lang="ru-RU" sz="3200" b="1" dirty="0"/>
          </a:p>
          <a:p>
            <a:pPr marL="0" indent="0">
              <a:buNone/>
            </a:pP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1569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Если вы ходите в парикмахерскую, используется конструкция </a:t>
            </a:r>
            <a:r>
              <a:rPr lang="ru-RU" sz="3600" dirty="0" err="1"/>
              <a:t>have</a:t>
            </a:r>
            <a:r>
              <a:rPr lang="ru-RU" sz="3600" dirty="0"/>
              <a:t> </a:t>
            </a:r>
            <a:r>
              <a:rPr lang="ru-RU" sz="3600" dirty="0" err="1"/>
              <a:t>something</a:t>
            </a:r>
            <a:r>
              <a:rPr lang="ru-RU" sz="3600" dirty="0"/>
              <a:t> </a:t>
            </a:r>
            <a:r>
              <a:rPr lang="ru-RU" sz="3600" dirty="0" err="1"/>
              <a:t>done</a:t>
            </a:r>
            <a:r>
              <a:rPr lang="ru-RU" sz="3600" dirty="0"/>
              <a:t>. На английском это будет звучать так:</a:t>
            </a:r>
            <a:br>
              <a:rPr lang="ru-RU" sz="3600" dirty="0"/>
            </a:br>
            <a:r>
              <a:rPr lang="ru-RU" sz="3600" i="1" dirty="0"/>
              <a:t>I </a:t>
            </a:r>
            <a:r>
              <a:rPr lang="ru-RU" sz="3600" i="1" dirty="0" err="1"/>
              <a:t>have</a:t>
            </a:r>
            <a:r>
              <a:rPr lang="ru-RU" sz="3600" i="1" dirty="0"/>
              <a:t> </a:t>
            </a:r>
            <a:r>
              <a:rPr lang="ru-RU" sz="3600" i="1" dirty="0" err="1"/>
              <a:t>my</a:t>
            </a:r>
            <a:r>
              <a:rPr lang="ru-RU" sz="3600" i="1" dirty="0"/>
              <a:t> </a:t>
            </a:r>
            <a:r>
              <a:rPr lang="ru-RU" sz="3600" i="1" dirty="0" err="1"/>
              <a:t>hair</a:t>
            </a:r>
            <a:r>
              <a:rPr lang="ru-RU" sz="3600" i="1" dirty="0"/>
              <a:t> </a:t>
            </a:r>
            <a:r>
              <a:rPr lang="ru-RU" sz="3600" i="1" dirty="0" err="1"/>
              <a:t>cut</a:t>
            </a:r>
            <a:r>
              <a:rPr lang="ru-RU" sz="3600" i="1" dirty="0"/>
              <a:t> </a:t>
            </a:r>
            <a:r>
              <a:rPr lang="ru-RU" sz="3600" i="1" dirty="0" err="1"/>
              <a:t>every</a:t>
            </a:r>
            <a:r>
              <a:rPr lang="ru-RU" sz="3600" i="1" dirty="0"/>
              <a:t> </a:t>
            </a:r>
            <a:r>
              <a:rPr lang="ru-RU" sz="3600" i="1" dirty="0" err="1"/>
              <a:t>month</a:t>
            </a:r>
            <a:r>
              <a:rPr lang="ru-RU" sz="3600" i="1" dirty="0"/>
              <a:t>. – Я стригусь каждый месяц.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3875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 fontScale="92500"/>
          </a:bodyPr>
          <a:lstStyle/>
          <a:p>
            <a:r>
              <a:rPr lang="ru-RU" sz="3200" b="1" i="1" dirty="0"/>
              <a:t>I </a:t>
            </a:r>
            <a:r>
              <a:rPr lang="ru-RU" sz="3200" b="1" i="1" dirty="0" err="1"/>
              <a:t>check</a:t>
            </a:r>
            <a:r>
              <a:rPr lang="ru-RU" sz="3200" b="1" i="1" dirty="0"/>
              <a:t> </a:t>
            </a:r>
            <a:r>
              <a:rPr lang="ru-RU" sz="3200" b="1" i="1" dirty="0" err="1"/>
              <a:t>my</a:t>
            </a:r>
            <a:r>
              <a:rPr lang="ru-RU" sz="3200" b="1" i="1" dirty="0"/>
              <a:t> </a:t>
            </a:r>
            <a:r>
              <a:rPr lang="ru-RU" sz="3200" b="1" i="1" dirty="0" err="1"/>
              <a:t>eyes</a:t>
            </a:r>
            <a:r>
              <a:rPr lang="ru-RU" sz="3200" b="1" i="1" dirty="0"/>
              <a:t> </a:t>
            </a:r>
            <a:r>
              <a:rPr lang="ru-RU" sz="3200" b="1" i="1" dirty="0" err="1"/>
              <a:t>once</a:t>
            </a:r>
            <a:r>
              <a:rPr lang="ru-RU" sz="3200" b="1" i="1" dirty="0"/>
              <a:t> a </a:t>
            </a:r>
            <a:r>
              <a:rPr lang="ru-RU" sz="3200" b="1" i="1" dirty="0" err="1"/>
              <a:t>year</a:t>
            </a:r>
            <a:r>
              <a:rPr lang="ru-RU" sz="3200" b="1" i="1" dirty="0"/>
              <a:t>. </a:t>
            </a:r>
            <a:r>
              <a:rPr lang="ru-RU" sz="3200" i="1" dirty="0"/>
              <a:t>(Я проверяю сам, у меня есть оборудование, я знаю, как это делать</a:t>
            </a:r>
            <a:r>
              <a:rPr lang="ru-RU" sz="3200" i="1" dirty="0" smtClean="0"/>
              <a:t>.)</a:t>
            </a:r>
          </a:p>
          <a:p>
            <a:r>
              <a:rPr lang="ru-RU" sz="3200" b="1" i="1" dirty="0" smtClean="0"/>
              <a:t>I </a:t>
            </a:r>
            <a:r>
              <a:rPr lang="ru-RU" sz="3200" b="1" i="1" dirty="0" err="1"/>
              <a:t>have</a:t>
            </a:r>
            <a:r>
              <a:rPr lang="ru-RU" sz="3200" b="1" i="1" dirty="0"/>
              <a:t> </a:t>
            </a:r>
            <a:r>
              <a:rPr lang="ru-RU" sz="3200" b="1" i="1" dirty="0" err="1"/>
              <a:t>my</a:t>
            </a:r>
            <a:r>
              <a:rPr lang="ru-RU" sz="3200" b="1" i="1" dirty="0"/>
              <a:t> </a:t>
            </a:r>
            <a:r>
              <a:rPr lang="ru-RU" sz="3200" b="1" i="1" dirty="0" err="1"/>
              <a:t>eyes</a:t>
            </a:r>
            <a:r>
              <a:rPr lang="ru-RU" sz="3200" b="1" i="1" dirty="0"/>
              <a:t> </a:t>
            </a:r>
            <a:r>
              <a:rPr lang="ru-RU" sz="3200" b="1" i="1" dirty="0" err="1"/>
              <a:t>checked</a:t>
            </a:r>
            <a:r>
              <a:rPr lang="ru-RU" sz="3200" b="1" i="1" dirty="0"/>
              <a:t> </a:t>
            </a:r>
            <a:r>
              <a:rPr lang="ru-RU" sz="3200" b="1" i="1" dirty="0" err="1"/>
              <a:t>once</a:t>
            </a:r>
            <a:r>
              <a:rPr lang="ru-RU" sz="3200" b="1" i="1" dirty="0"/>
              <a:t> a </a:t>
            </a:r>
            <a:r>
              <a:rPr lang="ru-RU" sz="3200" b="1" i="1" dirty="0" err="1"/>
              <a:t>year</a:t>
            </a:r>
            <a:r>
              <a:rPr lang="ru-RU" sz="3200" b="1" i="1" dirty="0"/>
              <a:t>. </a:t>
            </a:r>
            <a:r>
              <a:rPr lang="ru-RU" sz="3200" i="1" dirty="0"/>
              <a:t>(Я хожу к врачу-окулисту, который проверят мое зрение</a:t>
            </a:r>
            <a:r>
              <a:rPr lang="ru-RU" sz="3200" i="1" dirty="0" smtClean="0"/>
              <a:t>.)</a:t>
            </a:r>
          </a:p>
          <a:p>
            <a:pPr fontAlgn="base"/>
            <a:r>
              <a:rPr lang="en-US" sz="3200" b="1" i="1" dirty="0"/>
              <a:t>He repairs his car at this car service station. </a:t>
            </a:r>
            <a:r>
              <a:rPr lang="en-US" sz="3200" i="1" dirty="0"/>
              <a:t>(</a:t>
            </a:r>
            <a:r>
              <a:rPr lang="ru-RU" sz="3200" i="1" dirty="0"/>
              <a:t>Он ремонтирует машину своими руками)</a:t>
            </a:r>
            <a:endParaRPr lang="ru-RU" sz="3200" dirty="0"/>
          </a:p>
          <a:p>
            <a:pPr fontAlgn="base"/>
            <a:r>
              <a:rPr lang="en-US" sz="3200" b="1" i="1" dirty="0"/>
              <a:t>He has his car repaired at this car service station.</a:t>
            </a:r>
            <a:r>
              <a:rPr lang="en-US" sz="3200" i="1" dirty="0"/>
              <a:t> (</a:t>
            </a:r>
            <a:r>
              <a:rPr lang="ru-RU" sz="3200" i="1" dirty="0"/>
              <a:t>Машину ремонтируют автомеханики.)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4102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191472"/>
          </a:xfrm>
        </p:spPr>
        <p:txBody>
          <a:bodyPr>
            <a:noAutofit/>
          </a:bodyPr>
          <a:lstStyle/>
          <a:p>
            <a:r>
              <a:rPr lang="en-US" sz="3600" b="1" dirty="0"/>
              <a:t>The Causative </a:t>
            </a:r>
            <a:r>
              <a:rPr lang="ru-RU" sz="3600" dirty="0"/>
              <a:t>обычно используется с такими глаголами как </a:t>
            </a:r>
            <a:r>
              <a:rPr lang="en-US" sz="3600" b="1" dirty="0"/>
              <a:t>build, clean, decorate, deliver, mend, copy, print, repair, service, test, cut, check</a:t>
            </a:r>
            <a:r>
              <a:rPr lang="en-US" sz="3600" dirty="0"/>
              <a:t> </a:t>
            </a:r>
            <a:r>
              <a:rPr lang="ru-RU" sz="3600" dirty="0"/>
              <a:t>и другими, подразумевающими, что действие выполняет кто-то другой, а не сам говорящий</a:t>
            </a:r>
          </a:p>
        </p:txBody>
      </p:sp>
    </p:spTree>
    <p:extLst>
      <p:ext uri="{BB962C8B-B14F-4D97-AF65-F5344CB8AC3E}">
        <p14:creationId xmlns:p14="http://schemas.microsoft.com/office/powerpoint/2010/main" val="160022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4864"/>
            <a:ext cx="7618347" cy="2562695"/>
          </a:xfrm>
        </p:spPr>
      </p:pic>
    </p:spTree>
    <p:extLst>
      <p:ext uri="{BB962C8B-B14F-4D97-AF65-F5344CB8AC3E}">
        <p14:creationId xmlns:p14="http://schemas.microsoft.com/office/powerpoint/2010/main" val="541641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685800"/>
            <a:ext cx="7982272" cy="5119464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 cut her hair. 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(Она не стригла свои волосы сама.) – </a:t>
            </a:r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her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hair</a:t>
            </a:r>
            <a:r>
              <a:rPr 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(Она подстриглась.)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 cleaned the windows.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Mary  usually delivers the food to her house.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Fred has  washed his car himself.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husband is testing his eye-sight himself.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will check my blood pressure myself.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Jane serviced her car herself.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will mend the roof of the house themselves.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She is making the curtains herself.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 removed this coffee stain from the suit myself.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solidFill>
                  <a:srgbClr val="2C2B2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do X-ray our chests ourselves. </a:t>
            </a:r>
            <a:endParaRPr lang="ru-RU" sz="2000" dirty="0">
              <a:solidFill>
                <a:srgbClr val="2C2B2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225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698432" cy="562352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Make sentences using the causative form ( have something done) </a:t>
            </a:r>
            <a:endParaRPr lang="ru-RU" dirty="0"/>
          </a:p>
          <a:p>
            <a:r>
              <a:rPr lang="en-US" dirty="0"/>
              <a:t>1) Kate …………….(her wallet /steal) from her bag while she was out shopping. 2) Peter ……………….(his flat/ burgle) while he was out at work.</a:t>
            </a:r>
            <a:endParaRPr lang="ru-RU" dirty="0"/>
          </a:p>
          <a:p>
            <a:r>
              <a:rPr lang="en-US" dirty="0"/>
              <a:t> 3) </a:t>
            </a:r>
            <a:r>
              <a:rPr lang="en-US" dirty="0" err="1"/>
              <a:t>Mr</a:t>
            </a:r>
            <a:r>
              <a:rPr lang="en-US" dirty="0"/>
              <a:t> and </a:t>
            </a:r>
            <a:r>
              <a:rPr lang="en-US" dirty="0" err="1"/>
              <a:t>Mrs</a:t>
            </a:r>
            <a:r>
              <a:rPr lang="en-US" dirty="0"/>
              <a:t> Woods ………………. (the roof of their house/ damage) in a storm. </a:t>
            </a:r>
            <a:endParaRPr lang="ru-RU" dirty="0"/>
          </a:p>
          <a:p>
            <a:r>
              <a:rPr lang="en-US" dirty="0"/>
              <a:t>4) Lena …………………(the radio / steal) from her car.</a:t>
            </a:r>
            <a:endParaRPr lang="ru-RU" dirty="0"/>
          </a:p>
          <a:p>
            <a:r>
              <a:rPr lang="en-US" dirty="0"/>
              <a:t> 5) My brother ……………………. (his nose/ break) in a football match. </a:t>
            </a:r>
            <a:endParaRPr lang="ru-RU" dirty="0"/>
          </a:p>
          <a:p>
            <a:r>
              <a:rPr lang="en-US" dirty="0"/>
              <a:t>6) Ken ………………………(his car / service) yesterday.</a:t>
            </a:r>
            <a:endParaRPr lang="ru-RU" dirty="0"/>
          </a:p>
          <a:p>
            <a:r>
              <a:rPr lang="en-US" dirty="0"/>
              <a:t> 7) We …………………….( our roof/ repair) at the moment.</a:t>
            </a:r>
            <a:endParaRPr lang="ru-RU" dirty="0"/>
          </a:p>
          <a:p>
            <a:r>
              <a:rPr lang="en-US" dirty="0"/>
              <a:t> 8) I …………………(a stereo/ fit) in my car. </a:t>
            </a:r>
            <a:endParaRPr lang="ru-RU" dirty="0"/>
          </a:p>
          <a:p>
            <a:r>
              <a:rPr lang="en-US" dirty="0"/>
              <a:t>9) Sue ………………..( her flat/ clean) once a week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8773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29</TotalTime>
  <Words>381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Impact</vt:lpstr>
      <vt:lpstr>Times New Roman</vt:lpstr>
      <vt:lpstr>NewsPrint</vt:lpstr>
      <vt:lpstr>The Causative: have something done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Causative: have something done</dc:title>
  <dc:creator>HP</dc:creator>
  <cp:lastModifiedBy>user</cp:lastModifiedBy>
  <cp:revision>4</cp:revision>
  <dcterms:created xsi:type="dcterms:W3CDTF">2017-01-23T15:44:56Z</dcterms:created>
  <dcterms:modified xsi:type="dcterms:W3CDTF">2017-02-03T05:28:51Z</dcterms:modified>
</cp:coreProperties>
</file>