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1" r:id="rId3"/>
    <p:sldId id="273" r:id="rId4"/>
    <p:sldId id="283" r:id="rId5"/>
    <p:sldId id="256" r:id="rId6"/>
    <p:sldId id="262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3793E-E74E-43AE-A0F0-60EE2FE161DA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5C25B-7DD8-4B63-9BCF-C2A0FD5E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e-koncept.ru/2016/96091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k-vichuga.muzkult.ru/img/upload/2368/image_image_15297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967034"/>
            <a:ext cx="3594830" cy="34750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00042"/>
            <a:ext cx="75009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КОРРЕКЦИОННЫЕ КОММУНИКАТИВНЫЕ ИГРЫ </a:t>
            </a:r>
          </a:p>
          <a:p>
            <a:pPr algn="ctr"/>
            <a:r>
              <a:rPr lang="ru-RU" sz="4000" dirty="0" smtClean="0"/>
              <a:t>ДЛЯ ДОШКОЛЬНИКОВ</a:t>
            </a:r>
          </a:p>
          <a:p>
            <a:pPr algn="ctr"/>
            <a:r>
              <a:rPr lang="ru-RU" sz="4000" dirty="0" smtClean="0"/>
              <a:t> С ТРУДНОСТЯМИ В ОБЩЕНИИ 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s://im0-tub-ru.yandex.net/i?id=2283cf144770fb38ed6593abfd2547aa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866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"/>
          <a:ext cx="9144000" cy="2428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330032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Показатели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marR="40449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Возрастная группа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2 - 3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3 - 4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4 - 5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5 - 6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6 - 7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76878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Ведущая потребность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Потребность в любви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Потребность в общении,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уважении, признании самостоятельности ребенка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Потребность в общении;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познавательная активность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u="none" dirty="0">
                          <a:latin typeface="Times New Roman"/>
                          <a:ea typeface="Calibri"/>
                          <a:cs typeface="Times New Roman"/>
                        </a:rPr>
                        <a:t>Потребность в общении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; творческая активность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Потребность в общении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1" y="2630220"/>
          <a:ext cx="9143999" cy="4227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65"/>
                <a:gridCol w="1406077"/>
                <a:gridCol w="1559447"/>
                <a:gridCol w="1488563"/>
                <a:gridCol w="1689581"/>
                <a:gridCol w="1500166"/>
              </a:tblGrid>
              <a:tr h="207170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Отношения со взрослыми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Источник защиты, ласки и помощи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Взрослый – источник способов деятельности, партнер по игре и творчеству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Взрослый – источник информации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Источник информации, собеседник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Источник эмоциональной поддержки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001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Отношения со сверстниками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Мало интересен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Мало интересен, игра «рядом».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Интересен как партнер по сюжетной игре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Углубление интереса как к партнеру по играм, предпочтения в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общении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друзья).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Собеседник, партнер по деятельности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10" y="500042"/>
          <a:ext cx="7715304" cy="6189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7652"/>
                <a:gridCol w="385765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Образовательная</a:t>
                      </a:r>
                      <a:r>
                        <a:rPr lang="ru-RU" baseline="0" dirty="0" smtClean="0"/>
                        <a:t> область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Непрерывная непосредственная образовательная деятельность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РЕЧЕВОЕ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РАЗВИТИЕ РЕЧИ</a:t>
                      </a:r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ПОЗНАВАТЕЛЬНОЕ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ФЭМП</a:t>
                      </a:r>
                    </a:p>
                    <a:p>
                      <a:r>
                        <a:rPr lang="ru-RU" dirty="0" smtClean="0"/>
                        <a:t>ФЦКМ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ХУДОЖЕСТВЕННОЕ</a:t>
                      </a:r>
                      <a:r>
                        <a:rPr lang="ru-RU" baseline="0" dirty="0" smtClean="0"/>
                        <a:t> –ЭСТЕТИЧЕСКОЕ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МУЗЫКА</a:t>
                      </a:r>
                    </a:p>
                    <a:p>
                      <a:r>
                        <a:rPr lang="ru-RU" dirty="0" smtClean="0"/>
                        <a:t>РИСОВАНИЕ</a:t>
                      </a:r>
                    </a:p>
                    <a:p>
                      <a:r>
                        <a:rPr lang="ru-RU" dirty="0" smtClean="0"/>
                        <a:t>ЛЕПКА</a:t>
                      </a:r>
                    </a:p>
                    <a:p>
                      <a:r>
                        <a:rPr lang="ru-RU" dirty="0" smtClean="0"/>
                        <a:t>АППЛИКАЦИЯ</a:t>
                      </a: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ФИЗИЧЕСКОЕ</a:t>
                      </a:r>
                      <a:r>
                        <a:rPr lang="ru-RU" baseline="0" dirty="0" smtClean="0"/>
                        <a:t>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</a:t>
                      </a:r>
                      <a:r>
                        <a:rPr lang="ru-RU" baseline="0" dirty="0" smtClean="0"/>
                        <a:t> КУЛЬТУРА</a:t>
                      </a:r>
                      <a:endParaRPr lang="ru-RU" dirty="0" smtClean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СОЦИАЛЬНО-КОММУНИКАТИВНОЕ РАЗВИТИЕ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786322"/>
            <a:ext cx="7215238" cy="1752600"/>
          </a:xfrm>
        </p:spPr>
        <p:txBody>
          <a:bodyPr>
            <a:normAutofit fontScale="775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Чем совершеннее техника общения (интернет, электронная почта, мобильный телефон и т. д.), тем меньше есть, что сказать друг другу.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                                   В. Зубков</a:t>
            </a:r>
          </a:p>
          <a:p>
            <a:endParaRPr lang="ru-RU" dirty="0"/>
          </a:p>
        </p:txBody>
      </p:sp>
      <p:pic>
        <p:nvPicPr>
          <p:cNvPr id="1028" name="Picture 4" descr="https://im0-tub-ru.yandex.net/i?id=1970082a89c362e07cd8051954ec5946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10"/>
            <a:ext cx="6143668" cy="4607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4010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Общение</a:t>
            </a:r>
            <a:r>
              <a:rPr lang="ru-RU" sz="4400" dirty="0" smtClean="0"/>
              <a:t> – это основная движущая сила развития.</a:t>
            </a:r>
          </a:p>
          <a:p>
            <a:pPr>
              <a:buNone/>
            </a:pPr>
            <a:r>
              <a:rPr lang="ru-RU" sz="4400" dirty="0" smtClean="0"/>
              <a:t> </a:t>
            </a:r>
            <a:r>
              <a:rPr lang="ru-RU" sz="4400" b="1" dirty="0" smtClean="0"/>
              <a:t>Только общение </a:t>
            </a:r>
            <a:r>
              <a:rPr lang="ru-RU" sz="4400" dirty="0" smtClean="0"/>
              <a:t>делает ребёнка воспитуемым.</a:t>
            </a:r>
          </a:p>
          <a:p>
            <a:pPr algn="r">
              <a:buNone/>
            </a:pPr>
            <a:r>
              <a:rPr lang="ru-RU" dirty="0" err="1" smtClean="0"/>
              <a:t>Л.С.Выготский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929718" cy="68580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/>
              <a:t>СПИСОК ИСПОЛЬЗОВАННОЙ ЛИТЕРАТУРЫ</a:t>
            </a:r>
            <a:endParaRPr lang="ru-RU" sz="2400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sz="2400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sz="2400" dirty="0" smtClean="0"/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Зильберман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М. Активный тренинг: Универсальный подход к обучению / Мел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Зильберман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Кэрол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Ауэрбах; Пер. с англ. -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Альпинина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Паблишерз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: Издательство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, 2010. - 412 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Кан-Калик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В. А. Учителю о педагогическом общении: Кн. для учителя.— М.: Просвещение, 1987.— 190 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Карнеги Д.   Как вырабатывать уверенность в себе и влиять на людей, выступая публично: пер. с англ./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общ.ред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предисл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В. П. Зинченко, Ю. М. Жукова. - Москва: Прогресс, 1990. -  218 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Мастерство устного выступления : учебное пособие / Е.А.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Ножин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 – Москва :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Издательcтво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политической литературы, 1978. – 254 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Паленова Е. В., Иванова Т. Н. Влияние детских дошкольных учреждений на социализацию детей в рамках реализации Федерального государственного образовательного стандарта // Научно-методический электронный журнал «Концепт». – 2016. – Т. 15. –  886–890 с. – URL: </a:t>
            </a:r>
            <a:r>
              <a:rPr lang="ru-RU" sz="3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http://e-koncept.ru/2016/96091.htm</a:t>
            </a: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Свирская Л. Шпаргалки для родителей // Детский сад со всех сторон,  2002 - 110 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Степанов С.С. Теория и практика педагогического общения. - М.: Педагогический университет "Первое сентября", 2006 - 170с.</a:t>
            </a:r>
          </a:p>
          <a:p>
            <a:pPr marL="1885950" lvl="3" indent="-514350">
              <a:buFont typeface="+mj-lt"/>
              <a:buAutoNum type="arabicPeriod"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Ткачёва М.С. Педагогическая психология: конспект лекций. - М.: Высшее образование, 2008. - 192 с. </a:t>
            </a:r>
          </a:p>
          <a:p>
            <a:pPr marL="514350" indent="-514350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 fontAlgn="base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514350" indent="-514350"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198</Words>
  <Application>Microsoft Office PowerPoint</Application>
  <PresentationFormat>Экран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103</cp:revision>
  <dcterms:created xsi:type="dcterms:W3CDTF">2017-10-18T19:53:02Z</dcterms:created>
  <dcterms:modified xsi:type="dcterms:W3CDTF">2018-01-07T19:57:00Z</dcterms:modified>
</cp:coreProperties>
</file>