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028B"/>
    <a:srgbClr val="D56595"/>
    <a:srgbClr val="5A8B25"/>
    <a:srgbClr val="9E89C9"/>
    <a:srgbClr val="3412B2"/>
    <a:srgbClr val="397B41"/>
    <a:srgbClr val="62C29B"/>
    <a:srgbClr val="762D97"/>
    <a:srgbClr val="6600CC"/>
    <a:srgbClr val="FC10A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m1-tub-ru.yandex.net/i?id=9545949117ef723d6c5fd6e2ff5d8c62&amp;n=33&amp;h=190&amp;w=27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41" name="Picture 5" descr="http://to-world-travel.ru/img/2015/042615/313525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643438" cy="6858000"/>
          </a:xfrm>
          <a:prstGeom prst="rect">
            <a:avLst/>
          </a:prstGeom>
          <a:noFill/>
        </p:spPr>
      </p:pic>
      <p:pic>
        <p:nvPicPr>
          <p:cNvPr id="14343" name="Picture 7" descr="http://pbs.twimg.com/media/B7Vd2XrCcAEG5YU.jpg:larg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0" y="285728"/>
            <a:ext cx="1214446" cy="785818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0"/>
            <a:ext cx="431874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4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Тёплые цвета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2571736" y="1643050"/>
            <a:ext cx="928694" cy="785818"/>
          </a:xfrm>
          <a:prstGeom prst="cloud">
            <a:avLst/>
          </a:prstGeom>
          <a:solidFill>
            <a:srgbClr val="D565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7358082" y="285728"/>
            <a:ext cx="1071570" cy="857256"/>
          </a:xfrm>
          <a:prstGeom prst="cloud">
            <a:avLst/>
          </a:prstGeom>
          <a:solidFill>
            <a:srgbClr val="E55D2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7000892" y="1285860"/>
            <a:ext cx="1714512" cy="178595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1571604" y="571480"/>
            <a:ext cx="928694" cy="1000132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12-конечная звезда 9"/>
          <p:cNvSpPr/>
          <p:nvPr/>
        </p:nvSpPr>
        <p:spPr>
          <a:xfrm>
            <a:off x="3571868" y="571480"/>
            <a:ext cx="1428760" cy="1214446"/>
          </a:xfrm>
          <a:prstGeom prst="star1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32-конечная звезда 10"/>
          <p:cNvSpPr/>
          <p:nvPr/>
        </p:nvSpPr>
        <p:spPr>
          <a:xfrm>
            <a:off x="214282" y="1500174"/>
            <a:ext cx="1785918" cy="1285884"/>
          </a:xfrm>
          <a:prstGeom prst="star32">
            <a:avLst/>
          </a:prstGeom>
          <a:solidFill>
            <a:srgbClr val="95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ятно 1 11"/>
          <p:cNvSpPr/>
          <p:nvPr/>
        </p:nvSpPr>
        <p:spPr>
          <a:xfrm>
            <a:off x="5072066" y="928670"/>
            <a:ext cx="1643074" cy="1428760"/>
          </a:xfrm>
          <a:prstGeom prst="irregularSeal1">
            <a:avLst/>
          </a:prstGeom>
          <a:solidFill>
            <a:srgbClr val="D0028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7-конечная звезда 12"/>
          <p:cNvSpPr/>
          <p:nvPr/>
        </p:nvSpPr>
        <p:spPr>
          <a:xfrm>
            <a:off x="3786182" y="1785926"/>
            <a:ext cx="1285884" cy="1143008"/>
          </a:xfrm>
          <a:prstGeom prst="star7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021817" y="2967335"/>
            <a:ext cx="5100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Холодные цвета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32-конечная звезда 14"/>
          <p:cNvSpPr/>
          <p:nvPr/>
        </p:nvSpPr>
        <p:spPr>
          <a:xfrm>
            <a:off x="7215206" y="3929066"/>
            <a:ext cx="1357322" cy="1071570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5572132" y="4071942"/>
            <a:ext cx="1357322" cy="1500198"/>
          </a:xfrm>
          <a:prstGeom prst="star7">
            <a:avLst/>
          </a:prstGeom>
          <a:solidFill>
            <a:srgbClr val="762D9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600CC"/>
              </a:solidFill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3571868" y="4000504"/>
            <a:ext cx="1571636" cy="1143008"/>
          </a:xfrm>
          <a:prstGeom prst="cloud">
            <a:avLst/>
          </a:prstGeom>
          <a:solidFill>
            <a:srgbClr val="62C2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>
            <a:off x="357158" y="3857628"/>
            <a:ext cx="1571636" cy="1285884"/>
          </a:xfrm>
          <a:prstGeom prst="star5">
            <a:avLst/>
          </a:prstGeom>
          <a:solidFill>
            <a:srgbClr val="397B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10-конечная звезда 19"/>
          <p:cNvSpPr/>
          <p:nvPr/>
        </p:nvSpPr>
        <p:spPr>
          <a:xfrm>
            <a:off x="2357422" y="4857760"/>
            <a:ext cx="1357322" cy="1214446"/>
          </a:xfrm>
          <a:prstGeom prst="star10">
            <a:avLst/>
          </a:prstGeom>
          <a:solidFill>
            <a:srgbClr val="3412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24-конечная звезда 20"/>
          <p:cNvSpPr/>
          <p:nvPr/>
        </p:nvSpPr>
        <p:spPr>
          <a:xfrm>
            <a:off x="571472" y="5500702"/>
            <a:ext cx="1357322" cy="1071570"/>
          </a:xfrm>
          <a:prstGeom prst="star24">
            <a:avLst/>
          </a:prstGeom>
          <a:solidFill>
            <a:srgbClr val="9E89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блако 21"/>
          <p:cNvSpPr/>
          <p:nvPr/>
        </p:nvSpPr>
        <p:spPr>
          <a:xfrm>
            <a:off x="7072330" y="5500702"/>
            <a:ext cx="1500198" cy="1071570"/>
          </a:xfrm>
          <a:prstGeom prst="cloud">
            <a:avLst/>
          </a:prstGeom>
          <a:solidFill>
            <a:srgbClr val="5A8B2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но 2 22"/>
          <p:cNvSpPr/>
          <p:nvPr/>
        </p:nvSpPr>
        <p:spPr>
          <a:xfrm>
            <a:off x="4357686" y="5500702"/>
            <a:ext cx="1214446" cy="1143008"/>
          </a:xfrm>
          <a:prstGeom prst="irregularSeal2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clipartsx.narod.ru/cliparts/crismas/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</cp:revision>
  <dcterms:modified xsi:type="dcterms:W3CDTF">2018-01-07T19:21:29Z</dcterms:modified>
</cp:coreProperties>
</file>